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69" r:id="rId4"/>
    <p:sldId id="257" r:id="rId5"/>
    <p:sldId id="258" r:id="rId6"/>
    <p:sldId id="259" r:id="rId7"/>
    <p:sldId id="260" r:id="rId8"/>
    <p:sldId id="273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1" r:id="rId1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67" d="100"/>
          <a:sy n="67" d="100"/>
        </p:scale>
        <p:origin x="90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A7254D-7BB4-4AF4-8CF7-56CCD5D783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42FDF0-EF22-4FDD-967B-8A29117358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2DE755-413F-4125-B990-5D67C1FC0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316047F-40FF-4592-9059-8CE105898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7E1F1A0-4CA3-4F18-B3C1-0654DF222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3423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1F04DC-A4EC-4BF4-82F2-490E30579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1016D48-352A-4AD1-8930-860D23E47E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5C8BCAE-A9FA-4282-A37E-715074FE7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C58917F-8668-4CB9-81B6-018D55267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B957CD9-0821-44C9-BA7A-7911F2F4C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8548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6191FD-E45F-4E82-B685-F0816FCCC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6C71070-5CD3-49F6-810B-EAD0748B5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223E2A0-251A-4CDA-AE47-92E6D1293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81414B0-F1DA-4F0E-9FAC-017D690CA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73871BB-7DFC-4381-AD2F-248F96148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3446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1B13BD-9AD2-43F3-8BDF-0F26A6168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5D265D4-77AE-4636-9841-8E21951BC6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8FC9540-E789-4AD6-A42A-8A1401D550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CBED27F-8904-47D1-A49D-AE423CDA4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94C86E4-58EC-496F-A4B4-63FCD8982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17987D0-AD5B-40BC-BB70-39E946F37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9318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46B8F5-7937-4855-829C-771683E44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48106AA-2A04-4DEE-BF7A-F8AC04126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013F4E0B-503A-4201-98CC-68BECC3148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D44421CD-397F-4B8B-BE0C-444B5A0D8C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91DC889C-83E9-477E-BBC7-C7A0C9F768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C492A8DE-EAD0-4DFD-A55F-DF3789075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1D8D9CF6-9595-4E41-8162-A6CFE283A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A178414F-DC50-466B-815C-5F6E89A3B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8955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83FE38-5E5E-47BA-B5AC-530623B45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EE3560D-7CD6-4054-8E9E-10F0D8665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6B0D43C-7A3F-45B0-B05C-179D40620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5E152003-37B4-4A05-8646-2A6F23C7B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1886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2AF6D47C-E6B4-4AB3-9E6A-748AB6012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C09CF77-36DA-4F35-BD76-5FEC73326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A76B15DC-D096-4CC4-9FF7-53C84833F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4354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C3AB07-4D15-49AC-91FF-157E268B3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8013910-4304-4ABE-A3F3-732011639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40DF893-6097-4B11-A254-4D013DD4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783B752-69BD-4BD6-9F53-3052E94F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B379E3E-4C5F-48B4-A21F-94EA8E844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2CAF2E0-E323-4C1F-B721-20D25196D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4768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C6A598-CAC0-4662-A216-00DEE40C0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6B3F0592-20EB-4D27-93F8-9D09DB8F78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C11FEE7-475F-4BC7-9108-EAE9BA0EAC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A253D8A-5BF3-4E53-B13A-3BF40087E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21243C5-C537-4E81-A756-9F4D05227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A3B74C0-2040-4FDD-ADA5-CFB3D7612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7360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B42583-87EC-4931-97E9-28E1B7713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21085D7E-5FC6-4908-9DEA-A0C5A4BC7B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FC05F13-30B6-45E4-81E7-AA5FCD890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B095786-F469-4D73-B5CC-6713B9DB8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B43C61B-1D57-4AAC-9460-8E9F800B8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4406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F4C1A621-9D8C-41C9-BFB8-DF13AA46A1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A515E04-B3EB-4358-A9C4-E9692262D6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CCF83D4-35DB-40F8-B1B3-3179E8E6D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8E5A8C-FC29-46FA-AB78-CD83FF971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F3FCD04-1924-429B-A190-7CCBAD4AE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025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6000">
              <a:srgbClr val="92D050"/>
            </a:gs>
            <a:gs pos="66000">
              <a:schemeClr val="accent1">
                <a:lumMod val="45000"/>
                <a:lumOff val="55000"/>
              </a:schemeClr>
            </a:gs>
            <a:gs pos="100000">
              <a:srgbClr val="FFC9C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4BD45350-AC86-4C41-97D6-220C383CE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E0B7AE3-9D55-4F44-B7DA-02DD4D19EE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72E4181-EFC9-442E-B036-8C7612D024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7947D-FE18-451C-9972-215FD0977B0F}" type="datetimeFigureOut">
              <a:rPr lang="uk-UA" smtClean="0"/>
              <a:t>11.11.2021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1E95F32-F42C-4460-96E6-4AF22BB1D3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DF8E5A9-8000-4001-B542-4409776B66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69708-47B8-4BD5-87C0-7496581C000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1775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uk.wikipedia.org/wiki/%D0%90%D0%BB%D0%BA%D0%B0%D0%BB%D0%BE%D1%97%D0%B4%D0%B8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gileya.kherson.ua/ua/enciklopediya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E0B46C-BA11-4311-B58D-CDDCE77AA5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51037"/>
            <a:ext cx="9144000" cy="3178175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КОНСУЛЬТАЦІЯ ДЛЯ ВИХОВАТЕЛІВ ЗАКЛАДІВ ДОШКІЛЬНОЇ ОСВІТИ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«Отруйні кімнатні рослини»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45D4BFF-CA37-4BA8-94ED-7A914307F0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29375" y="5543550"/>
            <a:ext cx="5153025" cy="442913"/>
          </a:xfrm>
        </p:spPr>
        <p:txBody>
          <a:bodyPr>
            <a:norm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Підготувала: вихователь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Доленко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І.А.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408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520F2F1-3D1C-41D3-9592-62A2ED03354B}"/>
              </a:ext>
            </a:extLst>
          </p:cNvPr>
          <p:cNvSpPr txBox="1"/>
          <p:nvPr/>
        </p:nvSpPr>
        <p:spPr>
          <a:xfrm>
            <a:off x="1176338" y="2127290"/>
            <a:ext cx="1101566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Завжди кімнатні рослини вносили затишок не тільки в оселю, а і у нежитлові приміщення. В офісах, громадських приймальнях – рослини підбирають з власних уподобань, або дизайнерського рішення, то в закладах дошкільної освіти, кімнатні рослини мають бути не тільки декором групового приміщення, а нести в собі пізнавальне, розвиваюче навантаження. Але навіть і це не головне. Будь-яка рослина, яка є на території закладу дошкільної освіти має бути безпечними для дітей!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F361F1-04A1-4B57-B9D9-522BF5AFCCFE}"/>
              </a:ext>
            </a:extLst>
          </p:cNvPr>
          <p:cNvSpPr txBox="1"/>
          <p:nvPr/>
        </p:nvSpPr>
        <p:spPr>
          <a:xfrm>
            <a:off x="885825" y="385764"/>
            <a:ext cx="9463458" cy="851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цій презентації я хочу розповісти про найулюбленіші та  </a:t>
            </a:r>
          </a:p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 поширених рослинах, яких можна зустріти в закладах освіти</a:t>
            </a:r>
          </a:p>
        </p:txBody>
      </p:sp>
    </p:spTree>
    <p:extLst>
      <p:ext uri="{BB962C8B-B14F-4D97-AF65-F5344CB8AC3E}">
        <p14:creationId xmlns:p14="http://schemas.microsoft.com/office/powerpoint/2010/main" val="1189838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AD4494A-8CD0-43B4-A908-35D8E1F478B3}"/>
              </a:ext>
            </a:extLst>
          </p:cNvPr>
          <p:cNvSpPr/>
          <p:nvPr/>
        </p:nvSpPr>
        <p:spPr>
          <a:xfrm>
            <a:off x="400049" y="409515"/>
            <a:ext cx="104870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Всі кімнатні квіти можна поділити на кілька видів: </a:t>
            </a:r>
          </a:p>
          <a:p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-квітучі; </a:t>
            </a:r>
          </a:p>
          <a:p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-листяні; </a:t>
            </a:r>
          </a:p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сукуленти та плодові.</a:t>
            </a:r>
          </a:p>
        </p:txBody>
      </p:sp>
      <p:pic>
        <p:nvPicPr>
          <p:cNvPr id="1028" name="Picture 4" descr="Які кімнатні рослини не можна тримати вдома, фото та назви">
            <a:extLst>
              <a:ext uri="{FF2B5EF4-FFF2-40B4-BE49-F238E27FC236}">
                <a16:creationId xmlns:a16="http://schemas.microsoft.com/office/drawing/2014/main" id="{AD874E76-B3BA-4566-80C2-65B9FE163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032" y="3876736"/>
            <a:ext cx="3402729" cy="252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Які кімнатні квіти довго цвітуть. Кімнатні рослини, які не потребують  догляду">
            <a:extLst>
              <a:ext uri="{FF2B5EF4-FFF2-40B4-BE49-F238E27FC236}">
                <a16:creationId xmlns:a16="http://schemas.microsoft.com/office/drawing/2014/main" id="{F8B4CBCC-B11B-4F12-88B6-FB11D4A13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486" y="1046979"/>
            <a:ext cx="3343275" cy="2524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Суккуленты">
            <a:extLst>
              <a:ext uri="{FF2B5EF4-FFF2-40B4-BE49-F238E27FC236}">
                <a16:creationId xmlns:a16="http://schemas.microsoft.com/office/drawing/2014/main" id="{006000C1-A0F0-46CF-9F06-76367508F5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05" b="14483"/>
          <a:stretch/>
        </p:blipFill>
        <p:spPr bwMode="auto">
          <a:xfrm>
            <a:off x="8539168" y="1070735"/>
            <a:ext cx="3343275" cy="250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Flowers: Купити кімнатні рослини, квіти, орхідеї, доставка по Києву,  Україні">
            <a:extLst>
              <a:ext uri="{FF2B5EF4-FFF2-40B4-BE49-F238E27FC236}">
                <a16:creationId xmlns:a16="http://schemas.microsoft.com/office/drawing/2014/main" id="{9182CF2E-006D-4247-9A47-D9ED4C2F7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168" y="3876735"/>
            <a:ext cx="3252783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2566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08EB739-4162-4AAB-B2BA-159C2CA19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6727" y="459254"/>
            <a:ext cx="8204723" cy="2969746"/>
          </a:xfrm>
        </p:spPr>
        <p:txBody>
          <a:bodyPr>
            <a:normAutofit fontScale="90000"/>
          </a:bodyPr>
          <a:lstStyle/>
          <a:p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Дифенбахія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листя містять нерозчинні у воді молекули отруйної кислоти, людина, тварина, відкусивши лист, відразу відчує печіння і подразнення губ, рота, язика.  Відчуття дуже болюче людина може зазнавати труднощі з прийняттям їжі і навіть диханням. </a:t>
            </a:r>
            <a:b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Наслідком потраплянні соку </a:t>
            </a:r>
            <a:r>
              <a:rPr lang="uk-UA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дифенбахії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очі може наступити сліпота.</a:t>
            </a:r>
          </a:p>
        </p:txBody>
      </p:sp>
      <p:pic>
        <p:nvPicPr>
          <p:cNvPr id="1026" name="Picture 2" descr="ÐÐ°ÑÑÐ¸Ð½ÐºÐ¸ Ð¿Ð¾ Ð·Ð°Ð¿ÑÐ¾ÑÑ ÐÐ¸ÑÐµÐ½Ð±Ð°ÑÑÑ">
            <a:extLst>
              <a:ext uri="{FF2B5EF4-FFF2-40B4-BE49-F238E27FC236}">
                <a16:creationId xmlns:a16="http://schemas.microsoft.com/office/drawing/2014/main" id="{C3F1DC67-3C1F-4092-ADD9-9F2199E4A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54" y="365127"/>
            <a:ext cx="2468574" cy="237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B21E9219-2897-481C-A19B-A8114C98E9A5}"/>
              </a:ext>
            </a:extLst>
          </p:cNvPr>
          <p:cNvSpPr/>
          <p:nvPr/>
        </p:nvSpPr>
        <p:spPr>
          <a:xfrm>
            <a:off x="3625327" y="3697942"/>
            <a:ext cx="820472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Самшит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отруйна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повністю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небезпеку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Отруйні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Результатом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отруєння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судоми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зупинка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2953243-D4A7-43DF-AD2A-B8D52FA38F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654" y="3429000"/>
            <a:ext cx="2468574" cy="2376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314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ÐÐ¾Ð½ÑÑÐµÑÐ°">
            <a:extLst>
              <a:ext uri="{FF2B5EF4-FFF2-40B4-BE49-F238E27FC236}">
                <a16:creationId xmlns:a16="http://schemas.microsoft.com/office/drawing/2014/main" id="{93283F4D-423E-4F51-BF23-77301BF60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43" y="408791"/>
            <a:ext cx="2926976" cy="244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208C948-9914-4418-9886-8BDB50760CA3}"/>
              </a:ext>
            </a:extLst>
          </p:cNvPr>
          <p:cNvSpPr/>
          <p:nvPr/>
        </p:nvSpPr>
        <p:spPr>
          <a:xfrm>
            <a:off x="3629025" y="408791"/>
            <a:ext cx="81981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Монстера: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отруйні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міжклітниках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тонкі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голчасті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потрапляючи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слизові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сильні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опіки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Сік, що міститься в листі монстери, викликає сильне почервоніння шкіри, опіки, здуття, а потрапивши в очі, призводить до тимчасової сліпоти,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опіків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кон'юнктиви.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ÐÐ¾ÑÐ¾Ð¶ÐµÐµ Ð¸Ð·Ð¾Ð±ÑÐ°Ð¶ÐµÐ½Ð¸Ðµ">
            <a:extLst>
              <a:ext uri="{FF2B5EF4-FFF2-40B4-BE49-F238E27FC236}">
                <a16:creationId xmlns:a16="http://schemas.microsoft.com/office/drawing/2014/main" id="{24078700-8199-4FE6-A7B1-E6E96E164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43" y="4034118"/>
            <a:ext cx="2926976" cy="213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83B7018-38D9-4E6D-82DF-CB8DB0D3C8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9857" y="4041050"/>
            <a:ext cx="752728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just"/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Трихоцереус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отруйні всі частини рослини, а особливо бульби. Загрожує зупинкою дихання і </a:t>
            </a:r>
            <a:r>
              <a:rPr kumimoji="0" lang="uk-UA" altLang="uk-UA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смертю.Викликає</a:t>
            </a:r>
            <a:r>
              <a:rPr kumimoji="0" lang="uk-UA" altLang="uk-UA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шлункову кровотечу, судоми, колапс (серцеву недостатність).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uk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375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C6AE13-43E0-4DCD-9AAD-8265FEEF5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664" y="473420"/>
            <a:ext cx="10952236" cy="2808587"/>
          </a:xfrm>
        </p:spPr>
        <p:txBody>
          <a:bodyPr>
            <a:normAutofit/>
          </a:bodyPr>
          <a:lstStyle/>
          <a:p>
            <a:r>
              <a:rPr lang="uk-UA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Аденіум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або троянда пустелі, являє собою «пляшкову» рослину з товстим стеблом біля основи. Це рослина отруйна. Її сік здатний проникнути через шкірні покриви або слизові оболонки в кров і викликати інтоксикацію. Деякі африканські племена використовують отруту цієї рослини  у полюванні, просочуючи їм наконечники стріл. </a:t>
            </a:r>
            <a:br>
              <a:rPr lang="uk-UA" dirty="0"/>
            </a:br>
            <a:endParaRPr lang="uk-UA" dirty="0"/>
          </a:p>
        </p:txBody>
      </p:sp>
      <p:pic>
        <p:nvPicPr>
          <p:cNvPr id="3074" name="Picture 2" descr="ÐÐ°ÑÑÐ¸Ð½ÐºÐ¸ Ð¿Ð¾ Ð·Ð°Ð¿ÑÐ¾ÑÑ ÐÐ´ÐµÐ½Ð¸ÑÐ¼">
            <a:extLst>
              <a:ext uri="{FF2B5EF4-FFF2-40B4-BE49-F238E27FC236}">
                <a16:creationId xmlns:a16="http://schemas.microsoft.com/office/drawing/2014/main" id="{105F19A4-CFAF-40DB-AAA2-47EFE6D2B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70" y="3388043"/>
            <a:ext cx="2939248" cy="296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ÐÐ°ÑÑÐ¸Ð½ÐºÐ¸ Ð¿Ð¾ Ð·Ð°Ð¿ÑÐ¾ÑÑ ÐÐ´ÐµÐ½Ð¸ÑÐ¼">
            <a:extLst>
              <a:ext uri="{FF2B5EF4-FFF2-40B4-BE49-F238E27FC236}">
                <a16:creationId xmlns:a16="http://schemas.microsoft.com/office/drawing/2014/main" id="{143DCDBC-BBF9-435F-917E-50621B1EF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499" y="3543300"/>
            <a:ext cx="2939248" cy="280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Адениум Obesum Picotee - купить саженцы в Украине недорого | Florium.ua">
            <a:extLst>
              <a:ext uri="{FF2B5EF4-FFF2-40B4-BE49-F238E27FC236}">
                <a16:creationId xmlns:a16="http://schemas.microsoft.com/office/drawing/2014/main" id="{C49A9EC4-C657-4D36-A885-C75D6C710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3543300"/>
            <a:ext cx="3262312" cy="2841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16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F3702B-A843-4257-B045-28AD140F0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588" y="528637"/>
            <a:ext cx="9786937" cy="2114551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Фікуси</a:t>
            </a: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популярні декоративні рослини. Небезпечні речовини містяться в стеблах і листках цієї рослини. Сік фікуса може викликати опіки, почервоніння шкіри, в деяких випадках можуть виступити пухирі, можливі алергічні реакції.</a:t>
            </a:r>
            <a:b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ÐÐ°ÑÑÐ¸Ð½ÐºÐ¸ Ð¿Ð¾ Ð·Ð°Ð¿ÑÐ¾ÑÑ Ð¤ÑÐºÑÑ">
            <a:extLst>
              <a:ext uri="{FF2B5EF4-FFF2-40B4-BE49-F238E27FC236}">
                <a16:creationId xmlns:a16="http://schemas.microsoft.com/office/drawing/2014/main" id="{91291BEF-06B8-48AC-87C6-14AE673F4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090" y="3980274"/>
            <a:ext cx="2977221" cy="280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ÐÐ°ÑÑÐ¸Ð½ÐºÐ¸ Ð¿Ð¾ Ð·Ð°Ð¿ÑÐ¾ÑÑ Ð¤ÑÐºÑÑ">
            <a:extLst>
              <a:ext uri="{FF2B5EF4-FFF2-40B4-BE49-F238E27FC236}">
                <a16:creationId xmlns:a16="http://schemas.microsoft.com/office/drawing/2014/main" id="{0259723D-43AC-4B43-BBAF-D46A1070F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99" y="3980275"/>
            <a:ext cx="2977222" cy="280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ÐÐ°ÑÑÐ¸Ð½ÐºÐ¸ Ð¿Ð¾ Ð·Ð°Ð¿ÑÐ¾ÑÑ Ð¤ÑÐºÑÑ">
            <a:extLst>
              <a:ext uri="{FF2B5EF4-FFF2-40B4-BE49-F238E27FC236}">
                <a16:creationId xmlns:a16="http://schemas.microsoft.com/office/drawing/2014/main" id="{99EB0CF7-20FB-467E-BCA1-C82DDE372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980275"/>
            <a:ext cx="2738101" cy="269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562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ÐÐ¾ÑÐ¾Ð¶ÐµÐµ Ð¸Ð·Ð¾Ð±ÑÐ°Ð¶ÐµÐ½Ð¸Ðµ">
            <a:extLst>
              <a:ext uri="{FF2B5EF4-FFF2-40B4-BE49-F238E27FC236}">
                <a16:creationId xmlns:a16="http://schemas.microsoft.com/office/drawing/2014/main" id="{9BC34C66-D18B-495C-9667-ABEA5F13F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12" y="1771327"/>
            <a:ext cx="2433751" cy="1926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ÐÐ°ÑÑÐ¸Ð½ÐºÐ¸ Ð¿Ð¾ Ð·Ð°Ð¿ÑÐ¾ÑÑ Ð±ÐµÐ³Ð¾Ð½ÑÑ">
            <a:extLst>
              <a:ext uri="{FF2B5EF4-FFF2-40B4-BE49-F238E27FC236}">
                <a16:creationId xmlns:a16="http://schemas.microsoft.com/office/drawing/2014/main" id="{2EA2F6F0-2F39-4CCC-BC9E-5A405C9FE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061" y="1771327"/>
            <a:ext cx="2688490" cy="200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ÐÐ°ÑÑÐ¸Ð½ÐºÐ¸ Ð¿Ð¾ Ð·Ð°Ð¿ÑÐ¾ÑÑ Ð±ÐµÐ³Ð¾Ð½ÑÑ">
            <a:extLst>
              <a:ext uri="{FF2B5EF4-FFF2-40B4-BE49-F238E27FC236}">
                <a16:creationId xmlns:a16="http://schemas.microsoft.com/office/drawing/2014/main" id="{A65F133E-A2F2-4EED-9F09-DAD77C14C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01506" y="1352216"/>
            <a:ext cx="2001848" cy="268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2B5529DB-7E85-467D-8DE7-7CA7EFA0CF99}"/>
              </a:ext>
            </a:extLst>
          </p:cNvPr>
          <p:cNvSpPr/>
          <p:nvPr/>
        </p:nvSpPr>
        <p:spPr>
          <a:xfrm>
            <a:off x="238012" y="525201"/>
            <a:ext cx="9996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Бегонія 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містятить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нерозчинні солі щавлевої кислоти, що викликають опіки і подразнення ротової порожнини, труднощі при ковтанні, блювоту. Найбільш токсичні бульби бегоній. </a:t>
            </a:r>
          </a:p>
        </p:txBody>
      </p:sp>
      <p:pic>
        <p:nvPicPr>
          <p:cNvPr id="7" name="Picture 6" descr="ÐÐ¾ÑÐ¾Ð¶ÐµÐµ Ð¸Ð·Ð¾Ð±ÑÐ°Ð¶ÐµÐ½Ð¸Ðµ">
            <a:extLst>
              <a:ext uri="{FF2B5EF4-FFF2-40B4-BE49-F238E27FC236}">
                <a16:creationId xmlns:a16="http://schemas.microsoft.com/office/drawing/2014/main" id="{B3B32730-7021-4980-8F43-04F3FDCA9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184" y="4322559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B8AF27-141E-468E-B556-275168156465}"/>
              </a:ext>
            </a:extLst>
          </p:cNvPr>
          <p:cNvSpPr txBox="1"/>
          <p:nvPr/>
        </p:nvSpPr>
        <p:spPr>
          <a:xfrm>
            <a:off x="745465" y="4716972"/>
            <a:ext cx="61411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Толстянка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(грошове дерево) –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отруйний сік рослини. 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Викликає нудоту, блювоту, проблеми зі свідомістю, сильну діареєю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103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2095F4-A73E-41BD-AB1A-7096FB639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7308" y="642938"/>
            <a:ext cx="6609678" cy="4700587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Молочай </a:t>
            </a: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молочний сік цієї рослини, який виступає з пошкоджених частин, досить небезпечний. Він викликає сильні печіння, почервоніння шкіри, утворення пухирів.   Потрапивши в очі, сік молочаю провокує серйозне запалення кон'юнктиви і тимчасову сліпоту. </a:t>
            </a:r>
            <a:b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Отрута, що проникає в організм через ротову порожнину, викликає блювоту, сильну діарею, болі в животі. При сильному отруєнні можливо запаморочення, судоми, марення, порушення кровообігу, озноб, сонливість.</a:t>
            </a:r>
            <a:b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ÐÐ°ÑÑÐ¸Ð½ÐºÐ¸ Ð¿Ð¾ Ð·Ð°Ð¿ÑÐ¾ÑÑ Ð¼Ð¾Ð»Ð¾ÑÐ°Ð¹">
            <a:extLst>
              <a:ext uri="{FF2B5EF4-FFF2-40B4-BE49-F238E27FC236}">
                <a16:creationId xmlns:a16="http://schemas.microsoft.com/office/drawing/2014/main" id="{33B09AD5-E01D-4135-BD5F-5B49C9155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14" y="215602"/>
            <a:ext cx="2927927" cy="344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ÐÑÑÑÐ¹Ð½Ñ ÐºÑÐ¼Ð½Ð°ÑÐ½Ñ ÑÐ¾ÑÐ»Ð¸Ð½Ð¸ ÑÐ¾ÑÐ¾ ÑÐ° Ð½Ð°Ð·Ð²Ð¸ . ÐÐ²ÑÑÐ½Ð¸ÐºÐ°Ñ-ÐÐ¾Ð½ÑÐ°Ð»ÑÐ¸Ð½Ð³">
            <a:extLst>
              <a:ext uri="{FF2B5EF4-FFF2-40B4-BE49-F238E27FC236}">
                <a16:creationId xmlns:a16="http://schemas.microsoft.com/office/drawing/2014/main" id="{826A488E-4801-458B-894F-90E83C0FC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977" y="3429000"/>
            <a:ext cx="2908978" cy="304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666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931817-5332-42BF-BFB3-16D2A2DC4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0329" y="385027"/>
            <a:ext cx="7721133" cy="3329723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Гортензія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красива кімнатна рослина. У всіх частинах цієї рослини міститься отрута. Небезпека виникає при проникненні частин гортензії або її соку всередину організму людини, наприклад, при ковтанні. У цьому випадку підвищується потовиділення, утруднюється циркуляція крові, сильні болі в шлунку, свербіж, нудоту, слабкість в м'язах.</a:t>
            </a:r>
            <a:b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400" dirty="0"/>
          </a:p>
        </p:txBody>
      </p:sp>
      <p:pic>
        <p:nvPicPr>
          <p:cNvPr id="6146" name="Picture 2" descr="ÐÐ°ÑÑÐ¸Ð½ÐºÐ¸ Ð¿Ð¾ Ð·Ð°Ð¿ÑÐ¾ÑÑ Ð³Ð¾ÑÑÐµÐ½Ð·ÑÑ">
            <a:extLst>
              <a:ext uri="{FF2B5EF4-FFF2-40B4-BE49-F238E27FC236}">
                <a16:creationId xmlns:a16="http://schemas.microsoft.com/office/drawing/2014/main" id="{CFC1934E-4395-463A-A34C-9DEACF8F0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91" y="275216"/>
            <a:ext cx="3011077" cy="301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ÐÑÑÑÐ¹Ð½Ñ ÐºÑÐ¼Ð½Ð°ÑÐ½Ñ ÑÐ¾ÑÐ»Ð¸Ð½Ð¸ ÑÐ¾ÑÐ¾ ÑÐ° Ð½Ð°Ð·Ð²Ð¸ . ÐÐ²ÑÑÐ½Ð¸ÐºÐ°Ñ-ÐÐ¾Ð½ÑÐ°Ð»ÑÐ¸Ð½Ð³">
            <a:extLst>
              <a:ext uri="{FF2B5EF4-FFF2-40B4-BE49-F238E27FC236}">
                <a16:creationId xmlns:a16="http://schemas.microsoft.com/office/drawing/2014/main" id="{80E462EE-14BE-465C-BF94-6109D6546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91" y="3571708"/>
            <a:ext cx="3011076" cy="301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160A4F0-BDD8-4224-8127-7D5F5A6249A4}"/>
              </a:ext>
            </a:extLst>
          </p:cNvPr>
          <p:cNvSpPr/>
          <p:nvPr/>
        </p:nvSpPr>
        <p:spPr>
          <a:xfrm>
            <a:off x="3980330" y="4578283"/>
            <a:ext cx="73639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Кімнатний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плющ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будь-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шкірні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дерматити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потрапляні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паморочення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зупинка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570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BC5101-3B0F-4CA5-B91F-323B47FAC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9050" y="514350"/>
            <a:ext cx="7490286" cy="2459092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7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Глоріоза</a:t>
            </a:r>
            <a:r>
              <a:rPr lang="uk-UA" sz="2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розкішна </a:t>
            </a: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 небезпечною рослиною отрута, міститься у всіх її частинах, при потраплянні в організм людини отрута  </a:t>
            </a:r>
            <a:r>
              <a:rPr lang="uk-UA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глоріоза</a:t>
            </a: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викликає сильну нудоту, діарею, блювоту, в складних випадках випадання волосся, порушення згортання крові, а також існує велика ймовірність ураження нирок.</a:t>
            </a:r>
            <a:b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400" dirty="0"/>
          </a:p>
        </p:txBody>
      </p:sp>
      <p:pic>
        <p:nvPicPr>
          <p:cNvPr id="7170" name="Picture 2" descr="ÐÐ¾ÑÐ¾Ð¶ÐµÐµ Ð¸Ð·Ð¾Ð±ÑÐ°Ð¶ÐµÐ½Ð¸Ðµ">
            <a:extLst>
              <a:ext uri="{FF2B5EF4-FFF2-40B4-BE49-F238E27FC236}">
                <a16:creationId xmlns:a16="http://schemas.microsoft.com/office/drawing/2014/main" id="{4EF04C6A-8784-47F0-B577-358387A49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51" y="177293"/>
            <a:ext cx="2924197" cy="2796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ÐÐ¾ÑÐ¾Ð¶ÐµÐµ Ð¸Ð·Ð¾Ð±ÑÐ°Ð¶ÐµÐ½Ð¸Ðµ">
            <a:extLst>
              <a:ext uri="{FF2B5EF4-FFF2-40B4-BE49-F238E27FC236}">
                <a16:creationId xmlns:a16="http://schemas.microsoft.com/office/drawing/2014/main" id="{DC70D3E0-EB15-4C63-924B-A4C7C1659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50" y="3428999"/>
            <a:ext cx="2924197" cy="312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E6F7674-AFDA-4723-ACF0-4D073859A59A}"/>
              </a:ext>
            </a:extLst>
          </p:cNvPr>
          <p:cNvSpPr/>
          <p:nvPr/>
        </p:nvSpPr>
        <p:spPr>
          <a:xfrm>
            <a:off x="3975325" y="3635540"/>
            <a:ext cx="72117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Замиокулькас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долларовое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дерево)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отруйний сік рослин. Викликає нудоту, блювоту, проблеми зі свідомістю, діареєю. </a:t>
            </a:r>
          </a:p>
        </p:txBody>
      </p:sp>
    </p:spTree>
    <p:extLst>
      <p:ext uri="{BB962C8B-B14F-4D97-AF65-F5344CB8AC3E}">
        <p14:creationId xmlns:p14="http://schemas.microsoft.com/office/powerpoint/2010/main" val="2365980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90A24C-34D0-499B-A193-630E3CA08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4999" y="400051"/>
            <a:ext cx="5972175" cy="1998904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7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Броваллія</a:t>
            </a:r>
            <a:r>
              <a:rPr lang="uk-UA" sz="2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усіх частинах рослини міститься небезпечна речовина.                                    Сік </a:t>
            </a:r>
            <a:r>
              <a:rPr lang="uk-UA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броваллії</a:t>
            </a: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потрапивши на незахищену шкіру людини, викликає інтоксикацію всього організму.</a:t>
            </a:r>
            <a:b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ÐÐ°ÑÑÐ¸Ð½ÐºÐ¸ Ð¿Ð¾ Ð·Ð°Ð¿ÑÐ¾ÑÑ ÐÑÐ¾Ð²Ð°Ð»Ð»ÑÑ">
            <a:extLst>
              <a:ext uri="{FF2B5EF4-FFF2-40B4-BE49-F238E27FC236}">
                <a16:creationId xmlns:a16="http://schemas.microsoft.com/office/drawing/2014/main" id="{360ABFB5-7623-4189-BDD6-DCEE05F6E1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03"/>
          <a:stretch/>
        </p:blipFill>
        <p:spPr bwMode="auto">
          <a:xfrm>
            <a:off x="2657474" y="61857"/>
            <a:ext cx="2828925" cy="2337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ÐÐ°ÑÑÐ¸Ð½ÐºÐ¸ Ð¿Ð¾ Ð·Ð°Ð¿ÑÐ¾ÑÑ ÐÑÐ¾Ð²Ð°Ð»Ð»ÑÑ">
            <a:extLst>
              <a:ext uri="{FF2B5EF4-FFF2-40B4-BE49-F238E27FC236}">
                <a16:creationId xmlns:a16="http://schemas.microsoft.com/office/drawing/2014/main" id="{78C3B3C3-E51D-46AD-94C8-5F6403A0BA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3" r="13065"/>
          <a:stretch/>
        </p:blipFill>
        <p:spPr bwMode="auto">
          <a:xfrm>
            <a:off x="85724" y="61857"/>
            <a:ext cx="2457450" cy="2337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ÐÐ°ÑÑÐ¸Ð½ÐºÐ¸ Ð¿Ð¾ Ð·Ð°Ð¿ÑÐ¾ÑÑ Spathiphyllum">
            <a:extLst>
              <a:ext uri="{FF2B5EF4-FFF2-40B4-BE49-F238E27FC236}">
                <a16:creationId xmlns:a16="http://schemas.microsoft.com/office/drawing/2014/main" id="{C87E938A-24DD-40BD-ADFD-34F801EAE2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5" r="8689"/>
          <a:stretch/>
        </p:blipFill>
        <p:spPr bwMode="auto">
          <a:xfrm>
            <a:off x="85724" y="2998694"/>
            <a:ext cx="2457450" cy="301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D9A9572-EC60-4A60-A4D2-E886F606E28B}"/>
              </a:ext>
            </a:extLst>
          </p:cNvPr>
          <p:cNvSpPr/>
          <p:nvPr/>
        </p:nvSpPr>
        <p:spPr>
          <a:xfrm>
            <a:off x="2828925" y="2998694"/>
            <a:ext cx="901541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Спатифіллум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Жіноче щастя) –  містить оксалати заліза – небезпечні для людини. При потраплянні на шкіру соку цієї рослини виникають алергічні реакції. Якщо проковтнути пару крапель соку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спатифіллума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оксалати заліза вступають в контакт з шлунковим соком викликаючи роздратування, неприємне відчуття, характерну реакцію отруєння. Якщо вчасно не надати медичну допомогу отруєння може привести до проблем з диханням.</a:t>
            </a:r>
          </a:p>
        </p:txBody>
      </p:sp>
    </p:spTree>
    <p:extLst>
      <p:ext uri="{BB962C8B-B14F-4D97-AF65-F5344CB8AC3E}">
        <p14:creationId xmlns:p14="http://schemas.microsoft.com/office/powerpoint/2010/main" val="1030921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E06F17-D6E1-43E1-B41D-B69177729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665" y="414338"/>
            <a:ext cx="7887985" cy="1671637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7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Клівія</a:t>
            </a:r>
            <a:r>
              <a:rPr lang="uk-UA" sz="27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прекрасна, коли цвіте. Її яскраві розкішні бутони розкриваються практично одночасно, створюючи яскравий «букет». Отрута </a:t>
            </a:r>
            <a:r>
              <a:rPr lang="uk-UA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клівії</a:t>
            </a: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викликає блювоту, діарею, рясне слиновиділення, а іноді і параліч.</a:t>
            </a:r>
            <a:b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EB956F5-E53F-46E1-B350-8501C12CF8B3}"/>
              </a:ext>
            </a:extLst>
          </p:cNvPr>
          <p:cNvSpPr/>
          <p:nvPr/>
        </p:nvSpPr>
        <p:spPr>
          <a:xfrm>
            <a:off x="3027665" y="2800166"/>
            <a:ext cx="7402209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Примула:</a:t>
            </a:r>
            <a:r>
              <a:rPr lang="uk-UA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під час цвітіння примула активно виділяє токсичні речовини – </a:t>
            </a:r>
            <a:r>
              <a:rPr lang="uk-UA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алкалоїди</a:t>
            </a:r>
            <a:r>
              <a:rPr lang="uk-UA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k-UA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які можуть викликати нудоту і запаморочення.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05F30A4-7396-42D4-A470-DEA1FD752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766" y="2800166"/>
            <a:ext cx="2300834" cy="1972400"/>
          </a:xfrm>
          <a:prstGeom prst="rect">
            <a:avLst/>
          </a:prstGeom>
        </p:spPr>
      </p:pic>
      <p:pic>
        <p:nvPicPr>
          <p:cNvPr id="3074" name="Picture 2" descr="План-конспект урока окружающего мира &amp;quot;Ядовитые растения различных природных  зон&amp;quot;">
            <a:extLst>
              <a:ext uri="{FF2B5EF4-FFF2-40B4-BE49-F238E27FC236}">
                <a16:creationId xmlns:a16="http://schemas.microsoft.com/office/drawing/2014/main" id="{DC0CAB66-DE0E-4C4A-9671-BC9DE3E4E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66" y="304253"/>
            <a:ext cx="2300834" cy="230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ukr.media/static/ba/aimg/3/7/8/378303_10.jpg">
            <a:extLst>
              <a:ext uri="{FF2B5EF4-FFF2-40B4-BE49-F238E27FC236}">
                <a16:creationId xmlns:a16="http://schemas.microsoft.com/office/drawing/2014/main" id="{217543B1-BEBF-45FF-9205-7F907CAD7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57" y="4967645"/>
            <a:ext cx="2253443" cy="178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111943C3-E13A-410B-A021-08CDDA746AC8}"/>
              </a:ext>
            </a:extLst>
          </p:cNvPr>
          <p:cNvSpPr txBox="1">
            <a:spLocks/>
          </p:cNvSpPr>
          <p:nvPr/>
        </p:nvSpPr>
        <p:spPr>
          <a:xfrm>
            <a:off x="3361261" y="4967645"/>
            <a:ext cx="8188582" cy="1789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Цикламен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отруйні частини - це насіння і коріння рослини, свіжий сік яких може викликати подразнення або запалення шкіри, підвищення температури тіла, біль в горлі, задуха.</a:t>
            </a:r>
          </a:p>
        </p:txBody>
      </p:sp>
    </p:spTree>
    <p:extLst>
      <p:ext uri="{BB962C8B-B14F-4D97-AF65-F5344CB8AC3E}">
        <p14:creationId xmlns:p14="http://schemas.microsoft.com/office/powerpoint/2010/main" val="1417550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E89345-C2B9-4967-B36E-B06D6DC87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9378" y="317243"/>
            <a:ext cx="8654972" cy="2554545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Азалія, або рододендрон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дивовижна кімнатна рослина. Рослина може завдати шкоди людині, якщо проковтнути листя рослини або нектар. Отруйний сік, що міститься в листових пластинах, і нектар здатні викликати сльозотечу, сильну блювоту, слиновиділення, задуху.</a:t>
            </a:r>
            <a:b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ÐÐ°ÑÑÐ¸Ð½ÐºÐ¸ Ð¿Ð¾ Ð·Ð°Ð¿ÑÐ¾ÑÑ Ð°Ð·Ð°Ð»ÑÑ">
            <a:extLst>
              <a:ext uri="{FF2B5EF4-FFF2-40B4-BE49-F238E27FC236}">
                <a16:creationId xmlns:a16="http://schemas.microsoft.com/office/drawing/2014/main" id="{E85E609E-7E52-4CCE-9BD1-B2486522C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18877"/>
            <a:ext cx="2795588" cy="299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E8D09F3-2EF4-4FB0-B3BA-559E8D8BFC76}"/>
              </a:ext>
            </a:extLst>
          </p:cNvPr>
          <p:cNvSpPr/>
          <p:nvPr/>
        </p:nvSpPr>
        <p:spPr>
          <a:xfrm>
            <a:off x="619183" y="3429000"/>
            <a:ext cx="81104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Шефлера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містять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отруту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подразнення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сильне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отруєння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вживанні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всередину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Шеффлера (Шефлера): уход (полив, пересадка, удобрение), размножение  Шеффлеры.">
            <a:extLst>
              <a:ext uri="{FF2B5EF4-FFF2-40B4-BE49-F238E27FC236}">
                <a16:creationId xmlns:a16="http://schemas.microsoft.com/office/drawing/2014/main" id="{BB083085-C763-4422-8923-6FF00DED5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2538" y="3115199"/>
            <a:ext cx="3071812" cy="3636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6225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8834B39-0775-44DA-8C00-C3A2432AA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659" y="3271539"/>
            <a:ext cx="2473979" cy="242368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5CC809-5114-4CCA-8BB7-A2A973B32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3364" y="365125"/>
            <a:ext cx="6197978" cy="1569660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Сциндаптус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містить отруйну речовину - при серйозному отруєння може початися діарея.</a:t>
            </a:r>
            <a:b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ÐÐ°ÑÑÐ¸Ð½ÐºÐ¸ Ð¿Ð¾ Ð·Ð°Ð¿ÑÐ¾ÑÑ Ð¡ÑÐ¸Ð½Ð´Ð°Ð¿ÑÑÑ ÐÐ½Ð¾Ð³Ð¾Ð»ÐµÑÐ½ÑÑ">
            <a:extLst>
              <a:ext uri="{FF2B5EF4-FFF2-40B4-BE49-F238E27FC236}">
                <a16:creationId xmlns:a16="http://schemas.microsoft.com/office/drawing/2014/main" id="{E9E394F4-A13C-4301-A907-56E5C0B72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59" y="365125"/>
            <a:ext cx="2473979" cy="2367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ÐÐ¾ÑÐ¾Ð¶ÐµÐµ Ð¸Ð·Ð¾Ð±ÑÐ°Ð¶ÐµÐ½Ð¸Ðµ">
            <a:extLst>
              <a:ext uri="{FF2B5EF4-FFF2-40B4-BE49-F238E27FC236}">
                <a16:creationId xmlns:a16="http://schemas.microsoft.com/office/drawing/2014/main" id="{39A59969-C78A-4F47-943B-ED9F0CC67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011" y="365125"/>
            <a:ext cx="2473979" cy="236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s://ukr.media/static/ba/aimg/3/7/8/378303_9.jpg">
            <a:extLst>
              <a:ext uri="{FF2B5EF4-FFF2-40B4-BE49-F238E27FC236}">
                <a16:creationId xmlns:a16="http://schemas.microsoft.com/office/drawing/2014/main" id="{95BBB6ED-7770-44FA-82F1-8BFCFB308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350" y="4923215"/>
            <a:ext cx="2457002" cy="180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B77DC844-D8B5-4B52-8521-AECD4B1143F1}"/>
              </a:ext>
            </a:extLst>
          </p:cNvPr>
          <p:cNvSpPr/>
          <p:nvPr/>
        </p:nvSpPr>
        <p:spPr>
          <a:xfrm>
            <a:off x="3371851" y="3312547"/>
            <a:ext cx="78009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Аглаонема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мінлива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Отруйні сік і ягоди рослини. Сік може викликати набряк і хворобливі відчуття в області рота та горла, а при контакті з очима кон'юнктивіт.</a:t>
            </a:r>
          </a:p>
        </p:txBody>
      </p:sp>
    </p:spTree>
    <p:extLst>
      <p:ext uri="{BB962C8B-B14F-4D97-AF65-F5344CB8AC3E}">
        <p14:creationId xmlns:p14="http://schemas.microsoft.com/office/powerpoint/2010/main" val="4069136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1E2C3CA-E33F-49F2-B789-3FD2C63FB2E9}"/>
              </a:ext>
            </a:extLst>
          </p:cNvPr>
          <p:cNvSpPr/>
          <p:nvPr/>
        </p:nvSpPr>
        <p:spPr>
          <a:xfrm>
            <a:off x="3009901" y="176344"/>
            <a:ext cx="87268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Амариліс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отруйні цибулини рослини, які містять алкалоїд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лікорін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який викликає блювоту. Сік рослини потрапивши на  руки викликає алергічну реакцію.</a:t>
            </a:r>
          </a:p>
        </p:txBody>
      </p:sp>
      <p:pic>
        <p:nvPicPr>
          <p:cNvPr id="11270" name="Picture 6" descr="ÐÐ°ÑÑÐ¸Ð½ÐºÐ¸ Ð¿Ð¾ Ð·Ð°Ð¿ÑÐ¾ÑÑ Ð°Ð¼Ð°ÑÐ°Ð»ÑÑ">
            <a:extLst>
              <a:ext uri="{FF2B5EF4-FFF2-40B4-BE49-F238E27FC236}">
                <a16:creationId xmlns:a16="http://schemas.microsoft.com/office/drawing/2014/main" id="{EEB7007E-65C4-4DC7-AAE9-7116A3C11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64" y="176344"/>
            <a:ext cx="2536451" cy="216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ukr.media/static/ba/aimg/3/7/8/378303_12.jpg">
            <a:extLst>
              <a:ext uri="{FF2B5EF4-FFF2-40B4-BE49-F238E27FC236}">
                <a16:creationId xmlns:a16="http://schemas.microsoft.com/office/drawing/2014/main" id="{D46875A5-FF17-46A1-89B6-4C3EA39FE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64" y="2478881"/>
            <a:ext cx="2533651" cy="190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496E5293-B9E8-4A81-85B2-1CF8D7873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8056" y="2478881"/>
            <a:ext cx="8351969" cy="1435894"/>
          </a:xfrm>
        </p:spPr>
        <p:txBody>
          <a:bodyPr>
            <a:normAutofit/>
          </a:bodyPr>
          <a:lstStyle/>
          <a:p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Герань 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запах герані може спровокувати сильний напад астми і викликати алергічну реакцію. Герань протипоказана вагітним.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C1FC17-2EDA-4BA6-BFD0-C4D368196A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164" y="4514849"/>
            <a:ext cx="2030095" cy="190023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9EBDF84-F2B7-4B05-87CF-8ABF86E6A2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6259" y="4514849"/>
            <a:ext cx="2220016" cy="1900238"/>
          </a:xfrm>
          <a:prstGeom prst="rect">
            <a:avLst/>
          </a:prstGeom>
        </p:spPr>
      </p:pic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0064B633-E9A3-4F6C-9C64-FFD9B0FAFA43}"/>
              </a:ext>
            </a:extLst>
          </p:cNvPr>
          <p:cNvSpPr/>
          <p:nvPr/>
        </p:nvSpPr>
        <p:spPr>
          <a:xfrm>
            <a:off x="5149496" y="410676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Гіпераструм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всі сорти красуні лілії при цвітінні виділяють дуже сильний аромат. Він здатний викликати алергію, непритомність, головні болі, запаморочення. Вживання всередину листя цієї рослини може призвести до смерті. </a:t>
            </a:r>
          </a:p>
        </p:txBody>
      </p:sp>
    </p:spTree>
    <p:extLst>
      <p:ext uri="{BB962C8B-B14F-4D97-AF65-F5344CB8AC3E}">
        <p14:creationId xmlns:p14="http://schemas.microsoft.com/office/powerpoint/2010/main" val="11963979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3B807E-06DF-49E1-97F5-088BEC4B3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250" y="1665456"/>
            <a:ext cx="6872176" cy="1325563"/>
          </a:xfrm>
        </p:spPr>
        <p:txBody>
          <a:bodyPr>
            <a:noAutofit/>
          </a:bodyPr>
          <a:lstStyle/>
          <a:p>
            <a:r>
              <a:rPr lang="uk-UA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 !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453B52-E9CD-4C5D-BA0E-B723FA086696}"/>
              </a:ext>
            </a:extLst>
          </p:cNvPr>
          <p:cNvSpPr txBox="1"/>
          <p:nvPr/>
        </p:nvSpPr>
        <p:spPr>
          <a:xfrm>
            <a:off x="514350" y="5600700"/>
            <a:ext cx="8601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Джерело: Картинки взяті з просторів інтернет.</a:t>
            </a:r>
          </a:p>
          <a:p>
            <a:r>
              <a:rPr lang="uk-UA" dirty="0"/>
              <a:t>Текст:  </a:t>
            </a:r>
            <a:r>
              <a:rPr lang="en-US" dirty="0">
                <a:hlinkClick r:id="rId2"/>
              </a:rPr>
              <a:t>https://gileya.kherson.ua/ua/enciklopediya</a:t>
            </a:r>
            <a:endParaRPr lang="uk-UA" dirty="0"/>
          </a:p>
          <a:p>
            <a:r>
              <a:rPr lang="en-US" dirty="0"/>
              <a:t>https://faterra.com/uk/katalog-kimnatnikh-roslin.html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0026039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1065</Words>
  <Application>Microsoft Office PowerPoint</Application>
  <PresentationFormat>Широкий екран</PresentationFormat>
  <Paragraphs>42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КОНСУЛЬТАЦІЯ ДЛЯ ВИХОВАТЕЛІВ ЗАКЛАДІВ ДОШКІЛЬНОЇ ОСВІТИ «Отруйні кімнатні рослини»</vt:lpstr>
      <vt:lpstr>Презентація PowerPoint</vt:lpstr>
      <vt:lpstr>Презентація PowerPoint</vt:lpstr>
      <vt:lpstr>Дифенбахія:  оскільки листя містять нерозчинні у воді молекули отруйної кислоти, людина, тварина, відкусивши лист, відразу відчує печіння і подразнення губ, рота, язика.  Відчуття дуже болюче людина може зазнавати труднощі з прийняттям їжі і навіть диханням.  Наслідком потраплянні соку дифенбахії в очі може наступити сліпота.</vt:lpstr>
      <vt:lpstr>Презентація PowerPoint</vt:lpstr>
      <vt:lpstr>Аденіум, або троянда пустелі, являє собою «пляшкову» рослину з товстим стеблом біля основи. Це рослина отруйна. Її сік здатний проникнути через шкірні покриви або слизові оболонки в кров і викликати інтоксикацію. Деякі африканські племена використовують отруту цієї рослини  у полюванні, просочуючи їм наконечники стріл.  </vt:lpstr>
      <vt:lpstr>Фікуси - популярні декоративні рослини. Небезпечні речовини містяться в стеблах і листках цієї рослини. Сік фікуса може викликати опіки, почервоніння шкіри, в деяких випадках можуть виступити пухирі, можливі алергічні реакції. </vt:lpstr>
      <vt:lpstr>Презентація PowerPoint</vt:lpstr>
      <vt:lpstr>Молочай - молочний сік цієї рослини, який виступає з пошкоджених частин, досить небезпечний. Він викликає сильні печіння, почервоніння шкіри, утворення пухирів.   Потрапивши в очі, сік молочаю провокує серйозне запалення кон'юнктиви і тимчасову сліпоту.    Отрута, що проникає в організм через ротову порожнину, викликає блювоту, сильну діарею, болі в животі. При сильному отруєнні можливо запаморочення, судоми, марення, порушення кровообігу, озноб, сонливість. </vt:lpstr>
      <vt:lpstr>Гортензія - красива кімнатна рослина. У всіх частинах цієї рослини міститься отрута. Небезпека виникає при проникненні частин гортензії або її соку всередину організму людини, наприклад, при ковтанні. У цьому випадку підвищується потовиділення, утруднюється циркуляція крові, сильні болі в шлунку, свербіж, нудоту, слабкість в м'язах. </vt:lpstr>
      <vt:lpstr>Глоріоза розкішна є небезпечною рослиною отрута, міститься у всіх її частинах, при потраплянні в організм людини отрута  глоріоза викликає сильну нудоту, діарею, блювоту, в складних випадках випадання волосся, порушення згортання крові, а також існує велика ймовірність ураження нирок. </vt:lpstr>
      <vt:lpstr>Броваллія в усіх частинах рослини міститься небезпечна речовина.                                    Сік броваллії, потрапивши на незахищену шкіру людини, викликає інтоксикацію всього організму. </vt:lpstr>
      <vt:lpstr>Клівія прекрасна, коли цвіте. Її яскраві розкішні бутони розкриваються практично одночасно, створюючи яскравий «букет». Отрута клівії викликає блювоту, діарею, рясне слиновиділення, а іноді і параліч. </vt:lpstr>
      <vt:lpstr>Азалія, або рододендрон - дивовижна кімнатна рослина. Рослина може завдати шкоди людині, якщо проковтнути листя рослини або нектар. Отруйний сік, що міститься в листових пластинах, і нектар здатні викликати сльозотечу, сильну блювоту, слиновиділення, задуху. </vt:lpstr>
      <vt:lpstr>Сциндаптус містить отруйну речовину - при серйозному отруєння може початися діарея. </vt:lpstr>
      <vt:lpstr> Герань запах герані може спровокувати сильний напад астми і викликати алергічну реакцію. Герань протипоказана вагітним.</vt:lpstr>
      <vt:lpstr>ДЯКУЮ ЗА УВАГУ 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Отруйні кімнатні рослини</dc:title>
  <dc:creator>metodist</dc:creator>
  <cp:lastModifiedBy>metodist</cp:lastModifiedBy>
  <cp:revision>16</cp:revision>
  <dcterms:created xsi:type="dcterms:W3CDTF">2019-03-14T09:32:04Z</dcterms:created>
  <dcterms:modified xsi:type="dcterms:W3CDTF">2021-11-11T10:55:24Z</dcterms:modified>
</cp:coreProperties>
</file>