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08" r:id="rId1"/>
  </p:sldMasterIdLst>
  <p:notesMasterIdLst>
    <p:notesMasterId r:id="rId21"/>
  </p:notesMasterIdLst>
  <p:sldIdLst>
    <p:sldId id="256" r:id="rId2"/>
    <p:sldId id="257" r:id="rId3"/>
    <p:sldId id="258" r:id="rId4"/>
    <p:sldId id="262" r:id="rId5"/>
    <p:sldId id="259" r:id="rId6"/>
    <p:sldId id="264" r:id="rId7"/>
    <p:sldId id="266" r:id="rId8"/>
    <p:sldId id="267" r:id="rId9"/>
    <p:sldId id="268" r:id="rId10"/>
    <p:sldId id="270" r:id="rId11"/>
    <p:sldId id="271" r:id="rId12"/>
    <p:sldId id="272" r:id="rId13"/>
    <p:sldId id="273" r:id="rId14"/>
    <p:sldId id="274" r:id="rId15"/>
    <p:sldId id="275" r:id="rId16"/>
    <p:sldId id="278" r:id="rId17"/>
    <p:sldId id="276" r:id="rId18"/>
    <p:sldId id="277" r:id="rId19"/>
    <p:sldId id="261" r:id="rId20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521415D9-36F7-43E2-AB2F-B90AF26B5E84}">
      <p14:sectionLst xmlns:p14="http://schemas.microsoft.com/office/powerpoint/2010/main">
        <p14:section name="Раздел по умолчанию" id="{82D535EC-EA48-4085-81D0-197C852BD979}">
          <p14:sldIdLst>
            <p14:sldId id="256"/>
            <p14:sldId id="257"/>
            <p14:sldId id="258"/>
            <p14:sldId id="262"/>
            <p14:sldId id="259"/>
            <p14:sldId id="264"/>
            <p14:sldId id="266"/>
            <p14:sldId id="267"/>
            <p14:sldId id="268"/>
            <p14:sldId id="270"/>
            <p14:sldId id="271"/>
            <p14:sldId id="272"/>
            <p14:sldId id="273"/>
            <p14:sldId id="274"/>
            <p14:sldId id="275"/>
            <p14:sldId id="278"/>
            <p14:sldId id="276"/>
            <p14:sldId id="277"/>
            <p14:sldId id="261"/>
          </p14:sldIdLst>
        </p14:section>
      </p14:section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CC3300"/>
    <a:srgbClr val="9900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588" autoAdjust="0"/>
    <p:restoredTop sz="94671" autoAdjust="0"/>
  </p:normalViewPr>
  <p:slideViewPr>
    <p:cSldViewPr>
      <p:cViewPr varScale="1">
        <p:scale>
          <a:sx n="70" d="100"/>
          <a:sy n="70" d="100"/>
        </p:scale>
        <p:origin x="-1386" y="-90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notesMaster" Target="notesMasters/notesMaster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 dirty="0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F90058F3-669E-4F0B-AB02-2B7EC0E0A72B}" type="datetimeFigureOut">
              <a:rPr lang="ru-RU" smtClean="0"/>
              <a:pPr/>
              <a:t>15.02.2021</a:t>
            </a:fld>
            <a:endParaRPr lang="ru-RU" dirty="0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 dirty="0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 dirty="0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78BE89D2-3E55-417E-B10C-785CC85937E5}" type="slidenum">
              <a:rPr lang="ru-RU" smtClean="0"/>
              <a:pPr/>
              <a:t>‹#›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84174204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371600" y="1859280"/>
            <a:ext cx="6400800" cy="1295400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pic>
        <p:nvPicPr>
          <p:cNvPr id="8" name="Picture 7" descr="flourish2.png"/>
          <p:cNvPicPr>
            <a:picLocks noChangeAspect="1"/>
          </p:cNvPicPr>
          <p:nvPr/>
        </p:nvPicPr>
        <p:blipFill>
          <a:blip r:embed="rId2" cstate="print">
            <a:duotone>
              <a:prstClr val="black"/>
              <a:schemeClr val="tx2">
                <a:tint val="45000"/>
                <a:satMod val="400000"/>
              </a:schemeClr>
            </a:duotone>
            <a:lum bright="-14000"/>
          </a:blip>
          <a:stretch>
            <a:fillRect/>
          </a:stretch>
        </p:blipFill>
        <p:spPr>
          <a:xfrm>
            <a:off x="0" y="2801112"/>
            <a:ext cx="9144000" cy="932688"/>
          </a:xfrm>
          <a:prstGeom prst="rect">
            <a:avLst/>
          </a:prstGeom>
        </p:spPr>
      </p:pic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429000"/>
            <a:ext cx="6400800" cy="762000"/>
          </a:xfrm>
        </p:spPr>
        <p:txBody>
          <a:bodyPr>
            <a:normAutofit/>
          </a:bodyPr>
          <a:lstStyle>
            <a:lvl1pPr marL="0" indent="0" algn="ctr">
              <a:buNone/>
              <a:defRPr sz="2000" i="1" baseline="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 bwMode="white"/>
        <p:txBody>
          <a:bodyPr/>
          <a:lstStyle/>
          <a:p>
            <a:fld id="{B0A9F824-F95A-40ED-938D-27E9E36340BD}" type="datetimeFigureOut">
              <a:rPr lang="ru-RU" smtClean="0"/>
              <a:pPr/>
              <a:t>15.02.2021</a:t>
            </a:fld>
            <a:endParaRPr lang="ru-RU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 bwMode="white"/>
        <p:txBody>
          <a:bodyPr/>
          <a:lstStyle/>
          <a:p>
            <a:endParaRPr lang="ru-RU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B14EAC7-ADBC-4EDF-B6DE-017EED7D0DFA}" type="slidenum">
              <a:rPr lang="ru-RU" smtClean="0"/>
              <a:pPr/>
              <a:t>‹#›</a:t>
            </a:fld>
            <a:endParaRPr lang="ru-RU" dirty="0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5000"/>
    </mc:Choice>
    <mc:Fallback xmlns="">
      <p:transition spd="slow" advTm="5000"/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371600" y="2438400"/>
            <a:ext cx="6400800" cy="3048001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0A9F824-F95A-40ED-938D-27E9E36340BD}" type="datetimeFigureOut">
              <a:rPr lang="ru-RU" smtClean="0"/>
              <a:pPr/>
              <a:t>15.02.2021</a:t>
            </a:fld>
            <a:endParaRPr lang="ru-RU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B14EAC7-ADBC-4EDF-B6DE-017EED7D0DFA}" type="slidenum">
              <a:rPr lang="ru-RU" smtClean="0"/>
              <a:pPr/>
              <a:t>‹#›</a:t>
            </a:fld>
            <a:endParaRPr lang="ru-RU" dirty="0"/>
          </a:p>
        </p:txBody>
      </p:sp>
      <p:pic>
        <p:nvPicPr>
          <p:cNvPr id="9" name="Picture 8" descr="flourish2.png"/>
          <p:cNvPicPr>
            <a:picLocks noChangeAspect="1"/>
          </p:cNvPicPr>
          <p:nvPr/>
        </p:nvPicPr>
        <p:blipFill>
          <a:blip r:embed="rId2" cstate="print">
            <a:duotone>
              <a:prstClr val="black"/>
              <a:schemeClr val="tx2">
                <a:tint val="45000"/>
                <a:satMod val="400000"/>
              </a:schemeClr>
            </a:duotone>
            <a:lum bright="-14000"/>
          </a:blip>
          <a:stretch>
            <a:fillRect/>
          </a:stretch>
        </p:blipFill>
        <p:spPr>
          <a:xfrm>
            <a:off x="0" y="1618488"/>
            <a:ext cx="9144000" cy="932688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5000"/>
    </mc:Choice>
    <mc:Fallback xmlns="">
      <p:transition spd="slow" advTm="5000"/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0A9F824-F95A-40ED-938D-27E9E36340BD}" type="datetimeFigureOut">
              <a:rPr lang="ru-RU" smtClean="0"/>
              <a:pPr/>
              <a:t>15.02.2021</a:t>
            </a:fld>
            <a:endParaRPr lang="ru-RU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B14EAC7-ADBC-4EDF-B6DE-017EED7D0DFA}" type="slidenum">
              <a:rPr lang="ru-RU" smtClean="0"/>
              <a:pPr/>
              <a:t>‹#›</a:t>
            </a:fld>
            <a:endParaRPr lang="ru-RU" dirty="0"/>
          </a:p>
        </p:txBody>
      </p:sp>
      <p:pic>
        <p:nvPicPr>
          <p:cNvPr id="7" name="Picture 6" descr="flourish2.png"/>
          <p:cNvPicPr>
            <a:picLocks noChangeAspect="1"/>
          </p:cNvPicPr>
          <p:nvPr/>
        </p:nvPicPr>
        <p:blipFill>
          <a:blip r:embed="rId2" cstate="print">
            <a:duotone>
              <a:prstClr val="black"/>
              <a:schemeClr val="tx2">
                <a:tint val="45000"/>
                <a:satMod val="400000"/>
              </a:schemeClr>
            </a:duotone>
            <a:lum bright="-14000"/>
          </a:blip>
          <a:stretch>
            <a:fillRect/>
          </a:stretch>
        </p:blipFill>
        <p:spPr>
          <a:xfrm>
            <a:off x="0" y="2684462"/>
            <a:ext cx="9144000" cy="932688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47800" y="3410267"/>
            <a:ext cx="6248400" cy="1456373"/>
          </a:xfrm>
        </p:spPr>
        <p:txBody>
          <a:bodyPr anchor="t">
            <a:normAutofit/>
          </a:bodyPr>
          <a:lstStyle>
            <a:lvl1pPr algn="ctr">
              <a:defRPr sz="3600" b="0" i="0" cap="all" baseline="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447800" y="1503680"/>
            <a:ext cx="6248400" cy="1566862"/>
          </a:xfrm>
        </p:spPr>
        <p:txBody>
          <a:bodyPr anchor="b"/>
          <a:lstStyle>
            <a:lvl1pPr marL="0" indent="0" algn="ctr">
              <a:buNone/>
              <a:defRPr sz="2000" b="0" i="1" baseline="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pic>
        <p:nvPicPr>
          <p:cNvPr id="8" name="Picture 7" descr="flourish2.png"/>
          <p:cNvPicPr>
            <a:picLocks noChangeAspect="1"/>
          </p:cNvPicPr>
          <p:nvPr/>
        </p:nvPicPr>
        <p:blipFill>
          <a:blip r:embed="rId2" cstate="print">
            <a:duotone>
              <a:prstClr val="black"/>
              <a:schemeClr val="tx2">
                <a:tint val="45000"/>
                <a:satMod val="400000"/>
              </a:schemeClr>
            </a:duotone>
            <a:lum bright="-14000"/>
          </a:blip>
          <a:stretch>
            <a:fillRect/>
          </a:stretch>
        </p:blipFill>
        <p:spPr>
          <a:xfrm>
            <a:off x="0" y="2684462"/>
            <a:ext cx="9144000" cy="932688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5000"/>
    </mc:Choice>
    <mc:Fallback xmlns="">
      <p:transition spd="slow" advTm="5000"/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Content Placeholder 9"/>
          <p:cNvSpPr>
            <a:spLocks noGrp="1"/>
          </p:cNvSpPr>
          <p:nvPr>
            <p:ph sz="quarter" idx="13"/>
          </p:nvPr>
        </p:nvSpPr>
        <p:spPr>
          <a:xfrm>
            <a:off x="1371600" y="2438400"/>
            <a:ext cx="3124200" cy="3124200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0A9F824-F95A-40ED-938D-27E9E36340BD}" type="datetimeFigureOut">
              <a:rPr lang="ru-RU" smtClean="0"/>
              <a:pPr/>
              <a:t>15.02.2021</a:t>
            </a:fld>
            <a:endParaRPr lang="ru-RU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B14EAC7-ADBC-4EDF-B6DE-017EED7D0DFA}" type="slidenum">
              <a:rPr lang="ru-RU" smtClean="0"/>
              <a:pPr/>
              <a:t>‹#›</a:t>
            </a:fld>
            <a:endParaRPr lang="ru-RU" dirty="0"/>
          </a:p>
        </p:txBody>
      </p:sp>
      <p:sp>
        <p:nvSpPr>
          <p:cNvPr id="12" name="Content Placeholder 11"/>
          <p:cNvSpPr>
            <a:spLocks noGrp="1"/>
          </p:cNvSpPr>
          <p:nvPr>
            <p:ph sz="quarter" idx="14"/>
          </p:nvPr>
        </p:nvSpPr>
        <p:spPr>
          <a:xfrm>
            <a:off x="4648200" y="2438400"/>
            <a:ext cx="3124200" cy="3124200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pic>
        <p:nvPicPr>
          <p:cNvPr id="9" name="Picture 8" descr="flourish2.png"/>
          <p:cNvPicPr>
            <a:picLocks noChangeAspect="1"/>
          </p:cNvPicPr>
          <p:nvPr/>
        </p:nvPicPr>
        <p:blipFill>
          <a:blip r:embed="rId2" cstate="print">
            <a:duotone>
              <a:prstClr val="black"/>
              <a:schemeClr val="tx2">
                <a:tint val="45000"/>
                <a:satMod val="400000"/>
              </a:schemeClr>
            </a:duotone>
            <a:lum bright="-14000"/>
          </a:blip>
          <a:stretch>
            <a:fillRect/>
          </a:stretch>
        </p:blipFill>
        <p:spPr>
          <a:xfrm>
            <a:off x="0" y="1618488"/>
            <a:ext cx="9144000" cy="932688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5000"/>
    </mc:Choice>
    <mc:Fallback xmlns="">
      <p:transition spd="slow" advTm="5000"/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" name="Picture 11" descr="flourish2.png"/>
          <p:cNvPicPr>
            <a:picLocks noChangeAspect="1"/>
          </p:cNvPicPr>
          <p:nvPr/>
        </p:nvPicPr>
        <p:blipFill>
          <a:blip r:embed="rId2" cstate="print">
            <a:clrChange>
              <a:clrFrom>
                <a:srgbClr val="000000">
                  <a:alpha val="0"/>
                </a:srgbClr>
              </a:clrFrom>
              <a:clrTo>
                <a:srgbClr val="000000">
                  <a:alpha val="0"/>
                </a:srgbClr>
              </a:clrTo>
            </a:clrChange>
            <a:lum bright="-14000"/>
          </a:blip>
          <a:stretch>
            <a:fillRect/>
          </a:stretch>
        </p:blipFill>
        <p:spPr>
          <a:xfrm>
            <a:off x="0" y="1618488"/>
            <a:ext cx="9144000" cy="932688"/>
          </a:xfrm>
          <a:prstGeom prst="rect">
            <a:avLst/>
          </a:prstGeom>
        </p:spPr>
      </p:pic>
      <p:sp>
        <p:nvSpPr>
          <p:cNvPr id="11" name="Content Placeholder 10"/>
          <p:cNvSpPr>
            <a:spLocks noGrp="1"/>
          </p:cNvSpPr>
          <p:nvPr>
            <p:ph sz="quarter" idx="13"/>
          </p:nvPr>
        </p:nvSpPr>
        <p:spPr>
          <a:xfrm>
            <a:off x="1371600" y="2819400"/>
            <a:ext cx="3124200" cy="2743200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13" name="Content Placeholder 12"/>
          <p:cNvSpPr>
            <a:spLocks noGrp="1"/>
          </p:cNvSpPr>
          <p:nvPr>
            <p:ph sz="quarter" idx="14"/>
          </p:nvPr>
        </p:nvSpPr>
        <p:spPr>
          <a:xfrm>
            <a:off x="4648200" y="2819400"/>
            <a:ext cx="3124200" cy="2743200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371600" y="2362201"/>
            <a:ext cx="3125788" cy="451338"/>
          </a:xfrm>
        </p:spPr>
        <p:txBody>
          <a:bodyPr anchor="b"/>
          <a:lstStyle>
            <a:lvl1pPr marL="0" indent="0" algn="ctr">
              <a:buNone/>
              <a:defRPr sz="1800" b="1" baseline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2359152"/>
            <a:ext cx="3127375" cy="448056"/>
          </a:xfrm>
        </p:spPr>
        <p:txBody>
          <a:bodyPr anchor="b"/>
          <a:lstStyle>
            <a:lvl1pPr marL="0" indent="0" algn="ctr">
              <a:buNone/>
              <a:defRPr sz="1800" b="1" baseline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0A9F824-F95A-40ED-938D-27E9E36340BD}" type="datetimeFigureOut">
              <a:rPr lang="ru-RU" smtClean="0"/>
              <a:pPr/>
              <a:t>15.02.2021</a:t>
            </a:fld>
            <a:endParaRPr lang="ru-RU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B14EAC7-ADBC-4EDF-B6DE-017EED7D0DFA}" type="slidenum">
              <a:rPr lang="ru-RU" smtClean="0"/>
              <a:pPr/>
              <a:t>‹#›</a:t>
            </a:fld>
            <a:endParaRPr lang="ru-RU" dirty="0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5000"/>
    </mc:Choice>
    <mc:Fallback xmlns="">
      <p:transition spd="slow" advTm="5000"/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0A9F824-F95A-40ED-938D-27E9E36340BD}" type="datetimeFigureOut">
              <a:rPr lang="ru-RU" smtClean="0"/>
              <a:pPr/>
              <a:t>15.02.2021</a:t>
            </a:fld>
            <a:endParaRPr lang="ru-RU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B14EAC7-ADBC-4EDF-B6DE-017EED7D0DFA}" type="slidenum">
              <a:rPr lang="ru-RU" smtClean="0"/>
              <a:pPr/>
              <a:t>‹#›</a:t>
            </a:fld>
            <a:endParaRPr lang="ru-RU" dirty="0"/>
          </a:p>
        </p:txBody>
      </p:sp>
      <p:pic>
        <p:nvPicPr>
          <p:cNvPr id="7" name="Picture 6" descr="flourish2.png"/>
          <p:cNvPicPr>
            <a:picLocks noChangeAspect="1"/>
          </p:cNvPicPr>
          <p:nvPr/>
        </p:nvPicPr>
        <p:blipFill>
          <a:blip r:embed="rId2" cstate="print">
            <a:duotone>
              <a:prstClr val="black"/>
              <a:schemeClr val="tx2">
                <a:tint val="45000"/>
                <a:satMod val="400000"/>
              </a:schemeClr>
            </a:duotone>
            <a:lum bright="-14000"/>
          </a:blip>
          <a:stretch>
            <a:fillRect/>
          </a:stretch>
        </p:blipFill>
        <p:spPr>
          <a:xfrm>
            <a:off x="0" y="1618488"/>
            <a:ext cx="9144000" cy="932688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5000"/>
    </mc:Choice>
    <mc:Fallback xmlns="">
      <p:transition spd="slow" advTm="5000"/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0A9F824-F95A-40ED-938D-27E9E36340BD}" type="datetimeFigureOut">
              <a:rPr lang="ru-RU" smtClean="0"/>
              <a:pPr/>
              <a:t>15.02.2021</a:t>
            </a:fld>
            <a:endParaRPr lang="ru-RU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B14EAC7-ADBC-4EDF-B6DE-017EED7D0DFA}" type="slidenum">
              <a:rPr lang="ru-RU" smtClean="0"/>
              <a:pPr/>
              <a:t>‹#›</a:t>
            </a:fld>
            <a:endParaRPr lang="ru-RU" dirty="0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5000"/>
    </mc:Choice>
    <mc:Fallback xmlns="">
      <p:transition spd="slow" advTm="5000"/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953001" y="1676400"/>
            <a:ext cx="2819399" cy="599440"/>
          </a:xfrm>
        </p:spPr>
        <p:txBody>
          <a:bodyPr anchor="b">
            <a:noAutofit/>
          </a:bodyPr>
          <a:lstStyle>
            <a:lvl1pPr algn="ctr">
              <a:defRPr sz="1700" b="1" cap="all" spc="0" baseline="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953001" y="2275840"/>
            <a:ext cx="2819399" cy="2905760"/>
          </a:xfrm>
        </p:spPr>
        <p:txBody>
          <a:bodyPr/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0A9F824-F95A-40ED-938D-27E9E36340BD}" type="datetimeFigureOut">
              <a:rPr lang="ru-RU" smtClean="0"/>
              <a:pPr/>
              <a:t>15.02.2021</a:t>
            </a:fld>
            <a:endParaRPr lang="ru-RU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B14EAC7-ADBC-4EDF-B6DE-017EED7D0DFA}" type="slidenum">
              <a:rPr lang="ru-RU" smtClean="0"/>
              <a:pPr/>
              <a:t>‹#›</a:t>
            </a:fld>
            <a:endParaRPr lang="ru-RU" dirty="0"/>
          </a:p>
        </p:txBody>
      </p:sp>
      <p:sp>
        <p:nvSpPr>
          <p:cNvPr id="9" name="Content Placeholder 8"/>
          <p:cNvSpPr>
            <a:spLocks noGrp="1"/>
          </p:cNvSpPr>
          <p:nvPr>
            <p:ph sz="quarter" idx="13"/>
          </p:nvPr>
        </p:nvSpPr>
        <p:spPr>
          <a:xfrm>
            <a:off x="1371600" y="1676400"/>
            <a:ext cx="3276600" cy="3505200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5000"/>
    </mc:Choice>
    <mc:Fallback xmlns="">
      <p:transition spd="slow" advTm="5000"/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Plaque 9"/>
          <p:cNvSpPr/>
          <p:nvPr/>
        </p:nvSpPr>
        <p:spPr>
          <a:xfrm>
            <a:off x="1463040" y="1847088"/>
            <a:ext cx="3090672" cy="3090672"/>
          </a:xfrm>
          <a:prstGeom prst="plaque">
            <a:avLst>
              <a:gd name="adj" fmla="val 8438"/>
            </a:avLst>
          </a:prstGeom>
          <a:noFill/>
          <a:ln w="9525">
            <a:solidFill>
              <a:schemeClr val="tx2">
                <a:alpha val="17000"/>
              </a:schemeClr>
            </a:solidFill>
            <a:miter lim="800000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953000" y="1676400"/>
            <a:ext cx="2819400" cy="599440"/>
          </a:xfrm>
        </p:spPr>
        <p:txBody>
          <a:bodyPr anchor="b">
            <a:noAutofit/>
          </a:bodyPr>
          <a:lstStyle>
            <a:lvl1pPr algn="ctr">
              <a:defRPr sz="1700" b="1" cap="all" spc="0" baseline="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524000" y="1905000"/>
            <a:ext cx="2971800" cy="2971800"/>
          </a:xfrm>
          <a:prstGeom prst="plaque">
            <a:avLst>
              <a:gd name="adj" fmla="val 8341"/>
            </a:avLst>
          </a:prstGeom>
          <a:solidFill>
            <a:schemeClr val="bg1">
              <a:lumMod val="95000"/>
              <a:alpha val="35000"/>
            </a:schemeClr>
          </a:solidFill>
          <a:ln w="98425" cmpd="thinThick">
            <a:noFill/>
            <a:bevel/>
          </a:ln>
        </p:spPr>
        <p:txBody>
          <a:bodyPr>
            <a:normAutofit/>
          </a:bodyPr>
          <a:lstStyle>
            <a:lvl1pPr marL="0" indent="0" algn="ctr">
              <a:buNone/>
              <a:defRPr sz="1800" baseline="0">
                <a:solidFill>
                  <a:schemeClr val="tx2"/>
                </a:solidFill>
              </a:defRPr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ru-RU" dirty="0" smtClean="0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953000" y="2276856"/>
            <a:ext cx="2819400" cy="2875280"/>
          </a:xfrm>
        </p:spPr>
        <p:txBody>
          <a:bodyPr/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0A9F824-F95A-40ED-938D-27E9E36340BD}" type="datetimeFigureOut">
              <a:rPr lang="ru-RU" smtClean="0"/>
              <a:pPr/>
              <a:t>15.02.2021</a:t>
            </a:fld>
            <a:endParaRPr lang="ru-RU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B14EAC7-ADBC-4EDF-B6DE-017EED7D0DFA}" type="slidenum">
              <a:rPr lang="ru-RU" smtClean="0"/>
              <a:pPr/>
              <a:t>‹#›</a:t>
            </a:fld>
            <a:endParaRPr lang="ru-RU" dirty="0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5000"/>
    </mc:Choice>
    <mc:Fallback xmlns="">
      <p:transition spd="slow" advTm="5000"/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0A9F824-F95A-40ED-938D-27E9E36340BD}" type="datetimeFigureOut">
              <a:rPr lang="ru-RU" smtClean="0"/>
              <a:pPr/>
              <a:t>15.02.2021</a:t>
            </a:fld>
            <a:endParaRPr lang="ru-RU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B14EAC7-ADBC-4EDF-B6DE-017EED7D0DFA}" type="slidenum">
              <a:rPr lang="ru-RU" smtClean="0"/>
              <a:pPr/>
              <a:t>‹#›</a:t>
            </a:fld>
            <a:endParaRPr lang="ru-RU" dirty="0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5000"/>
    </mc:Choice>
    <mc:Fallback xmlns="">
      <p:transition spd="slow" advTm="5000"/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1209041"/>
            <a:ext cx="1295400" cy="4318000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295400" y="1219199"/>
            <a:ext cx="5181600" cy="4267201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0A9F824-F95A-40ED-938D-27E9E36340BD}" type="datetimeFigureOut">
              <a:rPr lang="ru-RU" smtClean="0"/>
              <a:pPr/>
              <a:t>15.02.2021</a:t>
            </a:fld>
            <a:endParaRPr lang="ru-RU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B14EAC7-ADBC-4EDF-B6DE-017EED7D0DFA}" type="slidenum">
              <a:rPr lang="ru-RU" smtClean="0"/>
              <a:pPr/>
              <a:t>‹#›</a:t>
            </a:fld>
            <a:endParaRPr lang="ru-RU" dirty="0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5000"/>
    </mc:Choice>
    <mc:Fallback xmlns="">
      <p:transition spd="slow" advTm="5000"/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2.pn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92D05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window3.png"/>
          <p:cNvPicPr>
            <a:picLocks noChangeAspect="1"/>
          </p:cNvPicPr>
          <p:nvPr/>
        </p:nvPicPr>
        <p:blipFill>
          <a:blip r:embed="rId13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371600" y="1295400"/>
            <a:ext cx="6400800" cy="685800"/>
          </a:xfrm>
          <a:prstGeom prst="rect">
            <a:avLst/>
          </a:prstGeom>
        </p:spPr>
        <p:txBody>
          <a:bodyPr vert="horz" lIns="91440" tIns="45720" rIns="91440" bIns="45720" rtlCol="0" anchor="b" anchorCtr="0">
            <a:normAutofit/>
          </a:bodyPr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371600" y="2057400"/>
            <a:ext cx="6400800" cy="3429001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 bwMode="white">
          <a:xfrm>
            <a:off x="304800" y="6356350"/>
            <a:ext cx="2133600" cy="365125"/>
          </a:xfrm>
          <a:prstGeom prst="rect">
            <a:avLst/>
          </a:prstGeom>
          <a:ln>
            <a:noFill/>
          </a:ln>
        </p:spPr>
        <p:txBody>
          <a:bodyPr vert="horz" lIns="91440" tIns="45720" rIns="91440" bIns="45720" rtlCol="0" anchor="ctr"/>
          <a:lstStyle>
            <a:lvl1pPr algn="l">
              <a:defRPr sz="1100" baseline="0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</a:lstStyle>
          <a:p>
            <a:fld id="{B0A9F824-F95A-40ED-938D-27E9E36340BD}" type="datetimeFigureOut">
              <a:rPr lang="ru-RU" smtClean="0"/>
              <a:pPr/>
              <a:t>15.02.2021</a:t>
            </a:fld>
            <a:endParaRPr lang="ru-RU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 bwMode="white">
          <a:xfrm>
            <a:off x="2971800" y="6356350"/>
            <a:ext cx="3200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100" baseline="0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</a:lstStyle>
          <a:p>
            <a:endParaRPr lang="ru-RU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 bwMode="white">
          <a:xfrm>
            <a:off x="6675120" y="6364224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 b="1" baseline="0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</a:lstStyle>
          <a:p>
            <a:fld id="{BB14EAC7-ADBC-4EDF-B6DE-017EED7D0DFA}" type="slidenum">
              <a:rPr lang="ru-RU" smtClean="0"/>
              <a:pPr/>
              <a:t>‹#›</a:t>
            </a:fld>
            <a:endParaRPr lang="ru-RU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09" r:id="rId1"/>
    <p:sldLayoutId id="2147483710" r:id="rId2"/>
    <p:sldLayoutId id="2147483711" r:id="rId3"/>
    <p:sldLayoutId id="2147483712" r:id="rId4"/>
    <p:sldLayoutId id="2147483713" r:id="rId5"/>
    <p:sldLayoutId id="2147483714" r:id="rId6"/>
    <p:sldLayoutId id="2147483715" r:id="rId7"/>
    <p:sldLayoutId id="2147483716" r:id="rId8"/>
    <p:sldLayoutId id="2147483717" r:id="rId9"/>
    <p:sldLayoutId id="2147483718" r:id="rId10"/>
    <p:sldLayoutId id="2147483719" r:id="rId11"/>
  </p:sldLayoutIdLst>
  <mc:AlternateContent xmlns:mc="http://schemas.openxmlformats.org/markup-compatibility/2006" xmlns:p14="http://schemas.microsoft.com/office/powerpoint/2010/main">
    <mc:Choice Requires="p14">
      <p:transition spd="slow" p14:dur="2000" advTm="5000"/>
    </mc:Choice>
    <mc:Fallback xmlns="">
      <p:transition spd="slow" advTm="5000"/>
    </mc:Fallback>
  </mc:AlternateContent>
  <p:txStyles>
    <p:titleStyle>
      <a:lvl1pPr algn="ctr" defTabSz="914400" rtl="0" eaLnBrk="1" latinLnBrk="0" hangingPunct="1">
        <a:spcBef>
          <a:spcPct val="0"/>
        </a:spcBef>
        <a:buNone/>
        <a:defRPr sz="3600" kern="1200" cap="all" spc="300" baseline="0">
          <a:solidFill>
            <a:schemeClr val="tx1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0" indent="-274320" algn="l" defTabSz="914400" rtl="0" eaLnBrk="1" latinLnBrk="0" hangingPunct="1">
        <a:lnSpc>
          <a:spcPct val="150000"/>
        </a:lnSpc>
        <a:spcBef>
          <a:spcPct val="20000"/>
        </a:spcBef>
        <a:buClrTx/>
        <a:buFont typeface="Wingdings" pitchFamily="2" charset="2"/>
        <a:buChar char="v"/>
        <a:defRPr sz="1800" kern="1200" baseline="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28600" algn="l" defTabSz="914400" rtl="0" eaLnBrk="1" latinLnBrk="0" hangingPunct="1">
        <a:spcBef>
          <a:spcPct val="20000"/>
        </a:spcBef>
        <a:buClrTx/>
        <a:buFont typeface="Arial" pitchFamily="34" charset="0"/>
        <a:buChar char="•"/>
        <a:defRPr sz="1600" kern="1200" baseline="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ClrTx/>
        <a:buFont typeface="Arial" pitchFamily="34" charset="0"/>
        <a:buChar char="•"/>
        <a:defRPr sz="1400" kern="1200" baseline="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ClrTx/>
        <a:buFont typeface="Arial" pitchFamily="34" charset="0"/>
        <a:buChar char="•"/>
        <a:defRPr sz="1400" kern="1200" baseline="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ClrTx/>
        <a:buFont typeface="Arial" pitchFamily="34" charset="0"/>
        <a:buChar char="•"/>
        <a:defRPr sz="1400" kern="1200" baseline="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ClrTx/>
        <a:buFont typeface="Arial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ClrTx/>
        <a:buFont typeface="Arial" pitchFamily="34" charset="0"/>
        <a:buChar char="•"/>
        <a:defRPr sz="12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ClrTx/>
        <a:buFont typeface="Arial" pitchFamily="34" charset="0"/>
        <a:buChar char="•"/>
        <a:defRPr sz="1200" kern="1200" baseline="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ClrTx/>
        <a:buFont typeface="Arial" pitchFamily="34" charset="0"/>
        <a:buChar char="•"/>
        <a:defRPr sz="12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 idx="4294967295"/>
          </p:nvPr>
        </p:nvSpPr>
        <p:spPr>
          <a:xfrm>
            <a:off x="1259632" y="908720"/>
            <a:ext cx="6832600" cy="3816350"/>
          </a:xfrm>
          <a:solidFill>
            <a:srgbClr val="92D050"/>
          </a:solidFill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>
            <a:normAutofit fontScale="90000"/>
          </a:bodyPr>
          <a:lstStyle/>
          <a:p>
            <a:r>
              <a:rPr lang="uk-UA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Дошкільний навчальний заклад</a:t>
            </a:r>
            <a:r>
              <a:rPr lang="en-US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en-US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uk-UA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(ясла-садок) </a:t>
            </a:r>
            <a:br>
              <a:rPr lang="uk-UA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uk-UA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комбінованого типу</a:t>
            </a:r>
            <a:br>
              <a:rPr lang="uk-UA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uk-UA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№41 «Дударик» </a:t>
            </a:r>
            <a:r>
              <a:rPr lang="uk-UA" dirty="0"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uk-UA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uk-UA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Черкаської міської ради </a:t>
            </a:r>
            <a:br>
              <a:rPr lang="uk-UA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uk-UA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4294967295"/>
          </p:nvPr>
        </p:nvSpPr>
        <p:spPr>
          <a:xfrm>
            <a:off x="1475656" y="4941168"/>
            <a:ext cx="5401395" cy="720080"/>
          </a:xfrm>
        </p:spPr>
        <p:txBody>
          <a:bodyPr/>
          <a:lstStyle/>
          <a:p>
            <a:pPr marL="514350" lvl="1" indent="0" algn="ctr">
              <a:buNone/>
            </a:pPr>
            <a:r>
              <a:rPr lang="uk-UA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2021 рік</a:t>
            </a: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69094235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5000"/>
    </mc:Choice>
    <mc:Fallback xmlns="">
      <p:transition spd="slow" advTm="5000"/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" name="Объект 12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812088" y="5485871"/>
            <a:ext cx="65087" cy="86782"/>
          </a:xfrm>
        </p:spPr>
      </p:pic>
      <p:sp>
        <p:nvSpPr>
          <p:cNvPr id="3" name="Прямоугольник 2"/>
          <p:cNvSpPr/>
          <p:nvPr/>
        </p:nvSpPr>
        <p:spPr>
          <a:xfrm>
            <a:off x="1803717" y="908720"/>
            <a:ext cx="5707583" cy="126188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>
              <a:spcBef>
                <a:spcPct val="0"/>
              </a:spcBef>
            </a:pPr>
            <a:r>
              <a:rPr lang="uk-UA" sz="2000" cap="all" spc="300" dirty="0">
                <a:solidFill>
                  <a:prstClr val="black"/>
                </a:solidFill>
                <a:latin typeface="Times New Roman" panose="02020603050405020304" pitchFamily="18" charset="0"/>
                <a:ea typeface="+mj-ea"/>
                <a:cs typeface="Times New Roman" panose="02020603050405020304" pitchFamily="18" charset="0"/>
              </a:rPr>
              <a:t>Вихователь</a:t>
            </a:r>
            <a:br>
              <a:rPr lang="uk-UA" sz="2000" cap="all" spc="300" dirty="0">
                <a:solidFill>
                  <a:prstClr val="black"/>
                </a:solidFill>
                <a:latin typeface="Times New Roman" panose="02020603050405020304" pitchFamily="18" charset="0"/>
                <a:ea typeface="+mj-ea"/>
                <a:cs typeface="Times New Roman" panose="02020603050405020304" pitchFamily="18" charset="0"/>
              </a:rPr>
            </a:br>
            <a:r>
              <a:rPr lang="uk-UA" sz="2800" cap="all" spc="300" dirty="0" smtClean="0">
                <a:solidFill>
                  <a:prstClr val="black"/>
                </a:solidFill>
                <a:latin typeface="Times New Roman" panose="02020603050405020304" pitchFamily="18" charset="0"/>
                <a:ea typeface="+mj-ea"/>
                <a:cs typeface="Times New Roman" panose="02020603050405020304" pitchFamily="18" charset="0"/>
              </a:rPr>
              <a:t>Шапошнікова</a:t>
            </a:r>
            <a:r>
              <a:rPr lang="uk-UA" sz="2800" cap="all" spc="300" dirty="0">
                <a:solidFill>
                  <a:prstClr val="black"/>
                </a:solidFill>
                <a:latin typeface="Times New Roman" panose="02020603050405020304" pitchFamily="18" charset="0"/>
                <a:ea typeface="+mj-ea"/>
                <a:cs typeface="Times New Roman" panose="02020603050405020304" pitchFamily="18" charset="0"/>
              </a:rPr>
              <a:t/>
            </a:r>
            <a:br>
              <a:rPr lang="uk-UA" sz="2800" cap="all" spc="300" dirty="0">
                <a:solidFill>
                  <a:prstClr val="black"/>
                </a:solidFill>
                <a:latin typeface="Times New Roman" panose="02020603050405020304" pitchFamily="18" charset="0"/>
                <a:ea typeface="+mj-ea"/>
                <a:cs typeface="Times New Roman" panose="02020603050405020304" pitchFamily="18" charset="0"/>
              </a:rPr>
            </a:br>
            <a:r>
              <a:rPr lang="uk-UA" sz="2800" cap="all" spc="300" dirty="0">
                <a:solidFill>
                  <a:prstClr val="black"/>
                </a:solidFill>
                <a:latin typeface="Times New Roman" panose="02020603050405020304" pitchFamily="18" charset="0"/>
                <a:ea typeface="+mj-ea"/>
                <a:cs typeface="Times New Roman" panose="02020603050405020304" pitchFamily="18" charset="0"/>
              </a:rPr>
              <a:t> Олена Павлівна</a:t>
            </a:r>
            <a:endParaRPr lang="ru-RU" sz="2800" cap="all" spc="300" dirty="0">
              <a:solidFill>
                <a:prstClr val="black"/>
              </a:solidFill>
              <a:latin typeface="Times New Roman" panose="02020603050405020304" pitchFamily="18" charset="0"/>
              <a:ea typeface="+mj-ea"/>
              <a:cs typeface="Times New Roman" panose="02020603050405020304" pitchFamily="18" charset="0"/>
            </a:endParaRPr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54238" y="2402487"/>
            <a:ext cx="7406537" cy="388843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8440235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5000"/>
    </mc:Choice>
    <mc:Fallback xmlns="">
      <p:transition spd="slow" advTm="5000"/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75656" y="2204864"/>
            <a:ext cx="6408712" cy="4098134"/>
          </a:xfrm>
        </p:spPr>
      </p:pic>
      <p:sp>
        <p:nvSpPr>
          <p:cNvPr id="3" name="Заголовок 2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Лепбук</a:t>
            </a:r>
            <a:b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«</a:t>
            </a:r>
            <a:r>
              <a:rPr lang="uk-UA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сенсорний розвиток </a:t>
            </a:r>
            <a:br>
              <a:rPr lang="uk-UA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uk-UA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дітей раннього віку»</a:t>
            </a: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23577740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5000"/>
    </mc:Choice>
    <mc:Fallback xmlns="">
      <p:transition spd="slow" advTm="5000"/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23528" y="2564904"/>
            <a:ext cx="3960440" cy="1693912"/>
          </a:xfrm>
        </p:spPr>
        <p:txBody>
          <a:bodyPr>
            <a:noAutofit/>
          </a:bodyPr>
          <a:lstStyle/>
          <a:p>
            <a:r>
              <a:rPr lang="uk-UA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Тема </a:t>
            </a:r>
            <a:r>
              <a:rPr lang="uk-UA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№1:</a:t>
            </a:r>
            <a:br>
              <a:rPr lang="uk-UA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uk-UA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uk-UA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uk-UA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«Веселі </a:t>
            </a:r>
            <a:br>
              <a:rPr lang="uk-UA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uk-UA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геометричні</a:t>
            </a:r>
            <a:br>
              <a:rPr lang="uk-UA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uk-UA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фігури»</a:t>
            </a: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400000">
            <a:off x="3372052" y="1100558"/>
            <a:ext cx="6504352" cy="468052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44030549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5000"/>
    </mc:Choice>
    <mc:Fallback xmlns="">
      <p:transition spd="slow" advTm="5000"/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uk-UA" dirty="0" smtClean="0"/>
              <a:t>Мета: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uk-UA" dirty="0" smtClean="0"/>
              <a:t>Навчати дітей виділяти ознаку предмета – колір та форму;</a:t>
            </a:r>
          </a:p>
          <a:p>
            <a:r>
              <a:rPr lang="uk-UA" dirty="0" smtClean="0"/>
              <a:t>Удосконалити знання кольорів та геометричних фігур;</a:t>
            </a:r>
          </a:p>
          <a:p>
            <a:r>
              <a:rPr lang="uk-UA" dirty="0" smtClean="0"/>
              <a:t>Виховувати інтерес до навчання в ігровій формі, використовуючи леп бук виготовлений власноруч;</a:t>
            </a:r>
          </a:p>
          <a:p>
            <a:r>
              <a:rPr lang="uk-UA" dirty="0" smtClean="0"/>
              <a:t>Розвивати мислення, увагу, пам’ять.</a:t>
            </a: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48982980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5000"/>
    </mc:Choice>
    <mc:Fallback xmlns="">
      <p:transition spd="slow" advTm="5000"/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077755" y="1556792"/>
            <a:ext cx="3419992" cy="685800"/>
          </a:xfrm>
        </p:spPr>
        <p:txBody>
          <a:bodyPr>
            <a:noAutofit/>
          </a:bodyPr>
          <a:lstStyle/>
          <a:p>
            <a:r>
              <a:rPr lang="uk-UA" sz="3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Тема №2:</a:t>
            </a:r>
            <a:br>
              <a:rPr lang="uk-UA" sz="3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uk-UA" sz="3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«Будиночок</a:t>
            </a:r>
            <a:br>
              <a:rPr lang="uk-UA" sz="3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uk-UA" sz="3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для Катрусі»</a:t>
            </a:r>
            <a:endParaRPr lang="ru-RU" sz="32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99592" y="2348880"/>
            <a:ext cx="7344815" cy="425278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72635084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5000"/>
    </mc:Choice>
    <mc:Fallback xmlns="">
      <p:transition spd="slow" advTm="5000"/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uk-UA" dirty="0" smtClean="0"/>
              <a:t>Мета: 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uk-UA" dirty="0" smtClean="0"/>
              <a:t>Вчити дітей складати будиночок з геометричних фігур;</a:t>
            </a:r>
          </a:p>
          <a:p>
            <a:r>
              <a:rPr lang="uk-UA" dirty="0" smtClean="0"/>
              <a:t>Розвивати мислення, увагу, пам’ять, спостережливість;</a:t>
            </a:r>
          </a:p>
          <a:p>
            <a:r>
              <a:rPr lang="uk-UA" dirty="0" smtClean="0"/>
              <a:t>Формувати уявлення про геометричні фігури та кольори;</a:t>
            </a:r>
          </a:p>
          <a:p>
            <a:r>
              <a:rPr lang="uk-UA" dirty="0" smtClean="0"/>
              <a:t>Заохотити дітей до пізнавальних спостережень.</a:t>
            </a:r>
          </a:p>
          <a:p>
            <a:pPr indent="0">
              <a:buNone/>
            </a:pPr>
            <a:endParaRPr lang="uk-UA" dirty="0" smtClean="0"/>
          </a:p>
          <a:p>
            <a:pPr indent="0">
              <a:buNone/>
            </a:pP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27683694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5000"/>
    </mc:Choice>
    <mc:Fallback xmlns="">
      <p:transition spd="slow" advTm="5000"/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95536" y="2132856"/>
            <a:ext cx="3816424" cy="685800"/>
          </a:xfrm>
        </p:spPr>
        <p:txBody>
          <a:bodyPr>
            <a:normAutofit fontScale="90000"/>
          </a:bodyPr>
          <a:lstStyle/>
          <a:p>
            <a:r>
              <a:rPr lang="uk-UA" dirty="0" smtClean="0"/>
              <a:t/>
            </a:r>
            <a:br>
              <a:rPr lang="uk-UA" dirty="0" smtClean="0"/>
            </a:br>
            <a:r>
              <a:rPr lang="uk-UA" dirty="0" smtClean="0"/>
              <a:t/>
            </a:r>
            <a:br>
              <a:rPr lang="uk-UA" dirty="0" smtClean="0"/>
            </a:br>
            <a:r>
              <a:rPr lang="uk-UA" dirty="0" smtClean="0"/>
              <a:t/>
            </a:r>
            <a:br>
              <a:rPr lang="uk-UA" dirty="0" smtClean="0"/>
            </a:br>
            <a:r>
              <a:rPr lang="uk-UA" dirty="0" smtClean="0"/>
              <a:t/>
            </a:r>
            <a:br>
              <a:rPr lang="uk-UA" dirty="0" smtClean="0"/>
            </a:br>
            <a:r>
              <a:rPr lang="uk-UA" dirty="0" smtClean="0"/>
              <a:t/>
            </a:r>
            <a:br>
              <a:rPr lang="uk-UA" dirty="0" smtClean="0"/>
            </a:br>
            <a:r>
              <a:rPr lang="uk-UA" dirty="0" smtClean="0"/>
              <a:t/>
            </a:r>
            <a:br>
              <a:rPr lang="uk-UA" dirty="0" smtClean="0"/>
            </a:br>
            <a:r>
              <a:rPr lang="uk-UA" dirty="0" smtClean="0"/>
              <a:t/>
            </a:r>
            <a:br>
              <a:rPr lang="uk-UA" dirty="0" smtClean="0"/>
            </a:br>
            <a:r>
              <a:rPr lang="uk-UA" sz="4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Тема </a:t>
            </a:r>
            <a:r>
              <a:rPr lang="uk-UA" sz="4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uk-UA" sz="4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uk-UA" sz="4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№</a:t>
            </a:r>
            <a:r>
              <a:rPr lang="uk-UA" sz="4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3:</a:t>
            </a:r>
            <a:br>
              <a:rPr lang="uk-UA" sz="4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uk-UA" sz="4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«Веселий сніговик»</a:t>
            </a:r>
            <a:endParaRPr lang="ru-RU" sz="4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3" name="Рисунок 2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3159281" y="881279"/>
            <a:ext cx="6624736" cy="509544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2818819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5000"/>
    </mc:Choice>
    <mc:Fallback xmlns="">
      <p:transition spd="slow" advTm="5000"/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uk-UA" dirty="0" smtClean="0"/>
              <a:t>Мета: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uk-UA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Формувати уявлення дітей про величину форми, зокрема круга: більший, менший, середній;</a:t>
            </a:r>
          </a:p>
          <a:p>
            <a:r>
              <a:rPr lang="uk-UA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Навчити дітей відтворювати картинку за зразком;</a:t>
            </a:r>
          </a:p>
          <a:p>
            <a:r>
              <a:rPr lang="uk-UA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Формувати пізнавальний інтерес до природніх явищ;</a:t>
            </a:r>
          </a:p>
          <a:p>
            <a:r>
              <a:rPr lang="uk-UA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Розвивати увагу, мислення, пам’ять.</a:t>
            </a: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54632316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5000"/>
    </mc:Choice>
    <mc:Fallback xmlns="">
      <p:transition spd="slow" advTm="5000"/>
    </mc:Fallback>
  </mc:AlternateContent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95536" y="2564904"/>
            <a:ext cx="2952328" cy="685800"/>
          </a:xfrm>
        </p:spPr>
        <p:txBody>
          <a:bodyPr>
            <a:noAutofit/>
          </a:bodyPr>
          <a:lstStyle/>
          <a:p>
            <a:r>
              <a:rPr lang="uk-UA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Тема№4:</a:t>
            </a:r>
            <a:br>
              <a:rPr lang="uk-UA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uk-UA" sz="3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«</a:t>
            </a:r>
            <a:r>
              <a:rPr lang="uk-UA" sz="3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Шнурі-вочка</a:t>
            </a:r>
            <a:r>
              <a:rPr lang="uk-UA" sz="3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»</a:t>
            </a:r>
            <a:endParaRPr lang="ru-RU" sz="32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6200000">
            <a:off x="2915816" y="620688"/>
            <a:ext cx="6552728" cy="5544616"/>
          </a:xfrm>
        </p:spPr>
      </p:pic>
    </p:spTree>
    <p:extLst>
      <p:ext uri="{BB962C8B-B14F-4D97-AF65-F5344CB8AC3E}">
        <p14:creationId xmlns:p14="http://schemas.microsoft.com/office/powerpoint/2010/main" val="380914249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5000"/>
    </mc:Choice>
    <mc:Fallback xmlns="">
      <p:transition spd="slow" advTm="5000"/>
    </mc:Fallback>
  </mc:AlternateContent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uk-UA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Мета:</a:t>
            </a: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uk-UA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Розкрити пізнавальний інтерес дітей до навчання в формі гри;</a:t>
            </a:r>
          </a:p>
          <a:p>
            <a:r>
              <a:rPr lang="uk-UA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Розвивати дрібну моторику рук;</a:t>
            </a:r>
          </a:p>
          <a:p>
            <a:r>
              <a:rPr lang="uk-UA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Вчити дітей досягати поставлених цілей та закінчувати розпочате до кінця;</a:t>
            </a:r>
          </a:p>
          <a:p>
            <a:r>
              <a:rPr lang="uk-UA" dirty="0">
                <a:latin typeface="Times New Roman" panose="02020603050405020304" pitchFamily="18" charset="0"/>
                <a:cs typeface="Times New Roman" panose="02020603050405020304" pitchFamily="18" charset="0"/>
              </a:rPr>
              <a:t>Вчитися </a:t>
            </a:r>
            <a:r>
              <a:rPr lang="uk-UA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зав’язувати шнурівку на площинному взутті.</a:t>
            </a: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44905685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5000"/>
    </mc:Choice>
    <mc:Fallback xmlns="">
      <p:transition spd="slow" advTm="5000"/>
    </mc:Fallback>
  </mc:AlternateContent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51520" y="2420888"/>
            <a:ext cx="3096344" cy="720080"/>
          </a:xfrm>
        </p:spPr>
        <p:txBody>
          <a:bodyPr>
            <a:noAutofit/>
          </a:bodyPr>
          <a:lstStyle/>
          <a:p>
            <a:r>
              <a:rPr lang="uk-UA" sz="3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Тема№5:</a:t>
            </a:r>
            <a:br>
              <a:rPr lang="uk-UA" sz="3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uk-UA" sz="3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«Чарівна квіточка»</a:t>
            </a:r>
            <a:endParaRPr lang="ru-RU" sz="32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6200000">
            <a:off x="2903394" y="777125"/>
            <a:ext cx="6552727" cy="537575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9407044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5000"/>
    </mc:Choice>
    <mc:Fallback xmlns="">
      <p:transition spd="slow" advTm="5000"/>
    </mc:Fallback>
  </mc:AlternateContent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uk-UA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Мета:</a:t>
            </a: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uk-UA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Розвивати пізнавальний інтерес  дітей до природи;</a:t>
            </a:r>
          </a:p>
          <a:p>
            <a:r>
              <a:rPr lang="uk-UA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Формувати вміння відтворювати картинку за прикладом;</a:t>
            </a:r>
          </a:p>
          <a:p>
            <a:r>
              <a:rPr lang="uk-UA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Розвивати знання про геометричну фігуру  та кольори зокрема круг, як пелюстка квітки;</a:t>
            </a:r>
          </a:p>
          <a:p>
            <a:r>
              <a:rPr lang="uk-UA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Розвивати мислення, увагу, пам’ять.</a:t>
            </a:r>
          </a:p>
          <a:p>
            <a:endParaRPr lang="uk-UA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45821586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5000"/>
    </mc:Choice>
    <mc:Fallback xmlns="">
      <p:transition spd="slow" advTm="5000"/>
    </mc:Fallback>
  </mc:AlternateContent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95536" y="2852936"/>
            <a:ext cx="3096344" cy="685800"/>
          </a:xfrm>
        </p:spPr>
        <p:txBody>
          <a:bodyPr>
            <a:noAutofit/>
          </a:bodyPr>
          <a:lstStyle/>
          <a:p>
            <a:r>
              <a:rPr lang="uk-UA" sz="3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Тема №</a:t>
            </a:r>
            <a:r>
              <a:rPr lang="uk-UA" sz="3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6:</a:t>
            </a:r>
            <a:br>
              <a:rPr lang="uk-UA" sz="3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uk-UA" sz="3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«Веселе сонечко»</a:t>
            </a:r>
            <a:endParaRPr lang="ru-RU" sz="32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3182410" y="930158"/>
            <a:ext cx="6174302" cy="4979299"/>
          </a:xfrm>
        </p:spPr>
      </p:pic>
    </p:spTree>
    <p:extLst>
      <p:ext uri="{BB962C8B-B14F-4D97-AF65-F5344CB8AC3E}">
        <p14:creationId xmlns:p14="http://schemas.microsoft.com/office/powerpoint/2010/main" val="6957117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5000"/>
    </mc:Choice>
    <mc:Fallback xmlns="">
      <p:transition spd="slow" advTm="5000"/>
    </mc:Fallback>
  </mc:AlternateContent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uk-UA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Мета:</a:t>
            </a: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>
            <a:normAutofit fontScale="92500"/>
          </a:bodyPr>
          <a:lstStyle/>
          <a:p>
            <a:r>
              <a:rPr lang="uk-UA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Розширити знання про геометричні форми та кольори в природі;</a:t>
            </a:r>
          </a:p>
          <a:p>
            <a:r>
              <a:rPr lang="uk-UA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Розкрити пізнавальний інтерес до явищ природи, зокрема до сонечка;</a:t>
            </a:r>
          </a:p>
          <a:p>
            <a:r>
              <a:rPr lang="uk-UA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Вчитися пізнавати світ  у формі гри, прикріплювати промінчики сонечку у відповідних місцях, за допомогою прищіпок;</a:t>
            </a:r>
          </a:p>
          <a:p>
            <a:r>
              <a:rPr lang="uk-UA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Розвивати мислення, увагу, пам’ять, дрібну моторику рук.</a:t>
            </a: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25227206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5000"/>
    </mc:Choice>
    <mc:Fallback xmlns="">
      <p:transition spd="slow" advTm="5000"/>
    </mc:Fallback>
  </mc:AlternateContent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411760" y="1124744"/>
            <a:ext cx="3888432" cy="685800"/>
          </a:xfrm>
        </p:spPr>
        <p:txBody>
          <a:bodyPr>
            <a:noAutofit/>
          </a:bodyPr>
          <a:lstStyle/>
          <a:p>
            <a:r>
              <a:rPr lang="uk-UA" sz="3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Тема№7:</a:t>
            </a:r>
            <a:br>
              <a:rPr lang="uk-UA" sz="3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uk-UA" sz="3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«Хмаринка </a:t>
            </a:r>
            <a:r>
              <a:rPr lang="uk-UA" sz="3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uk-UA" sz="3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uk-UA" sz="3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та </a:t>
            </a:r>
            <a:r>
              <a:rPr lang="uk-UA" sz="3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дощик»</a:t>
            </a:r>
            <a:endParaRPr lang="ru-RU" sz="32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2527674" y="576782"/>
            <a:ext cx="4566096" cy="7246196"/>
          </a:xfrm>
        </p:spPr>
      </p:pic>
    </p:spTree>
    <p:extLst>
      <p:ext uri="{BB962C8B-B14F-4D97-AF65-F5344CB8AC3E}">
        <p14:creationId xmlns:p14="http://schemas.microsoft.com/office/powerpoint/2010/main" val="197439438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5000"/>
    </mc:Choice>
    <mc:Fallback xmlns="">
      <p:transition spd="slow" advTm="5000"/>
    </mc:Fallback>
  </mc:AlternateContent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uk-UA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Мета:</a:t>
            </a: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1403648" y="2276872"/>
            <a:ext cx="6400800" cy="3048001"/>
          </a:xfrm>
        </p:spPr>
        <p:txBody>
          <a:bodyPr>
            <a:normAutofit lnSpcReduction="10000"/>
          </a:bodyPr>
          <a:lstStyle/>
          <a:p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Розширити знання про </a:t>
            </a: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природні явища 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та кольори в природі;</a:t>
            </a:r>
          </a:p>
          <a:p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Розкрити пізнавальний інтерес </a:t>
            </a: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до 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явищ природи, зокрема до </a:t>
            </a: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хмаринки та дощика;</a:t>
            </a: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Вчитися </a:t>
            </a: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пізнавати  світ  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у формі гри, </a:t>
            </a: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прикріплювати дощик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до хмаринки 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за допомогою прищіпок;</a:t>
            </a:r>
          </a:p>
          <a:p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Розвивати мислення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увагу, пам’ять, дрібну моторику рук.</a:t>
            </a:r>
          </a:p>
          <a:p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90218982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5000"/>
    </mc:Choice>
    <mc:Fallback xmlns="">
      <p:transition spd="slow" advTm="5000"/>
    </mc:Fallback>
  </mc:AlternateContent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7544" y="1844824"/>
            <a:ext cx="8213713" cy="4248472"/>
          </a:xfrm>
        </p:spPr>
      </p:pic>
      <p:sp>
        <p:nvSpPr>
          <p:cNvPr id="3" name="Прямоугольник 2"/>
          <p:cNvSpPr/>
          <p:nvPr/>
        </p:nvSpPr>
        <p:spPr>
          <a:xfrm>
            <a:off x="2267744" y="620688"/>
            <a:ext cx="4896544" cy="584775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uk-UA" sz="3200" i="1" cap="none" spc="0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00B0F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Навчайтесь граючись!</a:t>
            </a:r>
            <a:endParaRPr lang="ru-RU" sz="3200" i="1" cap="none" spc="0" dirty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rgbClr val="00B0F0"/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26848443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5000"/>
    </mc:Choice>
    <mc:Fallback xmlns="">
      <p:transition spd="slow" advTm="5000"/>
    </mc:Fallback>
  </mc:AlternateContent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403648" y="2780928"/>
            <a:ext cx="6552728" cy="1477888"/>
          </a:xfrm>
        </p:spPr>
        <p:txBody>
          <a:bodyPr>
            <a:normAutofit fontScale="90000"/>
          </a:bodyPr>
          <a:lstStyle/>
          <a:p>
            <a:r>
              <a:rPr lang="uk-UA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Бажаю успіхів </a:t>
            </a:r>
            <a:br>
              <a:rPr lang="uk-UA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uk-UA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та</a:t>
            </a:r>
            <a:br>
              <a:rPr lang="uk-UA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uk-UA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Дякую за увагу!!!</a:t>
            </a:r>
            <a:br>
              <a:rPr lang="uk-UA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7148333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5000"/>
    </mc:Choice>
    <mc:Fallback xmlns="">
      <p:transition spd="slow" advTm="5000"/>
    </mc:Fallback>
  </mc:AlternateContent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Кутюр">
  <a:themeElements>
    <a:clrScheme name="Кутюр">
      <a:dk1>
        <a:sysClr val="windowText" lastClr="000000"/>
      </a:dk1>
      <a:lt1>
        <a:sysClr val="window" lastClr="FFFFFF"/>
      </a:lt1>
      <a:dk2>
        <a:srgbClr val="37302A"/>
      </a:dk2>
      <a:lt2>
        <a:srgbClr val="D0CCB9"/>
      </a:lt2>
      <a:accent1>
        <a:srgbClr val="9E8E5C"/>
      </a:accent1>
      <a:accent2>
        <a:srgbClr val="A09781"/>
      </a:accent2>
      <a:accent3>
        <a:srgbClr val="85776D"/>
      </a:accent3>
      <a:accent4>
        <a:srgbClr val="AEAFA9"/>
      </a:accent4>
      <a:accent5>
        <a:srgbClr val="8D878B"/>
      </a:accent5>
      <a:accent6>
        <a:srgbClr val="6B6149"/>
      </a:accent6>
      <a:hlink>
        <a:srgbClr val="B6A272"/>
      </a:hlink>
      <a:folHlink>
        <a:srgbClr val="8A784F"/>
      </a:folHlink>
    </a:clrScheme>
    <a:fontScheme name="Смокинг">
      <a:majorFont>
        <a:latin typeface="Garamond"/>
        <a:ea typeface=""/>
        <a:cs typeface=""/>
        <a:font script="Grek" typeface="Constantia"/>
        <a:font script="Cyrl" typeface="Constantia"/>
        <a:font script="Jpan" typeface="ＭＳ Ｐ明朝"/>
        <a:font script="Hang" typeface="궁서"/>
        <a:font script="Hans" typeface="仿宋"/>
        <a:font script="Hant" typeface="標楷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Garamond"/>
        <a:ea typeface=""/>
        <a:cs typeface=""/>
        <a:font script="Grek" typeface="Constantia"/>
        <a:font script="Cyrl" typeface="Constantia"/>
        <a:font script="Jpan" typeface="ＭＳ Ｐ明朝"/>
        <a:font script="Hang" typeface="궁서"/>
        <a:font script="Hans" typeface="仿宋"/>
        <a:font script="Hant" typeface="標楷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inorFont>
    </a:fontScheme>
    <a:fmtScheme name="Кутюр">
      <a:fillStyleLst>
        <a:solidFill>
          <a:schemeClr val="phClr"/>
        </a:solidFill>
        <a:solidFill>
          <a:schemeClr val="phClr">
            <a:tint val="65000"/>
          </a:schemeClr>
        </a:solidFill>
        <a:solidFill>
          <a:schemeClr val="phClr">
            <a:shade val="80000"/>
            <a:satMod val="180000"/>
          </a:schemeClr>
        </a:solidFill>
      </a:fillStyleLst>
      <a:lnStyleLst>
        <a:ln w="9525" cap="flat" cmpd="sng" algn="ctr">
          <a:solidFill>
            <a:schemeClr val="phClr"/>
          </a:solidFill>
          <a:prstDash val="solid"/>
        </a:ln>
        <a:ln w="10795" cap="flat" cmpd="sng" algn="ctr">
          <a:solidFill>
            <a:schemeClr val="phClr"/>
          </a:solidFill>
          <a:prstDash val="solid"/>
        </a:ln>
        <a:ln w="17145" cap="flat" cmpd="sng" algn="ctr">
          <a:solidFill>
            <a:schemeClr val="phClr">
              <a:shade val="95000"/>
              <a:alpha val="50000"/>
              <a:satMod val="150000"/>
            </a:schemeClr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44450" dist="13970" dir="5400000" algn="ctr" rotWithShape="0">
              <a:srgbClr val="000000">
                <a:alpha val="45000"/>
              </a:srgbClr>
            </a:outerShdw>
          </a:effectLst>
          <a:scene3d>
            <a:camera prst="orthographicFront">
              <a:rot lat="0" lon="0" rev="0"/>
            </a:camera>
            <a:lightRig rig="twoPt" dir="tl"/>
          </a:scene3d>
          <a:sp3d prstMaterial="flat">
            <a:bevelT w="19050" h="31750" prst="coolSlant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70000"/>
              </a:schemeClr>
            </a:gs>
            <a:gs pos="100000">
              <a:schemeClr val="phClr">
                <a:shade val="80000"/>
              </a:schemeClr>
            </a:gs>
          </a:gsLst>
          <a:path path="circle">
            <a:fillToRect l="50000" t="100000" r="100000" b="100000"/>
          </a:path>
        </a:gradFill>
        <a:blipFill rotWithShape="1">
          <a:blip xmlns:r="http://schemas.openxmlformats.org/officeDocument/2006/relationships" r:embed="rId1">
            <a:duotone>
              <a:schemeClr val="phClr">
                <a:shade val="30000"/>
                <a:satMod val="200000"/>
              </a:schemeClr>
              <a:schemeClr val="phClr">
                <a:tint val="20000"/>
              </a:schemeClr>
            </a:duotone>
          </a:blip>
          <a:stretch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245</TotalTime>
  <Words>324</Words>
  <Application>Microsoft Office PowerPoint</Application>
  <PresentationFormat>Экран (4:3)</PresentationFormat>
  <Paragraphs>48</Paragraphs>
  <Slides>19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19</vt:i4>
      </vt:variant>
    </vt:vector>
  </HeadingPairs>
  <TitlesOfParts>
    <vt:vector size="20" baseType="lpstr">
      <vt:lpstr>Кутюр</vt:lpstr>
      <vt:lpstr>Дошкільний навчальний заклад (ясла-садок)  комбінованого типу №41 «Дударик»  Черкаської міської ради   </vt:lpstr>
      <vt:lpstr>Презентация PowerPoint</vt:lpstr>
      <vt:lpstr>Лепбук «сенсорний розвиток  дітей раннього віку»</vt:lpstr>
      <vt:lpstr>  Тема №1:  «Веселі  геометричні  фігури»</vt:lpstr>
      <vt:lpstr>Мета:</vt:lpstr>
      <vt:lpstr>Тема №2: «Будиночок  для Катрусі»</vt:lpstr>
      <vt:lpstr>Мета: </vt:lpstr>
      <vt:lpstr>       Тема  №3: «Веселий сніговик»</vt:lpstr>
      <vt:lpstr>Мета:</vt:lpstr>
      <vt:lpstr>Тема№4: «Шнурі-вочка»</vt:lpstr>
      <vt:lpstr>Мета:</vt:lpstr>
      <vt:lpstr>Тема№5: «Чарівна квіточка»</vt:lpstr>
      <vt:lpstr>Мета:</vt:lpstr>
      <vt:lpstr>Тема №6: «Веселе сонечко»</vt:lpstr>
      <vt:lpstr>Мета:</vt:lpstr>
      <vt:lpstr>Тема№7: «Хмаринка  та дощик»</vt:lpstr>
      <vt:lpstr>Мета:</vt:lpstr>
      <vt:lpstr>Презентация PowerPoint</vt:lpstr>
      <vt:lpstr>Бажаю успіхів  та Дякую за увагу!!! 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Дошкільний навчальний заклад  комбінованого типу №41 «Дударик»  м. Черкаси</dc:title>
  <dc:creator>User</dc:creator>
  <cp:lastModifiedBy>User</cp:lastModifiedBy>
  <cp:revision>27</cp:revision>
  <dcterms:created xsi:type="dcterms:W3CDTF">2021-01-30T14:28:11Z</dcterms:created>
  <dcterms:modified xsi:type="dcterms:W3CDTF">2021-02-15T16:58:07Z</dcterms:modified>
</cp:coreProperties>
</file>