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99"/>
    <a:srgbClr val="FF99CC"/>
    <a:srgbClr val="F68B32"/>
    <a:srgbClr val="FF9933"/>
    <a:srgbClr val="0066FF"/>
    <a:srgbClr val="3399FF"/>
    <a:srgbClr val="B3FFFF"/>
    <a:srgbClr val="4FFFFF"/>
    <a:srgbClr val="CCFFFF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rgbClr val="FFFF00">
                <a:alpha val="30000"/>
              </a:srgbClr>
            </a:gs>
            <a:gs pos="52000">
              <a:srgbClr val="FFFF00">
                <a:alpha val="26000"/>
              </a:srgbClr>
            </a:gs>
            <a:gs pos="83000">
              <a:srgbClr val="00B0F0">
                <a:alpha val="16000"/>
              </a:srgbClr>
            </a:gs>
            <a:gs pos="100000">
              <a:srgbClr val="00B0F0">
                <a:alpha val="50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audio1.wav"/><Relationship Id="rId7" Type="http://schemas.openxmlformats.org/officeDocument/2006/relationships/image" Target="../media/image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32440" y="6312170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0957" y="5589240"/>
            <a:ext cx="7955459" cy="1200329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 err="1">
                <a:solidFill>
                  <a:schemeClr val="bg1"/>
                </a:solidFill>
                <a:latin typeface="+mj-lt"/>
              </a:rPr>
              <a:t>Розгляньте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карту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Розкажіть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які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міста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знаєте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Назвіть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столицю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України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У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якому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місті</a:t>
            </a:r>
            <a:endParaRPr lang="en-US" sz="2400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ru-RU" sz="2400" dirty="0" err="1" smtClean="0">
                <a:solidFill>
                  <a:schemeClr val="bg1"/>
                </a:solidFill>
                <a:latin typeface="+mj-lt"/>
              </a:rPr>
              <a:t>або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селищі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живете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? Чим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воно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вам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подобається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?</a:t>
            </a:r>
          </a:p>
        </p:txBody>
      </p:sp>
      <p:pic>
        <p:nvPicPr>
          <p:cNvPr id="1026" name="Picture 2" descr="D:\ЯРМАК\ДНЗ\5\9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35250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93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72528" y="624016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143900" y="624016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7715272" y="624016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5805264"/>
            <a:ext cx="5400600" cy="830997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 err="1">
                <a:solidFill>
                  <a:schemeClr val="bg1"/>
                </a:solidFill>
                <a:latin typeface="+mj-lt"/>
              </a:rPr>
              <a:t>Оберіть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український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одяг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для хлопчика та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дівчинки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Назвіть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+mj-lt"/>
              </a:rPr>
              <a:t>його</a:t>
            </a:r>
            <a:r>
              <a:rPr lang="ru-RU" sz="2400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pic>
        <p:nvPicPr>
          <p:cNvPr id="6" name="венок" descr="D:\11111111111111111111 картинки\47.png"/>
          <p:cNvPicPr>
            <a:picLocks noChangeAspect="1" noChangeArrowheads="1"/>
          </p:cNvPicPr>
          <p:nvPr/>
        </p:nvPicPr>
        <p:blipFill>
          <a:blip r:embed="rId3" cstate="print"/>
          <a:srcRect l="48913" r="6522" b="78609"/>
          <a:stretch>
            <a:fillRect/>
          </a:stretch>
        </p:blipFill>
        <p:spPr bwMode="auto">
          <a:xfrm rot="200906">
            <a:off x="3592112" y="324975"/>
            <a:ext cx="2229693" cy="924506"/>
          </a:xfrm>
          <a:prstGeom prst="rect">
            <a:avLst/>
          </a:prstGeom>
          <a:noFill/>
        </p:spPr>
      </p:pic>
      <p:pic>
        <p:nvPicPr>
          <p:cNvPr id="7" name="Picture 2" descr="D:\11111111111111111111 картинки\47.png"/>
          <p:cNvPicPr>
            <a:picLocks noChangeAspect="1" noChangeArrowheads="1"/>
          </p:cNvPicPr>
          <p:nvPr/>
        </p:nvPicPr>
        <p:blipFill>
          <a:blip r:embed="rId3" cstate="print"/>
          <a:srcRect l="28261" t="25166" r="30435" b="14435"/>
          <a:stretch>
            <a:fillRect/>
          </a:stretch>
        </p:blipFill>
        <p:spPr bwMode="auto">
          <a:xfrm>
            <a:off x="3153500" y="2204864"/>
            <a:ext cx="2714644" cy="3429024"/>
          </a:xfrm>
          <a:prstGeom prst="rect">
            <a:avLst/>
          </a:prstGeom>
          <a:noFill/>
        </p:spPr>
      </p:pic>
      <p:pic>
        <p:nvPicPr>
          <p:cNvPr id="8" name="Туфли" descr="D:\11111111111111111111 картинки\47.png"/>
          <p:cNvPicPr>
            <a:picLocks noChangeAspect="1" noChangeArrowheads="1"/>
          </p:cNvPicPr>
          <p:nvPr/>
        </p:nvPicPr>
        <p:blipFill>
          <a:blip r:embed="rId3" cstate="print"/>
          <a:srcRect l="21739" t="5033" r="61957" b="82384"/>
          <a:stretch>
            <a:fillRect/>
          </a:stretch>
        </p:blipFill>
        <p:spPr bwMode="auto">
          <a:xfrm>
            <a:off x="1083887" y="1744273"/>
            <a:ext cx="1071570" cy="714380"/>
          </a:xfrm>
          <a:prstGeom prst="rect">
            <a:avLst/>
          </a:prstGeom>
          <a:noFill/>
        </p:spPr>
      </p:pic>
      <p:pic>
        <p:nvPicPr>
          <p:cNvPr id="9" name="сапоги" descr="D:\11111111111111111111 картинки\47.png"/>
          <p:cNvPicPr>
            <a:picLocks noChangeAspect="1" noChangeArrowheads="1"/>
          </p:cNvPicPr>
          <p:nvPr/>
        </p:nvPicPr>
        <p:blipFill>
          <a:blip r:embed="rId4" cstate="print"/>
          <a:srcRect l="13044" t="81790" r="68478"/>
          <a:stretch>
            <a:fillRect/>
          </a:stretch>
        </p:blipFill>
        <p:spPr bwMode="auto">
          <a:xfrm>
            <a:off x="7743606" y="1829170"/>
            <a:ext cx="962690" cy="819514"/>
          </a:xfrm>
          <a:prstGeom prst="rect">
            <a:avLst/>
          </a:prstGeom>
          <a:noFill/>
        </p:spPr>
      </p:pic>
      <p:pic>
        <p:nvPicPr>
          <p:cNvPr id="10" name="юбка" descr="D:\11111111111111111111 картинки\47.png"/>
          <p:cNvPicPr>
            <a:picLocks noChangeAspect="1" noChangeArrowheads="1"/>
          </p:cNvPicPr>
          <p:nvPr/>
        </p:nvPicPr>
        <p:blipFill>
          <a:blip r:embed="rId5" cstate="print"/>
          <a:srcRect t="50332" r="79348" b="29535"/>
          <a:stretch>
            <a:fillRect/>
          </a:stretch>
        </p:blipFill>
        <p:spPr bwMode="auto">
          <a:xfrm>
            <a:off x="7596336" y="197190"/>
            <a:ext cx="1428760" cy="1143008"/>
          </a:xfrm>
          <a:prstGeom prst="rect">
            <a:avLst/>
          </a:prstGeom>
          <a:noFill/>
        </p:spPr>
      </p:pic>
      <p:pic>
        <p:nvPicPr>
          <p:cNvPr id="11" name="женская сорочка" descr="D:\11111111111111111111 картинки\47.png"/>
          <p:cNvPicPr>
            <a:picLocks noChangeAspect="1" noChangeArrowheads="1"/>
          </p:cNvPicPr>
          <p:nvPr/>
        </p:nvPicPr>
        <p:blipFill>
          <a:blip r:embed="rId3" cstate="print"/>
          <a:srcRect l="78261" t="33974" b="48410"/>
          <a:stretch>
            <a:fillRect/>
          </a:stretch>
        </p:blipFill>
        <p:spPr bwMode="auto">
          <a:xfrm>
            <a:off x="1835696" y="210242"/>
            <a:ext cx="1512168" cy="1058518"/>
          </a:xfrm>
          <a:prstGeom prst="rect">
            <a:avLst/>
          </a:prstGeom>
          <a:noFill/>
        </p:spPr>
      </p:pic>
      <p:pic>
        <p:nvPicPr>
          <p:cNvPr id="12" name="мужская сорочка" descr="D:\11111111111111111111 картинки\47.png"/>
          <p:cNvPicPr>
            <a:picLocks noChangeAspect="1" noChangeArrowheads="1"/>
          </p:cNvPicPr>
          <p:nvPr/>
        </p:nvPicPr>
        <p:blipFill>
          <a:blip r:embed="rId3" cstate="print"/>
          <a:srcRect t="21391" r="77174" b="60993"/>
          <a:stretch>
            <a:fillRect/>
          </a:stretch>
        </p:blipFill>
        <p:spPr bwMode="auto">
          <a:xfrm>
            <a:off x="119473" y="188640"/>
            <a:ext cx="1538673" cy="1025782"/>
          </a:xfrm>
          <a:prstGeom prst="rect">
            <a:avLst/>
          </a:prstGeom>
          <a:noFill/>
        </p:spPr>
      </p:pic>
      <p:pic>
        <p:nvPicPr>
          <p:cNvPr id="13" name="шаровары" descr="D:\11111111111111111111 картинки\47.png"/>
          <p:cNvPicPr>
            <a:picLocks noChangeAspect="1" noChangeArrowheads="1"/>
          </p:cNvPicPr>
          <p:nvPr/>
        </p:nvPicPr>
        <p:blipFill>
          <a:blip r:embed="rId6" cstate="print"/>
          <a:srcRect l="70652" t="64174" r="6522" b="1852"/>
          <a:stretch>
            <a:fillRect/>
          </a:stretch>
        </p:blipFill>
        <p:spPr bwMode="auto">
          <a:xfrm>
            <a:off x="5940152" y="188640"/>
            <a:ext cx="1500198" cy="1500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5130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49618 0.466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233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22934 0.290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1453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44497 0.486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40" y="243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0.00729 0.48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241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1458 0.450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2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4757 0.426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5" y="2129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58854 0.446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27" y="2231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72528" y="624016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143900" y="624016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7715272" y="624016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6269250"/>
            <a:ext cx="7416824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dirty="0">
                <a:solidFill>
                  <a:schemeClr val="bg1"/>
                </a:solidFill>
                <a:latin typeface="+mj-lt"/>
              </a:rPr>
              <a:t>У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якій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країні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ми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живемо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?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Назвіть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державні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символи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України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. </a:t>
            </a:r>
          </a:p>
        </p:txBody>
      </p:sp>
      <p:pic>
        <p:nvPicPr>
          <p:cNvPr id="6" name="Picture 3" descr="D:\ЯРМАК\ДНЗ\14 картинки\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65" y="1268760"/>
            <a:ext cx="8625258" cy="33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4026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72528" y="624016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143900" y="624016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7715272" y="624016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6033482"/>
            <a:ext cx="7416824" cy="707886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dirty="0">
                <a:solidFill>
                  <a:schemeClr val="bg1"/>
                </a:solidFill>
                <a:latin typeface="+mj-lt"/>
              </a:rPr>
              <a:t>Як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називається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ця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жіноча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прикраса?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Які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квіти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є у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віночку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?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Скільки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стрічок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віночку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і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якого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 вони </a:t>
            </a:r>
            <a:r>
              <a:rPr lang="ru-RU" sz="2000" dirty="0" err="1">
                <a:solidFill>
                  <a:schemeClr val="bg1"/>
                </a:solidFill>
                <a:latin typeface="+mj-lt"/>
              </a:rPr>
              <a:t>кольору</a:t>
            </a:r>
            <a:r>
              <a:rPr lang="ru-RU" sz="2000" dirty="0">
                <a:solidFill>
                  <a:schemeClr val="bg1"/>
                </a:solidFill>
                <a:latin typeface="+mj-lt"/>
              </a:rPr>
              <a:t>?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2261636" y="116632"/>
            <a:ext cx="4614620" cy="5817975"/>
            <a:chOff x="1992895" y="116632"/>
            <a:chExt cx="4614620" cy="5817975"/>
          </a:xfrm>
        </p:grpSpPr>
        <p:sp>
          <p:nvSpPr>
            <p:cNvPr id="7" name="Волна 6"/>
            <p:cNvSpPr/>
            <p:nvPr/>
          </p:nvSpPr>
          <p:spPr>
            <a:xfrm rot="5232007">
              <a:off x="3370027" y="4552806"/>
              <a:ext cx="2279110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chemeClr val="accent6">
                <a:lumMod val="50000"/>
              </a:schemeClr>
            </a:solidFill>
            <a:ln w="12700">
              <a:solidFill>
                <a:srgbClr val="8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Волна 12"/>
            <p:cNvSpPr/>
            <p:nvPr/>
          </p:nvSpPr>
          <p:spPr>
            <a:xfrm rot="5232007">
              <a:off x="2920953" y="4435473"/>
              <a:ext cx="2466322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FF66"/>
            </a:solidFill>
            <a:ln w="12700">
              <a:solidFill>
                <a:srgbClr val="F4EE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Волна 14"/>
            <p:cNvSpPr/>
            <p:nvPr/>
          </p:nvSpPr>
          <p:spPr>
            <a:xfrm rot="5232007" flipV="1">
              <a:off x="3531248" y="4437856"/>
              <a:ext cx="2466322" cy="49632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FF66"/>
            </a:solidFill>
            <a:ln w="12700">
              <a:solidFill>
                <a:srgbClr val="F4EE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Волна 15"/>
            <p:cNvSpPr/>
            <p:nvPr/>
          </p:nvSpPr>
          <p:spPr>
            <a:xfrm rot="17690752">
              <a:off x="1173066" y="4124871"/>
              <a:ext cx="2795504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00B050"/>
            </a:soli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Волна 16"/>
            <p:cNvSpPr/>
            <p:nvPr/>
          </p:nvSpPr>
          <p:spPr>
            <a:xfrm rot="3101415" flipV="1">
              <a:off x="4702221" y="4007912"/>
              <a:ext cx="2882640" cy="482441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00B050"/>
            </a:soli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Волна 17"/>
            <p:cNvSpPr/>
            <p:nvPr/>
          </p:nvSpPr>
          <p:spPr>
            <a:xfrm rot="17270951">
              <a:off x="1500100" y="4244287"/>
              <a:ext cx="2671200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CCFFFF"/>
            </a:solidFill>
            <a:ln w="12700">
              <a:solidFill>
                <a:srgbClr val="B3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Волна 18"/>
            <p:cNvSpPr/>
            <p:nvPr/>
          </p:nvSpPr>
          <p:spPr>
            <a:xfrm rot="14265246" flipV="1">
              <a:off x="4626220" y="4170224"/>
              <a:ext cx="2671200" cy="55875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CCFFFF"/>
            </a:solidFill>
            <a:ln w="12700">
              <a:solidFill>
                <a:srgbClr val="B3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Волна 19"/>
            <p:cNvSpPr/>
            <p:nvPr/>
          </p:nvSpPr>
          <p:spPr>
            <a:xfrm rot="18203253">
              <a:off x="830013" y="3845226"/>
              <a:ext cx="2810256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3399FF"/>
            </a:solidFill>
            <a:ln w="12700">
              <a:solidFill>
                <a:srgbClr val="00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Волна 20"/>
            <p:cNvSpPr/>
            <p:nvPr/>
          </p:nvSpPr>
          <p:spPr>
            <a:xfrm rot="13781308" flipV="1">
              <a:off x="4883549" y="3777455"/>
              <a:ext cx="2960059" cy="48787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3399FF"/>
            </a:solidFill>
            <a:ln w="12700">
              <a:solidFill>
                <a:srgbClr val="00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Волна 21"/>
            <p:cNvSpPr/>
            <p:nvPr/>
          </p:nvSpPr>
          <p:spPr>
            <a:xfrm rot="16510541">
              <a:off x="2590196" y="4395956"/>
              <a:ext cx="2531242" cy="501575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9933"/>
            </a:solidFill>
            <a:ln w="12700">
              <a:solidFill>
                <a:srgbClr val="F68B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Волна 22"/>
            <p:cNvSpPr/>
            <p:nvPr/>
          </p:nvSpPr>
          <p:spPr>
            <a:xfrm rot="15135036" flipV="1">
              <a:off x="3747299" y="4388359"/>
              <a:ext cx="2531242" cy="515897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9933"/>
            </a:solidFill>
            <a:ln w="12700">
              <a:solidFill>
                <a:srgbClr val="F68B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Волна 23"/>
            <p:cNvSpPr/>
            <p:nvPr/>
          </p:nvSpPr>
          <p:spPr>
            <a:xfrm rot="16955197">
              <a:off x="2191524" y="4286619"/>
              <a:ext cx="2674559" cy="48449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99CC"/>
            </a:solidFill>
            <a:ln w="1270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Волна 24"/>
            <p:cNvSpPr/>
            <p:nvPr/>
          </p:nvSpPr>
          <p:spPr>
            <a:xfrm rot="14404176" flipV="1">
              <a:off x="3853190" y="4291819"/>
              <a:ext cx="2729843" cy="471440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99CC"/>
            </a:solidFill>
            <a:ln w="12700">
              <a:solidFill>
                <a:srgbClr val="FF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Волна 25"/>
            <p:cNvSpPr/>
            <p:nvPr/>
          </p:nvSpPr>
          <p:spPr>
            <a:xfrm rot="17112668">
              <a:off x="1910621" y="4345818"/>
              <a:ext cx="2559317" cy="469950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0000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Волна 26"/>
            <p:cNvSpPr/>
            <p:nvPr/>
          </p:nvSpPr>
          <p:spPr>
            <a:xfrm rot="14212221" flipV="1">
              <a:off x="4254442" y="4193621"/>
              <a:ext cx="2600819" cy="477942"/>
            </a:xfrm>
            <a:prstGeom prst="wave">
              <a:avLst>
                <a:gd name="adj1" fmla="val 20000"/>
                <a:gd name="adj2" fmla="val 0"/>
              </a:avLst>
            </a:prstGeom>
            <a:solidFill>
              <a:srgbClr val="FF0000"/>
            </a:soli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27" name="Picture 3" descr="D:\ЯРМАК\ДНЗ\ДНЗ 6 рик довкілля\86655_html_m71891648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4" y="116632"/>
              <a:ext cx="4032448" cy="39821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48113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72528" y="6240162"/>
            <a:ext cx="357190" cy="357190"/>
          </a:xfrm>
          <a:prstGeom prst="actionButtonForwardNext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143900" y="624016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7715272" y="624016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6033482"/>
            <a:ext cx="7416824" cy="73866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100" dirty="0" err="1">
                <a:solidFill>
                  <a:schemeClr val="bg1"/>
                </a:solidFill>
                <a:latin typeface="+mj-lt"/>
              </a:rPr>
              <a:t>Знайдіть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дівчинку-українку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та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проведіть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її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до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українського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прапору.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Що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вам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допомогло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визначити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100" dirty="0" err="1">
                <a:solidFill>
                  <a:schemeClr val="bg1"/>
                </a:solidFill>
                <a:latin typeface="+mj-lt"/>
              </a:rPr>
              <a:t>дівчинку-українку</a:t>
            </a:r>
            <a:r>
              <a:rPr lang="ru-RU" sz="2100" dirty="0">
                <a:solidFill>
                  <a:schemeClr val="bg1"/>
                </a:solidFill>
                <a:latin typeface="+mj-lt"/>
              </a:rPr>
              <a:t>?</a:t>
            </a:r>
          </a:p>
        </p:txBody>
      </p:sp>
      <p:pic>
        <p:nvPicPr>
          <p:cNvPr id="3074" name="америка" descr="D:\ЯРМАК\ДНЗ\5\555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335" r="81537"/>
          <a:stretch/>
        </p:blipFill>
        <p:spPr bwMode="auto">
          <a:xfrm>
            <a:off x="286290" y="4834887"/>
            <a:ext cx="1709778" cy="11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ЯРМАК\ДНЗ\5\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053"/>
          <a:stretch/>
        </p:blipFill>
        <p:spPr bwMode="auto">
          <a:xfrm>
            <a:off x="286290" y="341200"/>
            <a:ext cx="1437312" cy="323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ЯРМАК\ДНЗ\5\2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71"/>
          <a:stretch/>
        </p:blipFill>
        <p:spPr bwMode="auto">
          <a:xfrm>
            <a:off x="2235345" y="341200"/>
            <a:ext cx="1472559" cy="323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ЯРМАК\ДНЗ\5\3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59"/>
          <a:stretch/>
        </p:blipFill>
        <p:spPr bwMode="auto">
          <a:xfrm>
            <a:off x="5712730" y="213409"/>
            <a:ext cx="1330548" cy="343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ЯРМАК\ДНЗ\5\4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9444"/>
          <a:stretch/>
        </p:blipFill>
        <p:spPr bwMode="auto">
          <a:xfrm>
            <a:off x="4211960" y="188639"/>
            <a:ext cx="978528" cy="343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ЯРМАК\ДНЗ\5\5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250"/>
          <a:stretch/>
        </p:blipFill>
        <p:spPr bwMode="auto">
          <a:xfrm>
            <a:off x="7582055" y="260648"/>
            <a:ext cx="1175574" cy="343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украина" descr="D:\ЯРМАК\ДНЗ\5\555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426" t="24335" r="61886"/>
          <a:stretch/>
        </p:blipFill>
        <p:spPr bwMode="auto">
          <a:xfrm>
            <a:off x="2085278" y="4834887"/>
            <a:ext cx="1730638" cy="11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китай" descr="D:\ЯРМАК\ДНЗ\5\555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114" t="24335" r="43005"/>
          <a:stretch/>
        </p:blipFill>
        <p:spPr bwMode="auto">
          <a:xfrm>
            <a:off x="3815916" y="4834887"/>
            <a:ext cx="1748543" cy="11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япония" descr="D:\ЯРМАК\ДНЗ\5\555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996" t="24335" r="24646"/>
          <a:stretch/>
        </p:blipFill>
        <p:spPr bwMode="auto">
          <a:xfrm>
            <a:off x="5564459" y="4834887"/>
            <a:ext cx="1700014" cy="11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оссия" descr="D:\ЯРМАК\ДНЗ\5\55555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353" t="24335" r="6290"/>
          <a:stretch/>
        </p:blipFill>
        <p:spPr bwMode="auto">
          <a:xfrm>
            <a:off x="7264472" y="4834886"/>
            <a:ext cx="1700015" cy="111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360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38663 0.166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0" y="83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535290" y="6240162"/>
            <a:ext cx="357190" cy="357190"/>
          </a:xfrm>
          <a:prstGeom prst="actionButtonHome">
            <a:avLst/>
          </a:prstGeom>
          <a:gradFill flip="none" rotWithShape="1">
            <a:gsLst>
              <a:gs pos="0">
                <a:srgbClr val="8064A2">
                  <a:lumMod val="20000"/>
                  <a:lumOff val="80000"/>
                </a:srgbClr>
              </a:gs>
              <a:gs pos="39999">
                <a:srgbClr val="8064A2">
                  <a:lumMod val="40000"/>
                  <a:lumOff val="60000"/>
                </a:srgbClr>
              </a:gs>
              <a:gs pos="70000">
                <a:srgbClr val="8064A2">
                  <a:lumMod val="60000"/>
                  <a:lumOff val="40000"/>
                </a:srgbClr>
              </a:gs>
              <a:gs pos="100000">
                <a:srgbClr val="8064A2">
                  <a:lumMod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106662" y="6240162"/>
            <a:ext cx="357190" cy="357190"/>
          </a:xfrm>
          <a:prstGeom prst="actionButtonBackPrevious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63109" y="6279703"/>
            <a:ext cx="5601179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 err="1">
                <a:solidFill>
                  <a:schemeClr val="bg1"/>
                </a:solidFill>
                <a:latin typeface="+mj-lt"/>
              </a:rPr>
              <a:t>Знайдіть</a:t>
            </a:r>
            <a:r>
              <a:rPr lang="ru-RU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+mj-lt"/>
              </a:rPr>
              <a:t>тінь</a:t>
            </a:r>
            <a:r>
              <a:rPr lang="ru-RU" sz="2400" b="1" dirty="0">
                <a:solidFill>
                  <a:schemeClr val="bg1"/>
                </a:solidFill>
                <a:latin typeface="+mj-lt"/>
              </a:rPr>
              <a:t> хлопчика-</a:t>
            </a:r>
            <a:r>
              <a:rPr lang="ru-RU" sz="2400" b="1" dirty="0" err="1">
                <a:solidFill>
                  <a:schemeClr val="bg1"/>
                </a:solidFill>
                <a:latin typeface="+mj-lt"/>
              </a:rPr>
              <a:t>українця</a:t>
            </a:r>
            <a:r>
              <a:rPr lang="ru-RU" sz="2400" b="1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pic>
        <p:nvPicPr>
          <p:cNvPr id="4099" name="Picture 3" descr="D:\ЯРМАК\ДНЗ\5\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154537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ЯРМАК\ДНЗ\5\5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54537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ЯРМАК\ДНЗ\5\7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0189" y="58193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ЯРМАК\ДНЗ\5\7]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8761" y="3154537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D:\ЯРМАК\ДНЗ\5\23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6462" y="130201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ЯРМАК\ДНЗ\5\erhfbytw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125067" cy="30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144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71077 0.4421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38" y="2210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6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МОЯ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Тема64</Template>
  <TotalTime>75</TotalTime>
  <Words>91</Words>
  <Application>Microsoft Office PowerPoint</Application>
  <PresentationFormat>Экран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Тема64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Home</cp:lastModifiedBy>
  <cp:revision>8</cp:revision>
  <dcterms:modified xsi:type="dcterms:W3CDTF">2015-07-11T18:36:44Z</dcterms:modified>
</cp:coreProperties>
</file>