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Noto Serif Italics" charset="1" panose="02020600060500090200"/>
      <p:regular r:id="rId22"/>
    </p:embeddedFont>
    <p:embeddedFont>
      <p:font typeface="Noto Serif Bold Italics" charset="1" panose="0202080006050009020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15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16.jpeg" Type="http://schemas.openxmlformats.org/officeDocument/2006/relationships/image"/><Relationship Id="rId9" Target="../media/image1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20.jpeg" Type="http://schemas.openxmlformats.org/officeDocument/2006/relationships/image"/><Relationship Id="rId9" Target="../media/image21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23.jpeg" Type="http://schemas.openxmlformats.org/officeDocument/2006/relationships/image"/><Relationship Id="rId9" Target="../media/image2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16.jpeg" Type="http://schemas.openxmlformats.org/officeDocument/2006/relationships/image"/><Relationship Id="rId9" Target="../media/image2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16.jpeg" Type="http://schemas.openxmlformats.org/officeDocument/2006/relationships/image"/><Relationship Id="rId9" Target="../media/image21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26.jpeg" Type="http://schemas.openxmlformats.org/officeDocument/2006/relationships/image"/><Relationship Id="rId9" Target="../media/image1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17.jpeg" Type="http://schemas.openxmlformats.org/officeDocument/2006/relationships/image"/><Relationship Id="rId9" Target="../media/image27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28.jpeg" Type="http://schemas.openxmlformats.org/officeDocument/2006/relationships/image"/><Relationship Id="rId9" Target="../media/image2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29.jpeg" Type="http://schemas.openxmlformats.org/officeDocument/2006/relationships/image"/><Relationship Id="rId9" Target="../media/image25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29.jpeg" Type="http://schemas.openxmlformats.org/officeDocument/2006/relationships/image"/><Relationship Id="rId9" Target="../media/image16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26.jpeg" Type="http://schemas.openxmlformats.org/officeDocument/2006/relationships/image"/><Relationship Id="rId7" Target="../media/image30.jpe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0.jpeg" Type="http://schemas.openxmlformats.org/officeDocument/2006/relationships/image"/><Relationship Id="rId7" Target="../media/image31.jpe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20.jpeg" Type="http://schemas.openxmlformats.org/officeDocument/2006/relationships/image"/><Relationship Id="rId7" Target="../media/image32.jpe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15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667905">
            <a:off x="2452769" y="-2245092"/>
            <a:ext cx="15264223" cy="15264223"/>
          </a:xfrm>
          <a:custGeom>
            <a:avLst/>
            <a:gdLst/>
            <a:ahLst/>
            <a:cxnLst/>
            <a:rect r="r" b="b" t="t" l="l"/>
            <a:pathLst>
              <a:path h="15264223" w="15264223">
                <a:moveTo>
                  <a:pt x="0" y="0"/>
                </a:moveTo>
                <a:lnTo>
                  <a:pt x="15264223" y="0"/>
                </a:lnTo>
                <a:lnTo>
                  <a:pt x="15264223" y="15264222"/>
                </a:lnTo>
                <a:lnTo>
                  <a:pt x="0" y="152642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340425" y="2629759"/>
            <a:ext cx="6211525" cy="6911294"/>
          </a:xfrm>
          <a:custGeom>
            <a:avLst/>
            <a:gdLst/>
            <a:ahLst/>
            <a:cxnLst/>
            <a:rect r="r" b="b" t="t" l="l"/>
            <a:pathLst>
              <a:path h="6911294" w="6211525">
                <a:moveTo>
                  <a:pt x="0" y="0"/>
                </a:moveTo>
                <a:lnTo>
                  <a:pt x="6211525" y="0"/>
                </a:lnTo>
                <a:lnTo>
                  <a:pt x="6211525" y="6911293"/>
                </a:lnTo>
                <a:lnTo>
                  <a:pt x="0" y="69112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0143" y="-896208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6290" y="728871"/>
            <a:ext cx="2383949" cy="2770021"/>
          </a:xfrm>
          <a:custGeom>
            <a:avLst/>
            <a:gdLst/>
            <a:ahLst/>
            <a:cxnLst/>
            <a:rect r="r" b="b" t="t" l="l"/>
            <a:pathLst>
              <a:path h="2770021" w="2383949">
                <a:moveTo>
                  <a:pt x="0" y="0"/>
                </a:moveTo>
                <a:lnTo>
                  <a:pt x="2383949" y="0"/>
                </a:lnTo>
                <a:lnTo>
                  <a:pt x="2383949" y="2770021"/>
                </a:lnTo>
                <a:lnTo>
                  <a:pt x="0" y="277002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996231" y="4664941"/>
            <a:ext cx="3226835" cy="4593359"/>
          </a:xfrm>
          <a:custGeom>
            <a:avLst/>
            <a:gdLst/>
            <a:ahLst/>
            <a:cxnLst/>
            <a:rect r="r" b="b" t="t" l="l"/>
            <a:pathLst>
              <a:path h="4593359" w="3226835">
                <a:moveTo>
                  <a:pt x="0" y="0"/>
                </a:moveTo>
                <a:lnTo>
                  <a:pt x="3226834" y="0"/>
                </a:lnTo>
                <a:lnTo>
                  <a:pt x="3226834" y="4593359"/>
                </a:lnTo>
                <a:lnTo>
                  <a:pt x="0" y="459335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097898" y="5143500"/>
            <a:ext cx="2777195" cy="2551548"/>
          </a:xfrm>
          <a:custGeom>
            <a:avLst/>
            <a:gdLst/>
            <a:ahLst/>
            <a:cxnLst/>
            <a:rect r="r" b="b" t="t" l="l"/>
            <a:pathLst>
              <a:path h="2551548" w="2777195">
                <a:moveTo>
                  <a:pt x="0" y="0"/>
                </a:moveTo>
                <a:lnTo>
                  <a:pt x="2777196" y="0"/>
                </a:lnTo>
                <a:lnTo>
                  <a:pt x="2777196" y="2551548"/>
                </a:lnTo>
                <a:lnTo>
                  <a:pt x="0" y="255154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418861" y="5387019"/>
            <a:ext cx="3772886" cy="3871281"/>
          </a:xfrm>
          <a:custGeom>
            <a:avLst/>
            <a:gdLst/>
            <a:ahLst/>
            <a:cxnLst/>
            <a:rect r="r" b="b" t="t" l="l"/>
            <a:pathLst>
              <a:path h="3871281" w="3772886">
                <a:moveTo>
                  <a:pt x="0" y="0"/>
                </a:moveTo>
                <a:lnTo>
                  <a:pt x="3772885" y="0"/>
                </a:lnTo>
                <a:lnTo>
                  <a:pt x="3772885" y="3871281"/>
                </a:lnTo>
                <a:lnTo>
                  <a:pt x="0" y="387128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282726" y="3498892"/>
            <a:ext cx="1814253" cy="2057400"/>
          </a:xfrm>
          <a:custGeom>
            <a:avLst/>
            <a:gdLst/>
            <a:ahLst/>
            <a:cxnLst/>
            <a:rect r="r" b="b" t="t" l="l"/>
            <a:pathLst>
              <a:path h="2057400" w="1814253">
                <a:moveTo>
                  <a:pt x="0" y="0"/>
                </a:moveTo>
                <a:lnTo>
                  <a:pt x="1814253" y="0"/>
                </a:lnTo>
                <a:lnTo>
                  <a:pt x="181425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875094" y="2629759"/>
            <a:ext cx="2860420" cy="3115241"/>
          </a:xfrm>
          <a:custGeom>
            <a:avLst/>
            <a:gdLst/>
            <a:ahLst/>
            <a:cxnLst/>
            <a:rect r="r" b="b" t="t" l="l"/>
            <a:pathLst>
              <a:path h="3115241" w="2860420">
                <a:moveTo>
                  <a:pt x="0" y="0"/>
                </a:moveTo>
                <a:lnTo>
                  <a:pt x="2860419" y="0"/>
                </a:lnTo>
                <a:lnTo>
                  <a:pt x="2860419" y="3115240"/>
                </a:lnTo>
                <a:lnTo>
                  <a:pt x="0" y="31152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10722420">
            <a:off x="9637082" y="2219145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689657" y="-473159"/>
            <a:ext cx="13698901" cy="53785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31"/>
              </a:lnSpc>
            </a:pPr>
            <a:r>
              <a:rPr lang="en-US" sz="15665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Порівнялочки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895228" y="1209051"/>
            <a:ext cx="14608193" cy="3934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15"/>
              </a:lnSpc>
              <a:spcBef>
                <a:spcPct val="0"/>
              </a:spcBef>
            </a:pPr>
            <a:r>
              <a:rPr lang="en-US" b="true" sz="3725" i="true">
                <a:solidFill>
                  <a:srgbClr val="2D2E31"/>
                </a:solidFill>
                <a:latin typeface="Noto Serif Bold Italics"/>
                <a:ea typeface="Noto Serif Bold Italics"/>
                <a:cs typeface="Noto Serif Bold Italics"/>
                <a:sym typeface="Noto Serif Bold Italics"/>
              </a:rPr>
              <a:t>Мета: формувати знання про рівність та нерівність множин за кількістю елементів, закріплювати знаки порівняння. Учити порівнювати кількість предметів, читати рівності і нерівносіті, розвивати допитливість. виховувати старанність, посидючість та інтерес до математики. 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8859036" y="5739895"/>
            <a:ext cx="7644385" cy="2559531"/>
          </a:xfrm>
          <a:custGeom>
            <a:avLst/>
            <a:gdLst/>
            <a:ahLst/>
            <a:cxnLst/>
            <a:rect r="r" b="b" t="t" l="l"/>
            <a:pathLst>
              <a:path h="2559531" w="7644385">
                <a:moveTo>
                  <a:pt x="0" y="0"/>
                </a:moveTo>
                <a:lnTo>
                  <a:pt x="7644385" y="0"/>
                </a:lnTo>
                <a:lnTo>
                  <a:pt x="7644385" y="2559531"/>
                </a:lnTo>
                <a:lnTo>
                  <a:pt x="0" y="255953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5962" t="-29733" r="-3902" b="-54016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911100" y="2730417"/>
            <a:ext cx="4576607" cy="4576607"/>
          </a:xfrm>
          <a:custGeom>
            <a:avLst/>
            <a:gdLst/>
            <a:ahLst/>
            <a:cxnLst/>
            <a:rect r="r" b="b" t="t" l="l"/>
            <a:pathLst>
              <a:path h="4576607" w="4576607">
                <a:moveTo>
                  <a:pt x="0" y="0"/>
                </a:moveTo>
                <a:lnTo>
                  <a:pt x="4576607" y="0"/>
                </a:lnTo>
                <a:lnTo>
                  <a:pt x="4576607" y="4576607"/>
                </a:lnTo>
                <a:lnTo>
                  <a:pt x="0" y="457660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2196656" y="2480857"/>
            <a:ext cx="4826167" cy="4826167"/>
          </a:xfrm>
          <a:custGeom>
            <a:avLst/>
            <a:gdLst/>
            <a:ahLst/>
            <a:cxnLst/>
            <a:rect r="r" b="b" t="t" l="l"/>
            <a:pathLst>
              <a:path h="4826167" w="4826167">
                <a:moveTo>
                  <a:pt x="0" y="0"/>
                </a:moveTo>
                <a:lnTo>
                  <a:pt x="4826167" y="0"/>
                </a:lnTo>
                <a:lnTo>
                  <a:pt x="4826167" y="4826167"/>
                </a:lnTo>
                <a:lnTo>
                  <a:pt x="0" y="482616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7975107" y="365175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9" id="9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412098" y="2334673"/>
            <a:ext cx="4395101" cy="4395101"/>
          </a:xfrm>
          <a:custGeom>
            <a:avLst/>
            <a:gdLst/>
            <a:ahLst/>
            <a:cxnLst/>
            <a:rect r="r" b="b" t="t" l="l"/>
            <a:pathLst>
              <a:path h="4395101" w="4395101">
                <a:moveTo>
                  <a:pt x="0" y="0"/>
                </a:moveTo>
                <a:lnTo>
                  <a:pt x="4395100" y="0"/>
                </a:lnTo>
                <a:lnTo>
                  <a:pt x="4395100" y="4395101"/>
                </a:lnTo>
                <a:lnTo>
                  <a:pt x="0" y="439510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4323968" y="2965784"/>
            <a:ext cx="3132878" cy="3132878"/>
          </a:xfrm>
          <a:custGeom>
            <a:avLst/>
            <a:gdLst/>
            <a:ahLst/>
            <a:cxnLst/>
            <a:rect r="r" b="b" t="t" l="l"/>
            <a:pathLst>
              <a:path h="3132878" w="3132878">
                <a:moveTo>
                  <a:pt x="0" y="0"/>
                </a:moveTo>
                <a:lnTo>
                  <a:pt x="3132878" y="0"/>
                </a:lnTo>
                <a:lnTo>
                  <a:pt x="3132878" y="3132878"/>
                </a:lnTo>
                <a:lnTo>
                  <a:pt x="0" y="313287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191090" y="2965784"/>
            <a:ext cx="3132878" cy="3132878"/>
          </a:xfrm>
          <a:custGeom>
            <a:avLst/>
            <a:gdLst/>
            <a:ahLst/>
            <a:cxnLst/>
            <a:rect r="r" b="b" t="t" l="l"/>
            <a:pathLst>
              <a:path h="3132878" w="3132878">
                <a:moveTo>
                  <a:pt x="0" y="0"/>
                </a:moveTo>
                <a:lnTo>
                  <a:pt x="3132878" y="0"/>
                </a:lnTo>
                <a:lnTo>
                  <a:pt x="3132878" y="3132878"/>
                </a:lnTo>
                <a:lnTo>
                  <a:pt x="0" y="313287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652254" y="3040477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11191090" y="2845639"/>
            <a:ext cx="6276475" cy="3373169"/>
          </a:xfrm>
          <a:custGeom>
            <a:avLst/>
            <a:gdLst/>
            <a:ahLst/>
            <a:cxnLst/>
            <a:rect r="r" b="b" t="t" l="l"/>
            <a:pathLst>
              <a:path h="3373169" w="6276475">
                <a:moveTo>
                  <a:pt x="0" y="0"/>
                </a:moveTo>
                <a:lnTo>
                  <a:pt x="6276475" y="0"/>
                </a:lnTo>
                <a:lnTo>
                  <a:pt x="6276475" y="3373169"/>
                </a:lnTo>
                <a:lnTo>
                  <a:pt x="0" y="337316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19317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1" id="11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994416" y="1878100"/>
            <a:ext cx="4659104" cy="4659104"/>
          </a:xfrm>
          <a:custGeom>
            <a:avLst/>
            <a:gdLst/>
            <a:ahLst/>
            <a:cxnLst/>
            <a:rect r="r" b="b" t="t" l="l"/>
            <a:pathLst>
              <a:path h="4659104" w="4659104">
                <a:moveTo>
                  <a:pt x="0" y="0"/>
                </a:moveTo>
                <a:lnTo>
                  <a:pt x="4659104" y="0"/>
                </a:lnTo>
                <a:lnTo>
                  <a:pt x="4659104" y="4659104"/>
                </a:lnTo>
                <a:lnTo>
                  <a:pt x="0" y="465910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664624" y="2675410"/>
            <a:ext cx="3131225" cy="3064485"/>
          </a:xfrm>
          <a:custGeom>
            <a:avLst/>
            <a:gdLst/>
            <a:ahLst/>
            <a:cxnLst/>
            <a:rect r="r" b="b" t="t" l="l"/>
            <a:pathLst>
              <a:path h="3064485" w="3131225">
                <a:moveTo>
                  <a:pt x="0" y="0"/>
                </a:moveTo>
                <a:lnTo>
                  <a:pt x="3131225" y="0"/>
                </a:lnTo>
                <a:lnTo>
                  <a:pt x="3131225" y="3064485"/>
                </a:lnTo>
                <a:lnTo>
                  <a:pt x="0" y="306448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09648" y="2675410"/>
            <a:ext cx="3159712" cy="3092365"/>
          </a:xfrm>
          <a:custGeom>
            <a:avLst/>
            <a:gdLst/>
            <a:ahLst/>
            <a:cxnLst/>
            <a:rect r="r" b="b" t="t" l="l"/>
            <a:pathLst>
              <a:path h="3092365" w="3159712">
                <a:moveTo>
                  <a:pt x="0" y="0"/>
                </a:moveTo>
                <a:lnTo>
                  <a:pt x="3159712" y="0"/>
                </a:lnTo>
                <a:lnTo>
                  <a:pt x="3159712" y="3092365"/>
                </a:lnTo>
                <a:lnTo>
                  <a:pt x="0" y="30923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390142" y="2784283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0" id="10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471411" y="2535008"/>
            <a:ext cx="6276475" cy="3373169"/>
          </a:xfrm>
          <a:custGeom>
            <a:avLst/>
            <a:gdLst/>
            <a:ahLst/>
            <a:cxnLst/>
            <a:rect r="r" b="b" t="t" l="l"/>
            <a:pathLst>
              <a:path h="3373169" w="6276475">
                <a:moveTo>
                  <a:pt x="0" y="0"/>
                </a:moveTo>
                <a:lnTo>
                  <a:pt x="6276475" y="0"/>
                </a:lnTo>
                <a:lnTo>
                  <a:pt x="6276475" y="3373169"/>
                </a:lnTo>
                <a:lnTo>
                  <a:pt x="0" y="337316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19317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854409" y="2163865"/>
            <a:ext cx="2979635" cy="3634215"/>
          </a:xfrm>
          <a:custGeom>
            <a:avLst/>
            <a:gdLst/>
            <a:ahLst/>
            <a:cxnLst/>
            <a:rect r="r" b="b" t="t" l="l"/>
            <a:pathLst>
              <a:path h="3634215" w="2979635">
                <a:moveTo>
                  <a:pt x="0" y="0"/>
                </a:moveTo>
                <a:lnTo>
                  <a:pt x="2979635" y="0"/>
                </a:lnTo>
                <a:lnTo>
                  <a:pt x="2979635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0984" t="0" r="-10984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11569" y="2500002"/>
            <a:ext cx="3298079" cy="3298079"/>
          </a:xfrm>
          <a:custGeom>
            <a:avLst/>
            <a:gdLst/>
            <a:ahLst/>
            <a:cxnLst/>
            <a:rect r="r" b="b" t="t" l="l"/>
            <a:pathLst>
              <a:path h="3298079" w="3298079">
                <a:moveTo>
                  <a:pt x="0" y="0"/>
                </a:moveTo>
                <a:lnTo>
                  <a:pt x="3298079" y="0"/>
                </a:lnTo>
                <a:lnTo>
                  <a:pt x="3298079" y="3298079"/>
                </a:lnTo>
                <a:lnTo>
                  <a:pt x="0" y="32980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34044" y="2163865"/>
            <a:ext cx="2979635" cy="3634215"/>
          </a:xfrm>
          <a:custGeom>
            <a:avLst/>
            <a:gdLst/>
            <a:ahLst/>
            <a:cxnLst/>
            <a:rect r="r" b="b" t="t" l="l"/>
            <a:pathLst>
              <a:path h="3634215" w="2979635">
                <a:moveTo>
                  <a:pt x="0" y="0"/>
                </a:moveTo>
                <a:lnTo>
                  <a:pt x="2979635" y="0"/>
                </a:lnTo>
                <a:lnTo>
                  <a:pt x="2979635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0984" t="0" r="-10984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210248" y="2500002"/>
            <a:ext cx="3298079" cy="3298079"/>
          </a:xfrm>
          <a:custGeom>
            <a:avLst/>
            <a:gdLst/>
            <a:ahLst/>
            <a:cxnLst/>
            <a:rect r="r" b="b" t="t" l="l"/>
            <a:pathLst>
              <a:path h="3298079" w="3298079">
                <a:moveTo>
                  <a:pt x="0" y="0"/>
                </a:moveTo>
                <a:lnTo>
                  <a:pt x="3298079" y="0"/>
                </a:lnTo>
                <a:lnTo>
                  <a:pt x="3298079" y="3298079"/>
                </a:lnTo>
                <a:lnTo>
                  <a:pt x="0" y="32980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010363" y="2756402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3"/>
                </a:lnTo>
                <a:lnTo>
                  <a:pt x="0" y="29834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1" id="11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1870155" y="2163865"/>
            <a:ext cx="6045649" cy="3634215"/>
          </a:xfrm>
          <a:custGeom>
            <a:avLst/>
            <a:gdLst/>
            <a:ahLst/>
            <a:cxnLst/>
            <a:rect r="r" b="b" t="t" l="l"/>
            <a:pathLst>
              <a:path h="3634215" w="6045649">
                <a:moveTo>
                  <a:pt x="0" y="0"/>
                </a:moveTo>
                <a:lnTo>
                  <a:pt x="6045649" y="0"/>
                </a:lnTo>
                <a:lnTo>
                  <a:pt x="6045649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8679" t="-19317" r="-3172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1206987" y="2349572"/>
            <a:ext cx="6301340" cy="3598939"/>
          </a:xfrm>
          <a:custGeom>
            <a:avLst/>
            <a:gdLst/>
            <a:ahLst/>
            <a:cxnLst/>
            <a:rect r="r" b="b" t="t" l="l"/>
            <a:pathLst>
              <a:path h="3598939" w="6301340">
                <a:moveTo>
                  <a:pt x="0" y="0"/>
                </a:moveTo>
                <a:lnTo>
                  <a:pt x="6301340" y="0"/>
                </a:lnTo>
                <a:lnTo>
                  <a:pt x="6301340" y="3598939"/>
                </a:lnTo>
                <a:lnTo>
                  <a:pt x="0" y="359893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19317" r="-6272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854409" y="2105679"/>
            <a:ext cx="2979635" cy="3634215"/>
          </a:xfrm>
          <a:custGeom>
            <a:avLst/>
            <a:gdLst/>
            <a:ahLst/>
            <a:cxnLst/>
            <a:rect r="r" b="b" t="t" l="l"/>
            <a:pathLst>
              <a:path h="3634215" w="2979635">
                <a:moveTo>
                  <a:pt x="0" y="0"/>
                </a:moveTo>
                <a:lnTo>
                  <a:pt x="2979635" y="0"/>
                </a:lnTo>
                <a:lnTo>
                  <a:pt x="2979635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0984" t="0" r="-10984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834044" y="2105679"/>
            <a:ext cx="2979635" cy="3634215"/>
          </a:xfrm>
          <a:custGeom>
            <a:avLst/>
            <a:gdLst/>
            <a:ahLst/>
            <a:cxnLst/>
            <a:rect r="r" b="b" t="t" l="l"/>
            <a:pathLst>
              <a:path h="3634215" w="2979635">
                <a:moveTo>
                  <a:pt x="0" y="0"/>
                </a:moveTo>
                <a:lnTo>
                  <a:pt x="2979635" y="0"/>
                </a:lnTo>
                <a:lnTo>
                  <a:pt x="2979635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0984" t="0" r="-10984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21699" y="2410327"/>
            <a:ext cx="3329567" cy="3329567"/>
          </a:xfrm>
          <a:custGeom>
            <a:avLst/>
            <a:gdLst/>
            <a:ahLst/>
            <a:cxnLst/>
            <a:rect r="r" b="b" t="t" l="l"/>
            <a:pathLst>
              <a:path h="3329567" w="3329567">
                <a:moveTo>
                  <a:pt x="0" y="0"/>
                </a:moveTo>
                <a:lnTo>
                  <a:pt x="3329567" y="0"/>
                </a:lnTo>
                <a:lnTo>
                  <a:pt x="3329567" y="3329568"/>
                </a:lnTo>
                <a:lnTo>
                  <a:pt x="0" y="332956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451266" y="2410327"/>
            <a:ext cx="3329567" cy="3329567"/>
          </a:xfrm>
          <a:custGeom>
            <a:avLst/>
            <a:gdLst/>
            <a:ahLst/>
            <a:cxnLst/>
            <a:rect r="r" b="b" t="t" l="l"/>
            <a:pathLst>
              <a:path h="3329567" w="3329567">
                <a:moveTo>
                  <a:pt x="0" y="0"/>
                </a:moveTo>
                <a:lnTo>
                  <a:pt x="3329567" y="0"/>
                </a:lnTo>
                <a:lnTo>
                  <a:pt x="3329567" y="3329568"/>
                </a:lnTo>
                <a:lnTo>
                  <a:pt x="0" y="332956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944864" y="5739895"/>
            <a:ext cx="3329567" cy="3329567"/>
          </a:xfrm>
          <a:custGeom>
            <a:avLst/>
            <a:gdLst/>
            <a:ahLst/>
            <a:cxnLst/>
            <a:rect r="r" b="b" t="t" l="l"/>
            <a:pathLst>
              <a:path h="3329567" w="3329567">
                <a:moveTo>
                  <a:pt x="0" y="0"/>
                </a:moveTo>
                <a:lnTo>
                  <a:pt x="3329568" y="0"/>
                </a:lnTo>
                <a:lnTo>
                  <a:pt x="3329568" y="3329567"/>
                </a:lnTo>
                <a:lnTo>
                  <a:pt x="0" y="332956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8322774" y="2583365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2" id="12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1849191" y="1979486"/>
            <a:ext cx="6122106" cy="3886603"/>
          </a:xfrm>
          <a:custGeom>
            <a:avLst/>
            <a:gdLst/>
            <a:ahLst/>
            <a:cxnLst/>
            <a:rect r="r" b="b" t="t" l="l"/>
            <a:pathLst>
              <a:path h="3886603" w="6122106">
                <a:moveTo>
                  <a:pt x="0" y="0"/>
                </a:moveTo>
                <a:lnTo>
                  <a:pt x="6122106" y="0"/>
                </a:lnTo>
                <a:lnTo>
                  <a:pt x="6122106" y="3886603"/>
                </a:lnTo>
                <a:lnTo>
                  <a:pt x="0" y="388660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071" t="-14517" r="-9302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1121699" y="2258003"/>
            <a:ext cx="6811535" cy="3634215"/>
          </a:xfrm>
          <a:custGeom>
            <a:avLst/>
            <a:gdLst/>
            <a:ahLst/>
            <a:cxnLst/>
            <a:rect r="r" b="b" t="t" l="l"/>
            <a:pathLst>
              <a:path h="3634215" w="6811535">
                <a:moveTo>
                  <a:pt x="0" y="0"/>
                </a:moveTo>
                <a:lnTo>
                  <a:pt x="6811534" y="0"/>
                </a:lnTo>
                <a:lnTo>
                  <a:pt x="6811534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3725" t="-22424" r="0" b="-224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29151" y="2334673"/>
            <a:ext cx="2880498" cy="4070490"/>
          </a:xfrm>
          <a:custGeom>
            <a:avLst/>
            <a:gdLst/>
            <a:ahLst/>
            <a:cxnLst/>
            <a:rect r="r" b="b" t="t" l="l"/>
            <a:pathLst>
              <a:path h="4070490" w="2880498">
                <a:moveTo>
                  <a:pt x="0" y="0"/>
                </a:moveTo>
                <a:lnTo>
                  <a:pt x="2880497" y="0"/>
                </a:lnTo>
                <a:lnTo>
                  <a:pt x="2880497" y="4070490"/>
                </a:lnTo>
                <a:lnTo>
                  <a:pt x="0" y="407049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943653" y="2500002"/>
            <a:ext cx="3239893" cy="3239893"/>
          </a:xfrm>
          <a:custGeom>
            <a:avLst/>
            <a:gdLst/>
            <a:ahLst/>
            <a:cxnLst/>
            <a:rect r="r" b="b" t="t" l="l"/>
            <a:pathLst>
              <a:path h="3239893" w="3239893">
                <a:moveTo>
                  <a:pt x="0" y="0"/>
                </a:moveTo>
                <a:lnTo>
                  <a:pt x="3239894" y="0"/>
                </a:lnTo>
                <a:lnTo>
                  <a:pt x="3239894" y="3239893"/>
                </a:lnTo>
                <a:lnTo>
                  <a:pt x="0" y="323989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352796" y="5739895"/>
            <a:ext cx="3239893" cy="3239893"/>
          </a:xfrm>
          <a:custGeom>
            <a:avLst/>
            <a:gdLst/>
            <a:ahLst/>
            <a:cxnLst/>
            <a:rect r="r" b="b" t="t" l="l"/>
            <a:pathLst>
              <a:path h="3239893" w="3239893">
                <a:moveTo>
                  <a:pt x="0" y="0"/>
                </a:moveTo>
                <a:lnTo>
                  <a:pt x="3239894" y="0"/>
                </a:lnTo>
                <a:lnTo>
                  <a:pt x="3239894" y="3239893"/>
                </a:lnTo>
                <a:lnTo>
                  <a:pt x="0" y="323989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4972743" y="2500002"/>
            <a:ext cx="3239893" cy="3239893"/>
          </a:xfrm>
          <a:custGeom>
            <a:avLst/>
            <a:gdLst/>
            <a:ahLst/>
            <a:cxnLst/>
            <a:rect r="r" b="b" t="t" l="l"/>
            <a:pathLst>
              <a:path h="3239893" w="3239893">
                <a:moveTo>
                  <a:pt x="0" y="0"/>
                </a:moveTo>
                <a:lnTo>
                  <a:pt x="3239893" y="0"/>
                </a:lnTo>
                <a:lnTo>
                  <a:pt x="3239893" y="3239893"/>
                </a:lnTo>
                <a:lnTo>
                  <a:pt x="0" y="323989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117739" y="2864161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1" id="11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4327731" y="2334673"/>
            <a:ext cx="2880498" cy="4070490"/>
          </a:xfrm>
          <a:custGeom>
            <a:avLst/>
            <a:gdLst/>
            <a:ahLst/>
            <a:cxnLst/>
            <a:rect r="r" b="b" t="t" l="l"/>
            <a:pathLst>
              <a:path h="4070490" w="2880498">
                <a:moveTo>
                  <a:pt x="0" y="0"/>
                </a:moveTo>
                <a:lnTo>
                  <a:pt x="2880497" y="0"/>
                </a:lnTo>
                <a:lnTo>
                  <a:pt x="2880497" y="4070490"/>
                </a:lnTo>
                <a:lnTo>
                  <a:pt x="0" y="407049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777779" y="2334673"/>
            <a:ext cx="6434857" cy="3433243"/>
          </a:xfrm>
          <a:custGeom>
            <a:avLst/>
            <a:gdLst/>
            <a:ahLst/>
            <a:cxnLst/>
            <a:rect r="r" b="b" t="t" l="l"/>
            <a:pathLst>
              <a:path h="3433243" w="6434857">
                <a:moveTo>
                  <a:pt x="0" y="0"/>
                </a:moveTo>
                <a:lnTo>
                  <a:pt x="6434857" y="0"/>
                </a:lnTo>
                <a:lnTo>
                  <a:pt x="6434857" y="3433243"/>
                </a:lnTo>
                <a:lnTo>
                  <a:pt x="0" y="343324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3725" t="-22424" r="0" b="-224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1664624" y="2306651"/>
            <a:ext cx="5543605" cy="4098512"/>
          </a:xfrm>
          <a:custGeom>
            <a:avLst/>
            <a:gdLst/>
            <a:ahLst/>
            <a:cxnLst/>
            <a:rect r="r" b="b" t="t" l="l"/>
            <a:pathLst>
              <a:path h="4098512" w="5543605">
                <a:moveTo>
                  <a:pt x="0" y="0"/>
                </a:moveTo>
                <a:lnTo>
                  <a:pt x="5543604" y="0"/>
                </a:lnTo>
                <a:lnTo>
                  <a:pt x="5543604" y="4098512"/>
                </a:lnTo>
                <a:lnTo>
                  <a:pt x="0" y="40985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3429" t="-21933" r="-27152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272856" y="1903607"/>
            <a:ext cx="3239893" cy="3239893"/>
          </a:xfrm>
          <a:custGeom>
            <a:avLst/>
            <a:gdLst/>
            <a:ahLst/>
            <a:cxnLst/>
            <a:rect r="r" b="b" t="t" l="l"/>
            <a:pathLst>
              <a:path h="3239893" w="3239893">
                <a:moveTo>
                  <a:pt x="0" y="0"/>
                </a:moveTo>
                <a:lnTo>
                  <a:pt x="3239893" y="0"/>
                </a:lnTo>
                <a:lnTo>
                  <a:pt x="3239893" y="3239893"/>
                </a:lnTo>
                <a:lnTo>
                  <a:pt x="0" y="32398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512749" y="1869934"/>
            <a:ext cx="3239893" cy="3239893"/>
          </a:xfrm>
          <a:custGeom>
            <a:avLst/>
            <a:gdLst/>
            <a:ahLst/>
            <a:cxnLst/>
            <a:rect r="r" b="b" t="t" l="l"/>
            <a:pathLst>
              <a:path h="3239893" w="3239893">
                <a:moveTo>
                  <a:pt x="0" y="0"/>
                </a:moveTo>
                <a:lnTo>
                  <a:pt x="3239893" y="0"/>
                </a:lnTo>
                <a:lnTo>
                  <a:pt x="3239893" y="3239893"/>
                </a:lnTo>
                <a:lnTo>
                  <a:pt x="0" y="32398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481038" y="1929896"/>
            <a:ext cx="2887764" cy="2887764"/>
          </a:xfrm>
          <a:custGeom>
            <a:avLst/>
            <a:gdLst/>
            <a:ahLst/>
            <a:cxnLst/>
            <a:rect r="r" b="b" t="t" l="l"/>
            <a:pathLst>
              <a:path h="2887764" w="2887764">
                <a:moveTo>
                  <a:pt x="0" y="0"/>
                </a:moveTo>
                <a:lnTo>
                  <a:pt x="2887764" y="0"/>
                </a:lnTo>
                <a:lnTo>
                  <a:pt x="2887764" y="2887764"/>
                </a:lnTo>
                <a:lnTo>
                  <a:pt x="0" y="288776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196655" y="1958312"/>
            <a:ext cx="2887764" cy="2887764"/>
          </a:xfrm>
          <a:custGeom>
            <a:avLst/>
            <a:gdLst/>
            <a:ahLst/>
            <a:cxnLst/>
            <a:rect r="r" b="b" t="t" l="l"/>
            <a:pathLst>
              <a:path h="2887764" w="2887764">
                <a:moveTo>
                  <a:pt x="0" y="0"/>
                </a:moveTo>
                <a:lnTo>
                  <a:pt x="2887764" y="0"/>
                </a:lnTo>
                <a:lnTo>
                  <a:pt x="2887764" y="2887764"/>
                </a:lnTo>
                <a:lnTo>
                  <a:pt x="0" y="288776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752773" y="4817660"/>
            <a:ext cx="2887764" cy="2887764"/>
          </a:xfrm>
          <a:custGeom>
            <a:avLst/>
            <a:gdLst/>
            <a:ahLst/>
            <a:cxnLst/>
            <a:rect r="r" b="b" t="t" l="l"/>
            <a:pathLst>
              <a:path h="2887764" w="2887764">
                <a:moveTo>
                  <a:pt x="0" y="0"/>
                </a:moveTo>
                <a:lnTo>
                  <a:pt x="2887764" y="0"/>
                </a:lnTo>
                <a:lnTo>
                  <a:pt x="2887764" y="2887764"/>
                </a:lnTo>
                <a:lnTo>
                  <a:pt x="0" y="288776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4062288" y="5109827"/>
            <a:ext cx="3239893" cy="3239893"/>
          </a:xfrm>
          <a:custGeom>
            <a:avLst/>
            <a:gdLst/>
            <a:ahLst/>
            <a:cxnLst/>
            <a:rect r="r" b="b" t="t" l="l"/>
            <a:pathLst>
              <a:path h="3239893" w="3239893">
                <a:moveTo>
                  <a:pt x="0" y="0"/>
                </a:moveTo>
                <a:lnTo>
                  <a:pt x="3239893" y="0"/>
                </a:lnTo>
                <a:lnTo>
                  <a:pt x="3239893" y="3239893"/>
                </a:lnTo>
                <a:lnTo>
                  <a:pt x="0" y="32398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9035731" y="4248149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3" id="13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2205510" y="1869934"/>
            <a:ext cx="6547133" cy="3273566"/>
          </a:xfrm>
          <a:custGeom>
            <a:avLst/>
            <a:gdLst/>
            <a:ahLst/>
            <a:cxnLst/>
            <a:rect r="r" b="b" t="t" l="l"/>
            <a:pathLst>
              <a:path h="3273566" w="6547133">
                <a:moveTo>
                  <a:pt x="0" y="0"/>
                </a:moveTo>
                <a:lnTo>
                  <a:pt x="6547132" y="0"/>
                </a:lnTo>
                <a:lnTo>
                  <a:pt x="6547132" y="3273566"/>
                </a:lnTo>
                <a:lnTo>
                  <a:pt x="0" y="327356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661" t="0" r="-20639" b="-60699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12160343" y="1753831"/>
            <a:ext cx="5924077" cy="3063829"/>
          </a:xfrm>
          <a:custGeom>
            <a:avLst/>
            <a:gdLst/>
            <a:ahLst/>
            <a:cxnLst/>
            <a:rect r="r" b="b" t="t" l="l"/>
            <a:pathLst>
              <a:path h="3063829" w="5924077">
                <a:moveTo>
                  <a:pt x="0" y="0"/>
                </a:moveTo>
                <a:lnTo>
                  <a:pt x="5924076" y="0"/>
                </a:lnTo>
                <a:lnTo>
                  <a:pt x="5924076" y="3063829"/>
                </a:lnTo>
                <a:lnTo>
                  <a:pt x="0" y="306382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822" t="0" r="-24785" b="-60699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112560" y="2334673"/>
            <a:ext cx="5253884" cy="5253884"/>
          </a:xfrm>
          <a:custGeom>
            <a:avLst/>
            <a:gdLst/>
            <a:ahLst/>
            <a:cxnLst/>
            <a:rect r="r" b="b" t="t" l="l"/>
            <a:pathLst>
              <a:path h="5253884" w="5253884">
                <a:moveTo>
                  <a:pt x="0" y="0"/>
                </a:moveTo>
                <a:lnTo>
                  <a:pt x="5253884" y="0"/>
                </a:lnTo>
                <a:lnTo>
                  <a:pt x="5253884" y="5253884"/>
                </a:lnTo>
                <a:lnTo>
                  <a:pt x="0" y="52538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0829015" y="1688931"/>
            <a:ext cx="3128729" cy="3128729"/>
          </a:xfrm>
          <a:custGeom>
            <a:avLst/>
            <a:gdLst/>
            <a:ahLst/>
            <a:cxnLst/>
            <a:rect r="r" b="b" t="t" l="l"/>
            <a:pathLst>
              <a:path h="3128729" w="3128729">
                <a:moveTo>
                  <a:pt x="0" y="0"/>
                </a:moveTo>
                <a:lnTo>
                  <a:pt x="3128729" y="0"/>
                </a:lnTo>
                <a:lnTo>
                  <a:pt x="3128729" y="3128729"/>
                </a:lnTo>
                <a:lnTo>
                  <a:pt x="0" y="312872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957744" y="1688931"/>
            <a:ext cx="3128729" cy="3128729"/>
          </a:xfrm>
          <a:custGeom>
            <a:avLst/>
            <a:gdLst/>
            <a:ahLst/>
            <a:cxnLst/>
            <a:rect r="r" b="b" t="t" l="l"/>
            <a:pathLst>
              <a:path h="3128729" w="3128729">
                <a:moveTo>
                  <a:pt x="0" y="0"/>
                </a:moveTo>
                <a:lnTo>
                  <a:pt x="3128729" y="0"/>
                </a:lnTo>
                <a:lnTo>
                  <a:pt x="3128729" y="3128729"/>
                </a:lnTo>
                <a:lnTo>
                  <a:pt x="0" y="312872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957744" y="4668566"/>
            <a:ext cx="3128729" cy="3128729"/>
          </a:xfrm>
          <a:custGeom>
            <a:avLst/>
            <a:gdLst/>
            <a:ahLst/>
            <a:cxnLst/>
            <a:rect r="r" b="b" t="t" l="l"/>
            <a:pathLst>
              <a:path h="3128729" w="3128729">
                <a:moveTo>
                  <a:pt x="0" y="0"/>
                </a:moveTo>
                <a:lnTo>
                  <a:pt x="3128729" y="0"/>
                </a:lnTo>
                <a:lnTo>
                  <a:pt x="3128729" y="3128729"/>
                </a:lnTo>
                <a:lnTo>
                  <a:pt x="0" y="312872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829015" y="4668566"/>
            <a:ext cx="3128729" cy="3128729"/>
          </a:xfrm>
          <a:custGeom>
            <a:avLst/>
            <a:gdLst/>
            <a:ahLst/>
            <a:cxnLst/>
            <a:rect r="r" b="b" t="t" l="l"/>
            <a:pathLst>
              <a:path h="3128729" w="3128729">
                <a:moveTo>
                  <a:pt x="0" y="0"/>
                </a:moveTo>
                <a:lnTo>
                  <a:pt x="3128729" y="0"/>
                </a:lnTo>
                <a:lnTo>
                  <a:pt x="3128729" y="3128729"/>
                </a:lnTo>
                <a:lnTo>
                  <a:pt x="0" y="312872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829015" y="1688931"/>
            <a:ext cx="6430285" cy="6262053"/>
          </a:xfrm>
          <a:custGeom>
            <a:avLst/>
            <a:gdLst/>
            <a:ahLst/>
            <a:cxnLst/>
            <a:rect r="r" b="b" t="t" l="l"/>
            <a:pathLst>
              <a:path h="6262053" w="6430285">
                <a:moveTo>
                  <a:pt x="0" y="0"/>
                </a:moveTo>
                <a:lnTo>
                  <a:pt x="6430285" y="0"/>
                </a:lnTo>
                <a:lnTo>
                  <a:pt x="6430285" y="6262053"/>
                </a:lnTo>
                <a:lnTo>
                  <a:pt x="0" y="626205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3235" t="-4835" r="-55972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7605983" y="3746281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3"/>
                </a:lnTo>
                <a:lnTo>
                  <a:pt x="0" y="298349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3" id="13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006156" y="1870816"/>
            <a:ext cx="5893688" cy="5893688"/>
          </a:xfrm>
          <a:custGeom>
            <a:avLst/>
            <a:gdLst/>
            <a:ahLst/>
            <a:cxnLst/>
            <a:rect r="r" b="b" t="t" l="l"/>
            <a:pathLst>
              <a:path h="5893688" w="5893688">
                <a:moveTo>
                  <a:pt x="0" y="0"/>
                </a:moveTo>
                <a:lnTo>
                  <a:pt x="5893688" y="0"/>
                </a:lnTo>
                <a:lnTo>
                  <a:pt x="5893688" y="5893688"/>
                </a:lnTo>
                <a:lnTo>
                  <a:pt x="0" y="58936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1842609" y="1870816"/>
            <a:ext cx="2481358" cy="2481358"/>
          </a:xfrm>
          <a:custGeom>
            <a:avLst/>
            <a:gdLst/>
            <a:ahLst/>
            <a:cxnLst/>
            <a:rect r="r" b="b" t="t" l="l"/>
            <a:pathLst>
              <a:path h="2481358" w="2481358">
                <a:moveTo>
                  <a:pt x="0" y="0"/>
                </a:moveTo>
                <a:lnTo>
                  <a:pt x="2481359" y="0"/>
                </a:lnTo>
                <a:lnTo>
                  <a:pt x="2481359" y="2481358"/>
                </a:lnTo>
                <a:lnTo>
                  <a:pt x="0" y="248135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842609" y="4352174"/>
            <a:ext cx="2481358" cy="2481358"/>
          </a:xfrm>
          <a:custGeom>
            <a:avLst/>
            <a:gdLst/>
            <a:ahLst/>
            <a:cxnLst/>
            <a:rect r="r" b="b" t="t" l="l"/>
            <a:pathLst>
              <a:path h="2481358" w="2481358">
                <a:moveTo>
                  <a:pt x="0" y="0"/>
                </a:moveTo>
                <a:lnTo>
                  <a:pt x="2481359" y="0"/>
                </a:lnTo>
                <a:lnTo>
                  <a:pt x="2481359" y="2481359"/>
                </a:lnTo>
                <a:lnTo>
                  <a:pt x="0" y="248135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323968" y="1870816"/>
            <a:ext cx="2481358" cy="2481358"/>
          </a:xfrm>
          <a:custGeom>
            <a:avLst/>
            <a:gdLst/>
            <a:ahLst/>
            <a:cxnLst/>
            <a:rect r="r" b="b" t="t" l="l"/>
            <a:pathLst>
              <a:path h="2481358" w="2481358">
                <a:moveTo>
                  <a:pt x="0" y="0"/>
                </a:moveTo>
                <a:lnTo>
                  <a:pt x="2481358" y="0"/>
                </a:lnTo>
                <a:lnTo>
                  <a:pt x="2481358" y="2481358"/>
                </a:lnTo>
                <a:lnTo>
                  <a:pt x="0" y="248135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323968" y="4352174"/>
            <a:ext cx="2481358" cy="2481358"/>
          </a:xfrm>
          <a:custGeom>
            <a:avLst/>
            <a:gdLst/>
            <a:ahLst/>
            <a:cxnLst/>
            <a:rect r="r" b="b" t="t" l="l"/>
            <a:pathLst>
              <a:path h="2481358" w="2481358">
                <a:moveTo>
                  <a:pt x="0" y="0"/>
                </a:moveTo>
                <a:lnTo>
                  <a:pt x="2481358" y="0"/>
                </a:lnTo>
                <a:lnTo>
                  <a:pt x="2481358" y="2481359"/>
                </a:lnTo>
                <a:lnTo>
                  <a:pt x="0" y="248135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842609" y="1870816"/>
            <a:ext cx="4962717" cy="5206495"/>
          </a:xfrm>
          <a:custGeom>
            <a:avLst/>
            <a:gdLst/>
            <a:ahLst/>
            <a:cxnLst/>
            <a:rect r="r" b="b" t="t" l="l"/>
            <a:pathLst>
              <a:path h="5206495" w="4962717">
                <a:moveTo>
                  <a:pt x="0" y="0"/>
                </a:moveTo>
                <a:lnTo>
                  <a:pt x="4962717" y="0"/>
                </a:lnTo>
                <a:lnTo>
                  <a:pt x="4962717" y="5206495"/>
                </a:lnTo>
                <a:lnTo>
                  <a:pt x="0" y="520649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6087" t="0" r="-57518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8274272" y="355459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3" id="13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5739895"/>
            <a:ext cx="3329247" cy="4114800"/>
          </a:xfrm>
          <a:custGeom>
            <a:avLst/>
            <a:gdLst/>
            <a:ahLst/>
            <a:cxnLst/>
            <a:rect r="r" b="b" t="t" l="l"/>
            <a:pathLst>
              <a:path h="4114800" w="3329247">
                <a:moveTo>
                  <a:pt x="0" y="0"/>
                </a:moveTo>
                <a:lnTo>
                  <a:pt x="3329247" y="0"/>
                </a:lnTo>
                <a:lnTo>
                  <a:pt x="33292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695310" y="-26310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97710" y="1870816"/>
            <a:ext cx="5893688" cy="5893688"/>
          </a:xfrm>
          <a:custGeom>
            <a:avLst/>
            <a:gdLst/>
            <a:ahLst/>
            <a:cxnLst/>
            <a:rect r="r" b="b" t="t" l="l"/>
            <a:pathLst>
              <a:path h="5893688" w="5893688">
                <a:moveTo>
                  <a:pt x="0" y="0"/>
                </a:moveTo>
                <a:lnTo>
                  <a:pt x="5893688" y="0"/>
                </a:lnTo>
                <a:lnTo>
                  <a:pt x="5893688" y="5893688"/>
                </a:lnTo>
                <a:lnTo>
                  <a:pt x="0" y="58936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1197721" y="3000552"/>
            <a:ext cx="3634215" cy="3634215"/>
          </a:xfrm>
          <a:custGeom>
            <a:avLst/>
            <a:gdLst/>
            <a:ahLst/>
            <a:cxnLst/>
            <a:rect r="r" b="b" t="t" l="l"/>
            <a:pathLst>
              <a:path h="3634215" w="3634215">
                <a:moveTo>
                  <a:pt x="0" y="0"/>
                </a:moveTo>
                <a:lnTo>
                  <a:pt x="3634216" y="0"/>
                </a:lnTo>
                <a:lnTo>
                  <a:pt x="3634216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323968" y="3000552"/>
            <a:ext cx="3634215" cy="3634215"/>
          </a:xfrm>
          <a:custGeom>
            <a:avLst/>
            <a:gdLst/>
            <a:ahLst/>
            <a:cxnLst/>
            <a:rect r="r" b="b" t="t" l="l"/>
            <a:pathLst>
              <a:path h="3634215" w="3634215">
                <a:moveTo>
                  <a:pt x="0" y="0"/>
                </a:moveTo>
                <a:lnTo>
                  <a:pt x="3634215" y="0"/>
                </a:lnTo>
                <a:lnTo>
                  <a:pt x="3634215" y="3634216"/>
                </a:lnTo>
                <a:lnTo>
                  <a:pt x="0" y="363421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652254" y="340219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0" id="10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1197721" y="2751471"/>
            <a:ext cx="6852819" cy="3978302"/>
          </a:xfrm>
          <a:custGeom>
            <a:avLst/>
            <a:gdLst/>
            <a:ahLst/>
            <a:cxnLst/>
            <a:rect r="r" b="b" t="t" l="l"/>
            <a:pathLst>
              <a:path h="3978302" w="6852819">
                <a:moveTo>
                  <a:pt x="0" y="0"/>
                </a:moveTo>
                <a:lnTo>
                  <a:pt x="6852819" y="0"/>
                </a:lnTo>
                <a:lnTo>
                  <a:pt x="6852819" y="3978303"/>
                </a:lnTo>
                <a:lnTo>
                  <a:pt x="0" y="397830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7063" t="-36129" r="-34776" b="-64727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1847710" y="-24786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400817" y="1794237"/>
            <a:ext cx="2247383" cy="3175823"/>
          </a:xfrm>
          <a:custGeom>
            <a:avLst/>
            <a:gdLst/>
            <a:ahLst/>
            <a:cxnLst/>
            <a:rect r="r" b="b" t="t" l="l"/>
            <a:pathLst>
              <a:path h="3175823" w="2247383">
                <a:moveTo>
                  <a:pt x="0" y="0"/>
                </a:moveTo>
                <a:lnTo>
                  <a:pt x="2247383" y="0"/>
                </a:lnTo>
                <a:lnTo>
                  <a:pt x="2247383" y="3175823"/>
                </a:lnTo>
                <a:lnTo>
                  <a:pt x="0" y="31758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320432" y="2888700"/>
            <a:ext cx="4162721" cy="4162721"/>
          </a:xfrm>
          <a:custGeom>
            <a:avLst/>
            <a:gdLst/>
            <a:ahLst/>
            <a:cxnLst/>
            <a:rect r="r" b="b" t="t" l="l"/>
            <a:pathLst>
              <a:path h="4162721" w="4162721">
                <a:moveTo>
                  <a:pt x="0" y="0"/>
                </a:moveTo>
                <a:lnTo>
                  <a:pt x="4162721" y="0"/>
                </a:lnTo>
                <a:lnTo>
                  <a:pt x="4162721" y="4162721"/>
                </a:lnTo>
                <a:lnTo>
                  <a:pt x="0" y="416272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4648200" y="1794237"/>
            <a:ext cx="2247383" cy="3175823"/>
          </a:xfrm>
          <a:custGeom>
            <a:avLst/>
            <a:gdLst/>
            <a:ahLst/>
            <a:cxnLst/>
            <a:rect r="r" b="b" t="t" l="l"/>
            <a:pathLst>
              <a:path h="3175823" w="2247383">
                <a:moveTo>
                  <a:pt x="0" y="0"/>
                </a:moveTo>
                <a:lnTo>
                  <a:pt x="2247383" y="0"/>
                </a:lnTo>
                <a:lnTo>
                  <a:pt x="2247383" y="3175823"/>
                </a:lnTo>
                <a:lnTo>
                  <a:pt x="0" y="31758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400817" y="4970060"/>
            <a:ext cx="2247383" cy="3175823"/>
          </a:xfrm>
          <a:custGeom>
            <a:avLst/>
            <a:gdLst/>
            <a:ahLst/>
            <a:cxnLst/>
            <a:rect r="r" b="b" t="t" l="l"/>
            <a:pathLst>
              <a:path h="3175823" w="2247383">
                <a:moveTo>
                  <a:pt x="0" y="0"/>
                </a:moveTo>
                <a:lnTo>
                  <a:pt x="2247383" y="0"/>
                </a:lnTo>
                <a:lnTo>
                  <a:pt x="2247383" y="3175823"/>
                </a:lnTo>
                <a:lnTo>
                  <a:pt x="0" y="31758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648200" y="4970060"/>
            <a:ext cx="2247383" cy="3175823"/>
          </a:xfrm>
          <a:custGeom>
            <a:avLst/>
            <a:gdLst/>
            <a:ahLst/>
            <a:cxnLst/>
            <a:rect r="r" b="b" t="t" l="l"/>
            <a:pathLst>
              <a:path h="3175823" w="2247383">
                <a:moveTo>
                  <a:pt x="0" y="0"/>
                </a:moveTo>
                <a:lnTo>
                  <a:pt x="2247383" y="0"/>
                </a:lnTo>
                <a:lnTo>
                  <a:pt x="2247383" y="3175823"/>
                </a:lnTo>
                <a:lnTo>
                  <a:pt x="0" y="317582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117739" y="3382149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1" id="11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2185442" y="1592538"/>
            <a:ext cx="4713097" cy="6553344"/>
          </a:xfrm>
          <a:custGeom>
            <a:avLst/>
            <a:gdLst/>
            <a:ahLst/>
            <a:cxnLst/>
            <a:rect r="r" b="b" t="t" l="l"/>
            <a:pathLst>
              <a:path h="6553344" w="4713097">
                <a:moveTo>
                  <a:pt x="0" y="0"/>
                </a:moveTo>
                <a:lnTo>
                  <a:pt x="4713097" y="0"/>
                </a:lnTo>
                <a:lnTo>
                  <a:pt x="4713097" y="6553345"/>
                </a:lnTo>
                <a:lnTo>
                  <a:pt x="0" y="655334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68429" t="-21933" r="-95963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1847710" y="-24786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491757" y="2048634"/>
            <a:ext cx="3040462" cy="3040462"/>
          </a:xfrm>
          <a:custGeom>
            <a:avLst/>
            <a:gdLst/>
            <a:ahLst/>
            <a:cxnLst/>
            <a:rect r="r" b="b" t="t" l="l"/>
            <a:pathLst>
              <a:path h="3040462" w="3040462">
                <a:moveTo>
                  <a:pt x="0" y="0"/>
                </a:moveTo>
                <a:lnTo>
                  <a:pt x="3040461" y="0"/>
                </a:lnTo>
                <a:lnTo>
                  <a:pt x="3040461" y="3040461"/>
                </a:lnTo>
                <a:lnTo>
                  <a:pt x="0" y="30404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457905" y="2048634"/>
            <a:ext cx="3040462" cy="3040462"/>
          </a:xfrm>
          <a:custGeom>
            <a:avLst/>
            <a:gdLst/>
            <a:ahLst/>
            <a:cxnLst/>
            <a:rect r="r" b="b" t="t" l="l"/>
            <a:pathLst>
              <a:path h="3040462" w="3040462">
                <a:moveTo>
                  <a:pt x="0" y="0"/>
                </a:moveTo>
                <a:lnTo>
                  <a:pt x="3040462" y="0"/>
                </a:lnTo>
                <a:lnTo>
                  <a:pt x="3040462" y="3040461"/>
                </a:lnTo>
                <a:lnTo>
                  <a:pt x="0" y="30404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69186" y="2093778"/>
            <a:ext cx="3040462" cy="3040462"/>
          </a:xfrm>
          <a:custGeom>
            <a:avLst/>
            <a:gdLst/>
            <a:ahLst/>
            <a:cxnLst/>
            <a:rect r="r" b="b" t="t" l="l"/>
            <a:pathLst>
              <a:path h="3040462" w="3040462">
                <a:moveTo>
                  <a:pt x="0" y="0"/>
                </a:moveTo>
                <a:lnTo>
                  <a:pt x="3040462" y="0"/>
                </a:lnTo>
                <a:lnTo>
                  <a:pt x="3040462" y="3040462"/>
                </a:lnTo>
                <a:lnTo>
                  <a:pt x="0" y="304046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6233">
            <a:off x="4647300" y="2093778"/>
            <a:ext cx="3040462" cy="3040462"/>
          </a:xfrm>
          <a:custGeom>
            <a:avLst/>
            <a:gdLst/>
            <a:ahLst/>
            <a:cxnLst/>
            <a:rect r="r" b="b" t="t" l="l"/>
            <a:pathLst>
              <a:path h="3040462" w="3040462">
                <a:moveTo>
                  <a:pt x="0" y="0"/>
                </a:moveTo>
                <a:lnTo>
                  <a:pt x="3040461" y="0"/>
                </a:lnTo>
                <a:lnTo>
                  <a:pt x="3040461" y="3040462"/>
                </a:lnTo>
                <a:lnTo>
                  <a:pt x="0" y="304046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127069" y="5134240"/>
            <a:ext cx="3040462" cy="3040462"/>
          </a:xfrm>
          <a:custGeom>
            <a:avLst/>
            <a:gdLst/>
            <a:ahLst/>
            <a:cxnLst/>
            <a:rect r="r" b="b" t="t" l="l"/>
            <a:pathLst>
              <a:path h="3040462" w="3040462">
                <a:moveTo>
                  <a:pt x="0" y="0"/>
                </a:moveTo>
                <a:lnTo>
                  <a:pt x="3040462" y="0"/>
                </a:lnTo>
                <a:lnTo>
                  <a:pt x="3040462" y="3040461"/>
                </a:lnTo>
                <a:lnTo>
                  <a:pt x="0" y="304046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13053857" y="5089095"/>
            <a:ext cx="3040462" cy="3040462"/>
          </a:xfrm>
          <a:custGeom>
            <a:avLst/>
            <a:gdLst/>
            <a:ahLst/>
            <a:cxnLst/>
            <a:rect r="r" b="b" t="t" l="l"/>
            <a:pathLst>
              <a:path h="3040462" w="3040462">
                <a:moveTo>
                  <a:pt x="0" y="0"/>
                </a:moveTo>
                <a:lnTo>
                  <a:pt x="3040461" y="0"/>
                </a:lnTo>
                <a:lnTo>
                  <a:pt x="3040461" y="3040462"/>
                </a:lnTo>
                <a:lnTo>
                  <a:pt x="0" y="304046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8117739" y="4226288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3"/>
                </a:lnTo>
                <a:lnTo>
                  <a:pt x="0" y="298349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2" id="12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1566070" y="1973330"/>
            <a:ext cx="5932297" cy="3281357"/>
          </a:xfrm>
          <a:custGeom>
            <a:avLst/>
            <a:gdLst/>
            <a:ahLst/>
            <a:cxnLst/>
            <a:rect r="r" b="b" t="t" l="l"/>
            <a:pathLst>
              <a:path h="3281357" w="5932297">
                <a:moveTo>
                  <a:pt x="0" y="0"/>
                </a:moveTo>
                <a:lnTo>
                  <a:pt x="5932297" y="0"/>
                </a:lnTo>
                <a:lnTo>
                  <a:pt x="5932297" y="3281357"/>
                </a:lnTo>
                <a:lnTo>
                  <a:pt x="0" y="328135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1941" t="-42674" r="-52701" b="-94568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1569186" y="1890534"/>
            <a:ext cx="6262803" cy="3281357"/>
          </a:xfrm>
          <a:custGeom>
            <a:avLst/>
            <a:gdLst/>
            <a:ahLst/>
            <a:cxnLst/>
            <a:rect r="r" b="b" t="t" l="l"/>
            <a:pathLst>
              <a:path h="3281357" w="6262803">
                <a:moveTo>
                  <a:pt x="0" y="0"/>
                </a:moveTo>
                <a:lnTo>
                  <a:pt x="6262803" y="0"/>
                </a:lnTo>
                <a:lnTo>
                  <a:pt x="6262803" y="3281357"/>
                </a:lnTo>
                <a:lnTo>
                  <a:pt x="0" y="328135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49200" t="-42674" r="-44642" b="-94568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69928" y="-992907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2"/>
                </a:lnTo>
                <a:lnTo>
                  <a:pt x="0" y="8790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9609486" y="2334673"/>
            <a:ext cx="9428964" cy="8790201"/>
          </a:xfrm>
          <a:custGeom>
            <a:avLst/>
            <a:gdLst/>
            <a:ahLst/>
            <a:cxnLst/>
            <a:rect r="r" b="b" t="t" l="l"/>
            <a:pathLst>
              <a:path h="8790201" w="9428964">
                <a:moveTo>
                  <a:pt x="0" y="0"/>
                </a:moveTo>
                <a:lnTo>
                  <a:pt x="9428964" y="0"/>
                </a:lnTo>
                <a:lnTo>
                  <a:pt x="9428964" y="8790201"/>
                </a:lnTo>
                <a:lnTo>
                  <a:pt x="0" y="87902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1847710" y="-2478630"/>
            <a:ext cx="14897379" cy="14897379"/>
          </a:xfrm>
          <a:custGeom>
            <a:avLst/>
            <a:gdLst/>
            <a:ahLst/>
            <a:cxnLst/>
            <a:rect r="r" b="b" t="t" l="l"/>
            <a:pathLst>
              <a:path h="14897379" w="14897379">
                <a:moveTo>
                  <a:pt x="0" y="0"/>
                </a:moveTo>
                <a:lnTo>
                  <a:pt x="14897380" y="0"/>
                </a:lnTo>
                <a:lnTo>
                  <a:pt x="14897380" y="14897380"/>
                </a:lnTo>
                <a:lnTo>
                  <a:pt x="0" y="148973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9364" y="2058411"/>
            <a:ext cx="3120284" cy="3120284"/>
          </a:xfrm>
          <a:custGeom>
            <a:avLst/>
            <a:gdLst/>
            <a:ahLst/>
            <a:cxnLst/>
            <a:rect r="r" b="b" t="t" l="l"/>
            <a:pathLst>
              <a:path h="3120284" w="3120284">
                <a:moveTo>
                  <a:pt x="0" y="0"/>
                </a:moveTo>
                <a:lnTo>
                  <a:pt x="3120284" y="0"/>
                </a:lnTo>
                <a:lnTo>
                  <a:pt x="3120284" y="3120284"/>
                </a:lnTo>
                <a:lnTo>
                  <a:pt x="0" y="31202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89364" y="5178695"/>
            <a:ext cx="3120284" cy="3120284"/>
          </a:xfrm>
          <a:custGeom>
            <a:avLst/>
            <a:gdLst/>
            <a:ahLst/>
            <a:cxnLst/>
            <a:rect r="r" b="b" t="t" l="l"/>
            <a:pathLst>
              <a:path h="3120284" w="3120284">
                <a:moveTo>
                  <a:pt x="0" y="0"/>
                </a:moveTo>
                <a:lnTo>
                  <a:pt x="3120284" y="0"/>
                </a:lnTo>
                <a:lnTo>
                  <a:pt x="3120284" y="3120284"/>
                </a:lnTo>
                <a:lnTo>
                  <a:pt x="0" y="31202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609648" y="5075104"/>
            <a:ext cx="3120284" cy="3120284"/>
          </a:xfrm>
          <a:custGeom>
            <a:avLst/>
            <a:gdLst/>
            <a:ahLst/>
            <a:cxnLst/>
            <a:rect r="r" b="b" t="t" l="l"/>
            <a:pathLst>
              <a:path h="3120284" w="3120284">
                <a:moveTo>
                  <a:pt x="0" y="0"/>
                </a:moveTo>
                <a:lnTo>
                  <a:pt x="3120284" y="0"/>
                </a:lnTo>
                <a:lnTo>
                  <a:pt x="3120284" y="3120284"/>
                </a:lnTo>
                <a:lnTo>
                  <a:pt x="0" y="31202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09648" y="2023216"/>
            <a:ext cx="3120284" cy="3120284"/>
          </a:xfrm>
          <a:custGeom>
            <a:avLst/>
            <a:gdLst/>
            <a:ahLst/>
            <a:cxnLst/>
            <a:rect r="r" b="b" t="t" l="l"/>
            <a:pathLst>
              <a:path h="3120284" w="3120284">
                <a:moveTo>
                  <a:pt x="0" y="0"/>
                </a:moveTo>
                <a:lnTo>
                  <a:pt x="3120284" y="0"/>
                </a:lnTo>
                <a:lnTo>
                  <a:pt x="3120284" y="3120284"/>
                </a:lnTo>
                <a:lnTo>
                  <a:pt x="0" y="31202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846683" y="2128801"/>
            <a:ext cx="2974153" cy="3085089"/>
          </a:xfrm>
          <a:custGeom>
            <a:avLst/>
            <a:gdLst/>
            <a:ahLst/>
            <a:cxnLst/>
            <a:rect r="r" b="b" t="t" l="l"/>
            <a:pathLst>
              <a:path h="3085089" w="2974153">
                <a:moveTo>
                  <a:pt x="0" y="0"/>
                </a:moveTo>
                <a:lnTo>
                  <a:pt x="2974153" y="0"/>
                </a:lnTo>
                <a:lnTo>
                  <a:pt x="2974153" y="3085089"/>
                </a:lnTo>
                <a:lnTo>
                  <a:pt x="0" y="308508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234166" y="3618553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TextBox 11" id="11"/>
          <p:cNvSpPr txBox="true"/>
          <p:nvPr/>
        </p:nvSpPr>
        <p:spPr>
          <a:xfrm rot="0">
            <a:off x="523233" y="9403376"/>
            <a:ext cx="4086415" cy="805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4676" i="true">
                <a:solidFill>
                  <a:srgbClr val="617EB7"/>
                </a:solidFill>
                <a:latin typeface="Noto Serif Italics"/>
                <a:ea typeface="Noto Serif Italics"/>
                <a:cs typeface="Noto Serif Italics"/>
                <a:sym typeface="Noto Serif Italics"/>
              </a:rPr>
              <a:t>Дудник Ольга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489364" y="2004468"/>
            <a:ext cx="6240568" cy="6278063"/>
          </a:xfrm>
          <a:custGeom>
            <a:avLst/>
            <a:gdLst/>
            <a:ahLst/>
            <a:cxnLst/>
            <a:rect r="r" b="b" t="t" l="l"/>
            <a:pathLst>
              <a:path h="6278063" w="6240568">
                <a:moveTo>
                  <a:pt x="0" y="0"/>
                </a:moveTo>
                <a:lnTo>
                  <a:pt x="6240568" y="0"/>
                </a:lnTo>
                <a:lnTo>
                  <a:pt x="6240568" y="6278064"/>
                </a:lnTo>
                <a:lnTo>
                  <a:pt x="0" y="627806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48552" t="-21933" r="-42738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11966864" y="2128801"/>
            <a:ext cx="2974153" cy="3085089"/>
          </a:xfrm>
          <a:custGeom>
            <a:avLst/>
            <a:gdLst/>
            <a:ahLst/>
            <a:cxnLst/>
            <a:rect r="r" b="b" t="t" l="l"/>
            <a:pathLst>
              <a:path h="3085089" w="2974153">
                <a:moveTo>
                  <a:pt x="0" y="0"/>
                </a:moveTo>
                <a:lnTo>
                  <a:pt x="2974153" y="0"/>
                </a:lnTo>
                <a:lnTo>
                  <a:pt x="2974153" y="3085089"/>
                </a:lnTo>
                <a:lnTo>
                  <a:pt x="0" y="308508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966864" y="5143500"/>
            <a:ext cx="2974153" cy="3085089"/>
          </a:xfrm>
          <a:custGeom>
            <a:avLst/>
            <a:gdLst/>
            <a:ahLst/>
            <a:cxnLst/>
            <a:rect r="r" b="b" t="t" l="l"/>
            <a:pathLst>
              <a:path h="3085089" w="2974153">
                <a:moveTo>
                  <a:pt x="0" y="0"/>
                </a:moveTo>
                <a:lnTo>
                  <a:pt x="2974153" y="0"/>
                </a:lnTo>
                <a:lnTo>
                  <a:pt x="2974153" y="3085089"/>
                </a:lnTo>
                <a:lnTo>
                  <a:pt x="0" y="308508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4941017" y="5213890"/>
            <a:ext cx="2974153" cy="3085089"/>
          </a:xfrm>
          <a:custGeom>
            <a:avLst/>
            <a:gdLst/>
            <a:ahLst/>
            <a:cxnLst/>
            <a:rect r="r" b="b" t="t" l="l"/>
            <a:pathLst>
              <a:path h="3085089" w="2974153">
                <a:moveTo>
                  <a:pt x="0" y="0"/>
                </a:moveTo>
                <a:lnTo>
                  <a:pt x="2974152" y="0"/>
                </a:lnTo>
                <a:lnTo>
                  <a:pt x="2974152" y="3085089"/>
                </a:lnTo>
                <a:lnTo>
                  <a:pt x="0" y="308508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929976" y="2128801"/>
            <a:ext cx="5932297" cy="6170178"/>
          </a:xfrm>
          <a:custGeom>
            <a:avLst/>
            <a:gdLst/>
            <a:ahLst/>
            <a:cxnLst/>
            <a:rect r="r" b="b" t="t" l="l"/>
            <a:pathLst>
              <a:path h="6170178" w="5932297">
                <a:moveTo>
                  <a:pt x="0" y="0"/>
                </a:moveTo>
                <a:lnTo>
                  <a:pt x="5932297" y="0"/>
                </a:lnTo>
                <a:lnTo>
                  <a:pt x="5932297" y="6170178"/>
                </a:lnTo>
                <a:lnTo>
                  <a:pt x="0" y="61701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1941" t="-22694" r="-52701" b="-3473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75808" y="522606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983614" y="522606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7691420" y="522606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4107853" y="525387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734644" y="522606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798625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1" y="0"/>
                </a:lnTo>
                <a:lnTo>
                  <a:pt x="2482881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9677" t="-30670" r="-11773" b="-58867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358158" y="798625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9677" t="-30670" r="-11773" b="-58867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902559" y="798625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9677" t="-30670" r="-11773" b="-58867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233919" y="798625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9677" t="-30670" r="-11773" b="-58867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567181" y="798625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9677" t="-30670" r="-11773" b="-58867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34644" y="365175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734644" y="6780902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4148921" y="365175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7770588" y="365175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1028700" y="3927773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1" y="0"/>
                </a:lnTo>
                <a:lnTo>
                  <a:pt x="2482881" y="2431454"/>
                </a:lnTo>
                <a:lnTo>
                  <a:pt x="0" y="2431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3982" t="-31300" r="-114273" b="-62129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399227" y="3927773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1" y="0"/>
                </a:lnTo>
                <a:lnTo>
                  <a:pt x="2482881" y="2431454"/>
                </a:lnTo>
                <a:lnTo>
                  <a:pt x="0" y="2431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3982" t="-31300" r="-114273" b="-62129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983614" y="365175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19" id="19"/>
          <p:cNvSpPr/>
          <p:nvPr/>
        </p:nvSpPr>
        <p:spPr>
          <a:xfrm flipH="false" flipV="false" rot="0">
            <a:off x="14196640" y="3651754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20" id="20"/>
          <p:cNvSpPr/>
          <p:nvPr/>
        </p:nvSpPr>
        <p:spPr>
          <a:xfrm flipH="false" flipV="false" rot="0">
            <a:off x="14443356" y="3927773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4"/>
                </a:lnTo>
                <a:lnTo>
                  <a:pt x="0" y="2431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3982" t="-31300" r="-114273" b="-62129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8018238" y="3927773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4"/>
                </a:lnTo>
                <a:lnTo>
                  <a:pt x="0" y="2431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3982" t="-31300" r="-114273" b="-62129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1233919" y="3927773"/>
            <a:ext cx="2482881" cy="2431455"/>
          </a:xfrm>
          <a:custGeom>
            <a:avLst/>
            <a:gdLst/>
            <a:ahLst/>
            <a:cxnLst/>
            <a:rect r="r" b="b" t="t" l="l"/>
            <a:pathLst>
              <a:path h="2431455" w="2482881">
                <a:moveTo>
                  <a:pt x="0" y="0"/>
                </a:moveTo>
                <a:lnTo>
                  <a:pt x="2482882" y="0"/>
                </a:lnTo>
                <a:lnTo>
                  <a:pt x="2482882" y="2431454"/>
                </a:lnTo>
                <a:lnTo>
                  <a:pt x="0" y="2431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23982" t="-31300" r="-114273" b="-62129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4148921" y="6780902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24" id="24"/>
          <p:cNvSpPr/>
          <p:nvPr/>
        </p:nvSpPr>
        <p:spPr>
          <a:xfrm flipH="false" flipV="false" rot="0">
            <a:off x="7563198" y="6780902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25" id="25"/>
          <p:cNvSpPr/>
          <p:nvPr/>
        </p:nvSpPr>
        <p:spPr>
          <a:xfrm flipH="false" flipV="false" rot="0">
            <a:off x="10977474" y="6780902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3" y="0"/>
                </a:lnTo>
                <a:lnTo>
                  <a:pt x="2983493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26" id="26"/>
          <p:cNvSpPr/>
          <p:nvPr/>
        </p:nvSpPr>
        <p:spPr>
          <a:xfrm flipH="false" flipV="false" rot="0">
            <a:off x="953617" y="7056920"/>
            <a:ext cx="2557964" cy="2431455"/>
          </a:xfrm>
          <a:custGeom>
            <a:avLst/>
            <a:gdLst/>
            <a:ahLst/>
            <a:cxnLst/>
            <a:rect r="r" b="b" t="t" l="l"/>
            <a:pathLst>
              <a:path h="2431455" w="2557964">
                <a:moveTo>
                  <a:pt x="0" y="0"/>
                </a:moveTo>
                <a:lnTo>
                  <a:pt x="2557964" y="0"/>
                </a:lnTo>
                <a:lnTo>
                  <a:pt x="2557964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925" t="-31489" r="-212383" b="-63108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4399227" y="7056920"/>
            <a:ext cx="2557964" cy="2431455"/>
          </a:xfrm>
          <a:custGeom>
            <a:avLst/>
            <a:gdLst/>
            <a:ahLst/>
            <a:cxnLst/>
            <a:rect r="r" b="b" t="t" l="l"/>
            <a:pathLst>
              <a:path h="2431455" w="2557964">
                <a:moveTo>
                  <a:pt x="0" y="0"/>
                </a:moveTo>
                <a:lnTo>
                  <a:pt x="2557963" y="0"/>
                </a:lnTo>
                <a:lnTo>
                  <a:pt x="2557963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925" t="-31489" r="-212383" b="-63108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7818213" y="7056920"/>
            <a:ext cx="2557964" cy="2431455"/>
          </a:xfrm>
          <a:custGeom>
            <a:avLst/>
            <a:gdLst/>
            <a:ahLst/>
            <a:cxnLst/>
            <a:rect r="r" b="b" t="t" l="l"/>
            <a:pathLst>
              <a:path h="2431455" w="2557964">
                <a:moveTo>
                  <a:pt x="0" y="0"/>
                </a:moveTo>
                <a:lnTo>
                  <a:pt x="2557964" y="0"/>
                </a:lnTo>
                <a:lnTo>
                  <a:pt x="2557964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925" t="-31489" r="-212383" b="-63108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1237200" y="7056920"/>
            <a:ext cx="2557964" cy="2431455"/>
          </a:xfrm>
          <a:custGeom>
            <a:avLst/>
            <a:gdLst/>
            <a:ahLst/>
            <a:cxnLst/>
            <a:rect r="r" b="b" t="t" l="l"/>
            <a:pathLst>
              <a:path h="2431455" w="2557964">
                <a:moveTo>
                  <a:pt x="0" y="0"/>
                </a:moveTo>
                <a:lnTo>
                  <a:pt x="2557964" y="0"/>
                </a:lnTo>
                <a:lnTo>
                  <a:pt x="2557964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925" t="-31489" r="-212383" b="-63108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4179753" y="6778121"/>
            <a:ext cx="2983492" cy="2983492"/>
          </a:xfrm>
          <a:custGeom>
            <a:avLst/>
            <a:gdLst/>
            <a:ahLst/>
            <a:cxnLst/>
            <a:rect r="r" b="b" t="t" l="l"/>
            <a:pathLst>
              <a:path h="2983492" w="2983492">
                <a:moveTo>
                  <a:pt x="0" y="0"/>
                </a:moveTo>
                <a:lnTo>
                  <a:pt x="2983492" y="0"/>
                </a:lnTo>
                <a:lnTo>
                  <a:pt x="2983492" y="2983492"/>
                </a:lnTo>
                <a:lnTo>
                  <a:pt x="0" y="29834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w="142875" cap="rnd">
            <a:solidFill>
              <a:srgbClr val="617EB7"/>
            </a:solidFill>
            <a:prstDash val="solid"/>
            <a:round/>
          </a:ln>
        </p:spPr>
      </p:sp>
      <p:sp>
        <p:nvSpPr>
          <p:cNvPr name="Freeform 31" id="31"/>
          <p:cNvSpPr/>
          <p:nvPr/>
        </p:nvSpPr>
        <p:spPr>
          <a:xfrm flipH="false" flipV="false" rot="0">
            <a:off x="14443356" y="7056920"/>
            <a:ext cx="2557964" cy="2431455"/>
          </a:xfrm>
          <a:custGeom>
            <a:avLst/>
            <a:gdLst/>
            <a:ahLst/>
            <a:cxnLst/>
            <a:rect r="r" b="b" t="t" l="l"/>
            <a:pathLst>
              <a:path h="2431455" w="2557964">
                <a:moveTo>
                  <a:pt x="0" y="0"/>
                </a:moveTo>
                <a:lnTo>
                  <a:pt x="2557964" y="0"/>
                </a:lnTo>
                <a:lnTo>
                  <a:pt x="2557964" y="2431455"/>
                </a:lnTo>
                <a:lnTo>
                  <a:pt x="0" y="24314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925" t="-31489" r="-212383" b="-63108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DAGUsMVqKio</dc:identifier>
  <dcterms:modified xsi:type="dcterms:W3CDTF">2011-08-01T06:04:30Z</dcterms:modified>
  <cp:revision>1</cp:revision>
  <dc:title>Порівнчялочки</dc:title>
</cp:coreProperties>
</file>