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00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771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11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49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938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9359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31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307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7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847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632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266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56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431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532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248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522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6330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27C1AE-68A1-4941-A8DA-3793E267F1F3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E4D3ADC-6582-44B2-9904-590FDAEA4F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06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сенсорно-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пізнавальному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Тема: «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78013" y="3657597"/>
            <a:ext cx="3530054" cy="1320802"/>
          </a:xfrm>
        </p:spPr>
        <p:txBody>
          <a:bodyPr/>
          <a:lstStyle/>
          <a:p>
            <a:r>
              <a:rPr lang="uk-UA" dirty="0" smtClean="0"/>
              <a:t>Підготувала вихователь:</a:t>
            </a:r>
          </a:p>
          <a:p>
            <a:r>
              <a:rPr lang="uk-UA" dirty="0" smtClean="0"/>
              <a:t>М. В. </a:t>
            </a:r>
            <a:r>
              <a:rPr lang="uk-UA" dirty="0" err="1" smtClean="0"/>
              <a:t>Камінчук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3530424"/>
            <a:ext cx="1959998" cy="175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2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6684" y="2113934"/>
            <a:ext cx="4070555" cy="3490453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біжить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спочинку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старіє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вмирає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все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нищить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забирає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(Час)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11181" y="2557463"/>
            <a:ext cx="3317875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4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426" y="982132"/>
            <a:ext cx="5417574" cy="4671416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Сонце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прокидається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вмивається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Заглядає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кімнату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Будить і мене і тата.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(Ранок.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Ранковий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Світанок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Світанковий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1" y="1347020"/>
            <a:ext cx="5466734" cy="441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1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4800598" cy="2115029"/>
          </a:xfrm>
        </p:spPr>
        <p:txBody>
          <a:bodyPr>
            <a:normAutofit/>
          </a:bodyPr>
          <a:lstStyle/>
          <a:p>
            <a:r>
              <a:rPr lang="uk-UA" sz="4800" b="1" dirty="0" smtClean="0"/>
              <a:t>Ранок для малят</a:t>
            </a:r>
            <a:endParaRPr lang="ru-RU" sz="4800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4426" y="559619"/>
            <a:ext cx="5024283" cy="59395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9" y="2526889"/>
            <a:ext cx="4087411" cy="381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3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110" y="982132"/>
            <a:ext cx="5830529" cy="537933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Стало </a:t>
            </a:r>
            <a:r>
              <a:rPr lang="ru-RU" b="1" dirty="0" err="1"/>
              <a:t>світло</a:t>
            </a:r>
            <a:r>
              <a:rPr lang="ru-RU" b="1" dirty="0"/>
              <a:t>. </a:t>
            </a:r>
            <a:r>
              <a:rPr lang="ru-RU" b="1" dirty="0" err="1"/>
              <a:t>Це</a:t>
            </a:r>
            <a:r>
              <a:rPr lang="ru-RU" b="1" dirty="0"/>
              <a:t> </a:t>
            </a:r>
            <a:r>
              <a:rPr lang="ru-RU" b="1" dirty="0" err="1"/>
              <a:t>цікаво</a:t>
            </a:r>
            <a:r>
              <a:rPr lang="ru-RU" b="1" dirty="0"/>
              <a:t>.</a:t>
            </a:r>
            <a:br>
              <a:rPr lang="ru-RU" b="1" dirty="0"/>
            </a:br>
            <a:r>
              <a:rPr lang="ru-RU" b="1" dirty="0" err="1"/>
              <a:t>Світить</a:t>
            </a:r>
            <a:r>
              <a:rPr lang="ru-RU" b="1" dirty="0"/>
              <a:t> </a:t>
            </a:r>
            <a:r>
              <a:rPr lang="ru-RU" b="1" dirty="0" err="1"/>
              <a:t>сонечко</a:t>
            </a:r>
            <a:r>
              <a:rPr lang="ru-RU" b="1" dirty="0"/>
              <a:t> </a:t>
            </a:r>
            <a:r>
              <a:rPr lang="ru-RU" b="1" dirty="0" err="1"/>
              <a:t>ласкаво</a:t>
            </a:r>
            <a:r>
              <a:rPr lang="ru-RU" b="1" dirty="0"/>
              <a:t>.</a:t>
            </a:r>
            <a:br>
              <a:rPr lang="ru-RU" b="1" dirty="0"/>
            </a:br>
            <a:r>
              <a:rPr lang="ru-RU" b="1" dirty="0"/>
              <a:t>Ми </a:t>
            </a:r>
            <a:r>
              <a:rPr lang="ru-RU" b="1" dirty="0" err="1"/>
              <a:t>малюєм</a:t>
            </a:r>
            <a:r>
              <a:rPr lang="ru-RU" b="1" dirty="0"/>
              <a:t> і </a:t>
            </a:r>
            <a:r>
              <a:rPr lang="ru-RU" b="1" dirty="0" err="1"/>
              <a:t>читаєм</a:t>
            </a:r>
            <a:r>
              <a:rPr lang="ru-RU" b="1" dirty="0"/>
              <a:t>,</a:t>
            </a:r>
            <a:br>
              <a:rPr lang="ru-RU" b="1" dirty="0"/>
            </a:br>
            <a:r>
              <a:rPr lang="ru-RU" b="1" dirty="0" err="1"/>
              <a:t>Граємось</a:t>
            </a:r>
            <a:r>
              <a:rPr lang="ru-RU" b="1" dirty="0"/>
              <a:t>, </a:t>
            </a:r>
            <a:r>
              <a:rPr lang="ru-RU" b="1" dirty="0" err="1"/>
              <a:t>пісні</a:t>
            </a:r>
            <a:r>
              <a:rPr lang="ru-RU" b="1" dirty="0"/>
              <a:t> </a:t>
            </a:r>
            <a:r>
              <a:rPr lang="ru-RU" b="1" dirty="0" err="1"/>
              <a:t>співаєм</a:t>
            </a:r>
            <a:r>
              <a:rPr lang="ru-RU" b="1" dirty="0"/>
              <a:t>.</a:t>
            </a:r>
            <a:br>
              <a:rPr lang="ru-RU" b="1" dirty="0"/>
            </a:br>
            <a:r>
              <a:rPr lang="ru-RU" b="1" dirty="0"/>
              <a:t>(День. </a:t>
            </a:r>
            <a:r>
              <a:rPr lang="ru-RU" b="1" dirty="0" err="1"/>
              <a:t>Денний</a:t>
            </a:r>
            <a:r>
              <a:rPr lang="ru-RU" b="1" dirty="0"/>
              <a:t> час).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87613" y="1543665"/>
            <a:ext cx="4345858" cy="407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71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8852" y="982132"/>
            <a:ext cx="2334970" cy="19630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7419" y="1575391"/>
            <a:ext cx="2688569" cy="19630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4800598" cy="1303867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День для дошкільнят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831307" y="3334764"/>
            <a:ext cx="2432515" cy="17436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7805" y="4434768"/>
            <a:ext cx="2688569" cy="16460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9197" y="2529604"/>
            <a:ext cx="4090771" cy="366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2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5921475" cy="470091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сонечко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стомилось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за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закотилось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Ось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смеркло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надворі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Засвітились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зорі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Вечір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Вечірній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071" y="1494503"/>
            <a:ext cx="4513006" cy="381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52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4800598" cy="1303867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Вечірні години </a:t>
            </a:r>
            <a:br>
              <a:rPr lang="uk-UA" b="1" dirty="0" smtClean="0"/>
            </a:br>
            <a:r>
              <a:rPr lang="uk-UA" b="1" dirty="0" smtClean="0"/>
              <a:t>для хлоп'яток і </a:t>
            </a:r>
            <a:r>
              <a:rPr lang="uk-UA" b="1" dirty="0" err="1" smtClean="0"/>
              <a:t>дівчаток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2151" y="2724611"/>
            <a:ext cx="3704316" cy="3317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229263" y="3984062"/>
            <a:ext cx="2543175" cy="1800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853832" y="3984062"/>
            <a:ext cx="2562225" cy="1781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4830" y="3939510"/>
            <a:ext cx="2336610" cy="22162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6843448" y="855297"/>
            <a:ext cx="3177970" cy="233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50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5115230" cy="5113868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Чорне-чорне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полотно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Заглядає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зірочки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—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дірочки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4156" y="1533832"/>
            <a:ext cx="5270090" cy="394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2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86</TotalTime>
  <Words>44</Words>
  <Application>Microsoft Office PowerPoint</Application>
  <PresentationFormat>Широкоэкранный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Garamond</vt:lpstr>
      <vt:lpstr>Times New Roman</vt:lpstr>
      <vt:lpstr>Натуральные материалы</vt:lpstr>
      <vt:lpstr>Дитина в сенсорно-пізнавальному просторі. Тема: «Доба».</vt:lpstr>
      <vt:lpstr>ЗАГАДКА Що біжить без спочинку, Не стає ні на хвилинку, Не старіє, не вмирає, А все нищить, забирає? (Час)</vt:lpstr>
      <vt:lpstr> Сонце прокидається, У росі вмивається. Заглядає у кімнату Будить і мене і тата. (Ранок. Ранковий час. Світанок. Світанковий час)</vt:lpstr>
      <vt:lpstr>Ранок для малят</vt:lpstr>
      <vt:lpstr>Стало світло. Це цікаво. Світить сонечко ласкаво. Ми малюєм і читаєм, Граємось, пісні співаєм. (День. Денний час).</vt:lpstr>
      <vt:lpstr>День для дошкільнят</vt:lpstr>
      <vt:lpstr> Ясне сонечко стомилось, І за хмарку закотилось. Ось і смеркло вже надворі, Засвітились перші зорі. (Вечір. Вечірній час).</vt:lpstr>
      <vt:lpstr>Вечірні години  для хлоп'яток і дівчаток</vt:lpstr>
      <vt:lpstr>Чорне-чорне полотно Заглядає у вікно. А на ньому зірочки, — Як маленькі дірочки. (Ніч. Нічний час).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Дитина в сенсорно-пізнавальному просторі. Тема: «Доба, Учора, сьогодні, завтра».</dc:title>
  <dc:creator>Пользователь Asus</dc:creator>
  <cp:lastModifiedBy>Пользователь Asus</cp:lastModifiedBy>
  <cp:revision>7</cp:revision>
  <dcterms:created xsi:type="dcterms:W3CDTF">2022-12-28T14:02:01Z</dcterms:created>
  <dcterms:modified xsi:type="dcterms:W3CDTF">2023-01-05T08:13:01Z</dcterms:modified>
</cp:coreProperties>
</file>