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Arimo Bold Italics" charset="1" panose="020B0704020202090204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5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6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7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8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9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1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989640" y="674906"/>
            <a:ext cx="10933297" cy="7734726"/>
          </a:xfrm>
          <a:custGeom>
            <a:avLst/>
            <a:gdLst/>
            <a:ahLst/>
            <a:cxnLst/>
            <a:rect r="r" b="b" t="t" l="l"/>
            <a:pathLst>
              <a:path h="7734726" w="10933297">
                <a:moveTo>
                  <a:pt x="0" y="0"/>
                </a:moveTo>
                <a:lnTo>
                  <a:pt x="10933297" y="0"/>
                </a:lnTo>
                <a:lnTo>
                  <a:pt x="10933297" y="7734727"/>
                </a:lnTo>
                <a:lnTo>
                  <a:pt x="0" y="77347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58714" y="8200083"/>
            <a:ext cx="17195149" cy="1604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b="true" sz="9200" i="true">
                <a:solidFill>
                  <a:srgbClr val="252628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Державні  символи України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370929" y="1603365"/>
            <a:ext cx="11695680" cy="6939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60"/>
              </a:lnSpc>
              <a:spcBef>
                <a:spcPct val="0"/>
              </a:spcBef>
            </a:pPr>
            <a:r>
              <a:rPr lang="en-US" b="true" sz="49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Рідний край</a:t>
            </a:r>
          </a:p>
          <a:p>
            <a:pPr algn="l">
              <a:lnSpc>
                <a:spcPts val="6860"/>
              </a:lnSpc>
              <a:spcBef>
                <a:spcPct val="0"/>
              </a:spcBef>
            </a:pPr>
          </a:p>
          <a:p>
            <a:pPr algn="l">
              <a:lnSpc>
                <a:spcPts val="6860"/>
              </a:lnSpc>
              <a:spcBef>
                <a:spcPct val="0"/>
              </a:spcBef>
            </a:pPr>
            <a:r>
              <a:rPr lang="en-US" b="true" sz="49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Красивий, щедрий, рідний край</a:t>
            </a:r>
          </a:p>
          <a:p>
            <a:pPr algn="l">
              <a:lnSpc>
                <a:spcPts val="6860"/>
              </a:lnSpc>
              <a:spcBef>
                <a:spcPct val="0"/>
              </a:spcBef>
            </a:pPr>
            <a:r>
              <a:rPr lang="en-US" b="true" sz="49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І мова наша солов’їна.</a:t>
            </a:r>
          </a:p>
          <a:p>
            <a:pPr algn="l">
              <a:lnSpc>
                <a:spcPts val="6860"/>
              </a:lnSpc>
              <a:spcBef>
                <a:spcPct val="0"/>
              </a:spcBef>
            </a:pPr>
            <a:r>
              <a:rPr lang="en-US" b="true" sz="49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Люби, шануй, оберігай</a:t>
            </a:r>
          </a:p>
          <a:p>
            <a:pPr algn="l">
              <a:lnSpc>
                <a:spcPts val="6860"/>
              </a:lnSpc>
              <a:spcBef>
                <a:spcPct val="0"/>
              </a:spcBef>
            </a:pPr>
            <a:r>
              <a:rPr lang="en-US" b="true" sz="49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Усе, що зветься Україна.</a:t>
            </a:r>
          </a:p>
          <a:p>
            <a:pPr algn="l">
              <a:lnSpc>
                <a:spcPts val="6860"/>
              </a:lnSpc>
              <a:spcBef>
                <a:spcPct val="0"/>
              </a:spcBef>
            </a:pPr>
          </a:p>
          <a:p>
            <a:pPr algn="l">
              <a:lnSpc>
                <a:spcPts val="6860"/>
              </a:lnSpc>
              <a:spcBef>
                <a:spcPct val="0"/>
              </a:spcBef>
            </a:pPr>
            <a:r>
              <a:rPr lang="en-US" b="true" sz="49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Платон Воронько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7102220" y="2652555"/>
            <a:ext cx="6605745" cy="6605745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26956" y="0"/>
                  </a:moveTo>
                  <a:lnTo>
                    <a:pt x="785844" y="0"/>
                  </a:lnTo>
                  <a:cubicBezTo>
                    <a:pt x="792993" y="0"/>
                    <a:pt x="799850" y="2840"/>
                    <a:pt x="804905" y="7895"/>
                  </a:cubicBezTo>
                  <a:cubicBezTo>
                    <a:pt x="809960" y="12950"/>
                    <a:pt x="812800" y="19807"/>
                    <a:pt x="812800" y="26956"/>
                  </a:cubicBezTo>
                  <a:lnTo>
                    <a:pt x="812800" y="785844"/>
                  </a:lnTo>
                  <a:cubicBezTo>
                    <a:pt x="812800" y="792993"/>
                    <a:pt x="809960" y="799850"/>
                    <a:pt x="804905" y="804905"/>
                  </a:cubicBezTo>
                  <a:cubicBezTo>
                    <a:pt x="799850" y="809960"/>
                    <a:pt x="792993" y="812800"/>
                    <a:pt x="785844" y="812800"/>
                  </a:cubicBezTo>
                  <a:lnTo>
                    <a:pt x="26956" y="812800"/>
                  </a:lnTo>
                  <a:cubicBezTo>
                    <a:pt x="19807" y="812800"/>
                    <a:pt x="12950" y="809960"/>
                    <a:pt x="7895" y="804905"/>
                  </a:cubicBezTo>
                  <a:cubicBezTo>
                    <a:pt x="2840" y="799850"/>
                    <a:pt x="0" y="792993"/>
                    <a:pt x="0" y="785844"/>
                  </a:cubicBezTo>
                  <a:lnTo>
                    <a:pt x="0" y="26956"/>
                  </a:lnTo>
                  <a:cubicBezTo>
                    <a:pt x="0" y="19807"/>
                    <a:pt x="2840" y="12950"/>
                    <a:pt x="7895" y="7895"/>
                  </a:cubicBezTo>
                  <a:cubicBezTo>
                    <a:pt x="12950" y="2840"/>
                    <a:pt x="19807" y="0"/>
                    <a:pt x="26956" y="0"/>
                  </a:cubicBez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285200" y="445291"/>
            <a:ext cx="12239785" cy="22072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96"/>
              </a:lnSpc>
            </a:pPr>
            <a:r>
              <a:rPr lang="en-US" b="true" sz="6282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Наша країна - Україна!</a:t>
            </a:r>
          </a:p>
          <a:p>
            <a:pPr algn="ctr">
              <a:lnSpc>
                <a:spcPts val="8796"/>
              </a:lnSpc>
              <a:spcBef>
                <a:spcPct val="0"/>
              </a:spcBef>
            </a:pPr>
            <a:r>
              <a:rPr lang="en-US" b="true" sz="6282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Київ – столиця України.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807671" y="2643444"/>
            <a:ext cx="12451629" cy="6382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  <a:spcBef>
                <a:spcPct val="0"/>
              </a:spcBef>
            </a:pPr>
            <a:r>
              <a:rPr lang="en-US" b="true" sz="451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П</a:t>
            </a:r>
            <a:r>
              <a:rPr lang="en-US" b="true" sz="451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РАПОР УКРАЇНИ</a:t>
            </a:r>
          </a:p>
          <a:p>
            <a:pPr algn="l">
              <a:lnSpc>
                <a:spcPts val="6320"/>
              </a:lnSpc>
              <a:spcBef>
                <a:spcPct val="0"/>
              </a:spcBef>
            </a:pPr>
          </a:p>
          <a:p>
            <a:pPr algn="l">
              <a:lnSpc>
                <a:spcPts val="6320"/>
              </a:lnSpc>
              <a:spcBef>
                <a:spcPct val="0"/>
              </a:spcBef>
            </a:pPr>
            <a:r>
              <a:rPr lang="en-US" b="true" sz="451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Прапор України – жито і блакить,</a:t>
            </a:r>
          </a:p>
          <a:p>
            <a:pPr algn="l">
              <a:lnSpc>
                <a:spcPts val="6320"/>
              </a:lnSpc>
              <a:spcBef>
                <a:spcPct val="0"/>
              </a:spcBef>
            </a:pPr>
            <a:r>
              <a:rPr lang="en-US" b="true" sz="451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Прапор України в небі майорить.</a:t>
            </a:r>
          </a:p>
          <a:p>
            <a:pPr algn="l">
              <a:lnSpc>
                <a:spcPts val="6320"/>
              </a:lnSpc>
              <a:spcBef>
                <a:spcPct val="0"/>
              </a:spcBef>
            </a:pPr>
            <a:r>
              <a:rPr lang="en-US" b="true" sz="451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З прапором – на свято, з прапором – у бій,</a:t>
            </a:r>
          </a:p>
          <a:p>
            <a:pPr algn="l">
              <a:lnSpc>
                <a:spcPts val="6320"/>
              </a:lnSpc>
              <a:spcBef>
                <a:spcPct val="0"/>
              </a:spcBef>
            </a:pPr>
            <a:r>
              <a:rPr lang="en-US" b="true" sz="451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Це моя святиня, символ волі мій!</a:t>
            </a:r>
          </a:p>
          <a:p>
            <a:pPr algn="l">
              <a:lnSpc>
                <a:spcPts val="6320"/>
              </a:lnSpc>
              <a:spcBef>
                <a:spcPct val="0"/>
              </a:spcBef>
            </a:pPr>
          </a:p>
          <a:p>
            <a:pPr algn="l">
              <a:lnSpc>
                <a:spcPts val="6320"/>
              </a:lnSpc>
              <a:spcBef>
                <a:spcPct val="0"/>
              </a:spcBef>
            </a:pPr>
            <a:r>
              <a:rPr lang="en-US" b="true" sz="451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Наталя Карпенко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2520848" y="587822"/>
            <a:ext cx="4738452" cy="3384609"/>
          </a:xfrm>
          <a:custGeom>
            <a:avLst/>
            <a:gdLst/>
            <a:ahLst/>
            <a:cxnLst/>
            <a:rect r="r" b="b" t="t" l="l"/>
            <a:pathLst>
              <a:path h="3384609" w="4738452">
                <a:moveTo>
                  <a:pt x="0" y="0"/>
                </a:moveTo>
                <a:lnTo>
                  <a:pt x="4738452" y="0"/>
                </a:lnTo>
                <a:lnTo>
                  <a:pt x="4738452" y="3384608"/>
                </a:lnTo>
                <a:lnTo>
                  <a:pt x="0" y="33846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112065" y="440862"/>
            <a:ext cx="4738452" cy="3384609"/>
          </a:xfrm>
          <a:custGeom>
            <a:avLst/>
            <a:gdLst/>
            <a:ahLst/>
            <a:cxnLst/>
            <a:rect r="r" b="b" t="t" l="l"/>
            <a:pathLst>
              <a:path h="3384609" w="4738452">
                <a:moveTo>
                  <a:pt x="0" y="0"/>
                </a:moveTo>
                <a:lnTo>
                  <a:pt x="4738452" y="0"/>
                </a:lnTo>
                <a:lnTo>
                  <a:pt x="4738452" y="3384609"/>
                </a:lnTo>
                <a:lnTo>
                  <a:pt x="0" y="33846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084748" y="4130728"/>
            <a:ext cx="11600731" cy="38049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42"/>
              </a:lnSpc>
              <a:spcBef>
                <a:spcPct val="0"/>
              </a:spcBef>
            </a:pPr>
            <a:r>
              <a:rPr lang="en-US" b="true" sz="5387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Держа́вний пра́пор Украї́ни — сучасний прапор України, стяг </a:t>
            </a:r>
          </a:p>
          <a:p>
            <a:pPr algn="l">
              <a:lnSpc>
                <a:spcPts val="7542"/>
              </a:lnSpc>
              <a:spcBef>
                <a:spcPct val="0"/>
              </a:spcBef>
            </a:pPr>
            <a:r>
              <a:rPr lang="en-US" b="true" sz="5387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із двох  горизонтальних смуг синього й жовтого кольорів.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979215" y="3498619"/>
            <a:ext cx="4434632" cy="5355543"/>
          </a:xfrm>
          <a:custGeom>
            <a:avLst/>
            <a:gdLst/>
            <a:ahLst/>
            <a:cxnLst/>
            <a:rect r="r" b="b" t="t" l="l"/>
            <a:pathLst>
              <a:path h="5355543" w="4434632">
                <a:moveTo>
                  <a:pt x="0" y="0"/>
                </a:moveTo>
                <a:lnTo>
                  <a:pt x="4434633" y="0"/>
                </a:lnTo>
                <a:lnTo>
                  <a:pt x="4434633" y="5355543"/>
                </a:lnTo>
                <a:lnTo>
                  <a:pt x="0" y="53555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255" t="-31786" r="-6627" b="-31901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838705" y="666746"/>
            <a:ext cx="13987207" cy="3146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49"/>
              </a:lnSpc>
              <a:spcBef>
                <a:spcPct val="0"/>
              </a:spcBef>
            </a:pPr>
            <a:r>
              <a:rPr lang="en-US" b="true" sz="4463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Держа́вний герб України або малий Державний Герб України —офіційний символ держави Україна у вигляді золотого тризуба на синьому щиті.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4899075" y="1633078"/>
            <a:ext cx="11867779" cy="5290964"/>
          </a:xfrm>
          <a:custGeom>
            <a:avLst/>
            <a:gdLst/>
            <a:ahLst/>
            <a:cxnLst/>
            <a:rect r="r" b="b" t="t" l="l"/>
            <a:pathLst>
              <a:path h="5290964" w="11867779">
                <a:moveTo>
                  <a:pt x="0" y="0"/>
                </a:moveTo>
                <a:lnTo>
                  <a:pt x="11867779" y="0"/>
                </a:lnTo>
                <a:lnTo>
                  <a:pt x="11867779" y="5290964"/>
                </a:lnTo>
                <a:lnTo>
                  <a:pt x="0" y="52909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797485">
            <a:off x="11792137" y="1168005"/>
            <a:ext cx="5660688" cy="7924964"/>
          </a:xfrm>
          <a:custGeom>
            <a:avLst/>
            <a:gdLst/>
            <a:ahLst/>
            <a:cxnLst/>
            <a:rect r="r" b="b" t="t" l="l"/>
            <a:pathLst>
              <a:path h="7924964" w="5660688">
                <a:moveTo>
                  <a:pt x="0" y="0"/>
                </a:moveTo>
                <a:lnTo>
                  <a:pt x="5660688" y="0"/>
                </a:lnTo>
                <a:lnTo>
                  <a:pt x="5660688" y="7924964"/>
                </a:lnTo>
                <a:lnTo>
                  <a:pt x="0" y="79249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783547" y="895350"/>
            <a:ext cx="8773051" cy="5457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02"/>
              </a:lnSpc>
              <a:spcBef>
                <a:spcPct val="0"/>
              </a:spcBef>
            </a:pPr>
            <a:r>
              <a:rPr lang="en-US" b="true" sz="514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Державний гімн - це  урочиста пісня </a:t>
            </a:r>
          </a:p>
          <a:p>
            <a:pPr algn="l">
              <a:lnSpc>
                <a:spcPts val="7202"/>
              </a:lnSpc>
              <a:spcBef>
                <a:spcPct val="0"/>
              </a:spcBef>
            </a:pPr>
            <a:r>
              <a:rPr lang="en-US" b="true" sz="514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«Ще не вмерла України </a:t>
            </a:r>
          </a:p>
          <a:p>
            <a:pPr algn="l">
              <a:lnSpc>
                <a:spcPts val="7202"/>
              </a:lnSpc>
              <a:spcBef>
                <a:spcPct val="0"/>
              </a:spcBef>
            </a:pPr>
            <a:r>
              <a:rPr lang="en-US" b="true" sz="514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і слава, і воля»</a:t>
            </a:r>
          </a:p>
          <a:p>
            <a:pPr algn="l">
              <a:lnSpc>
                <a:spcPts val="7202"/>
              </a:lnSpc>
              <a:spcBef>
                <a:spcPct val="0"/>
              </a:spcBef>
            </a:pPr>
            <a:r>
              <a:rPr lang="en-US" b="true" sz="514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 слова П.Чубинського, </a:t>
            </a:r>
          </a:p>
          <a:p>
            <a:pPr algn="l">
              <a:lnSpc>
                <a:spcPts val="7202"/>
              </a:lnSpc>
              <a:spcBef>
                <a:spcPct val="0"/>
              </a:spcBef>
            </a:pPr>
            <a:r>
              <a:rPr lang="en-US" b="true" sz="5144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музика М. Вербицького.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28838" y="1028700"/>
            <a:ext cx="5292780" cy="3204416"/>
          </a:xfrm>
          <a:custGeom>
            <a:avLst/>
            <a:gdLst/>
            <a:ahLst/>
            <a:cxnLst/>
            <a:rect r="r" b="b" t="t" l="l"/>
            <a:pathLst>
              <a:path h="3204416" w="5292780">
                <a:moveTo>
                  <a:pt x="0" y="0"/>
                </a:moveTo>
                <a:lnTo>
                  <a:pt x="5292780" y="0"/>
                </a:lnTo>
                <a:lnTo>
                  <a:pt x="5292780" y="3204416"/>
                </a:lnTo>
                <a:lnTo>
                  <a:pt x="0" y="32044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2727" t="-28154" r="-18181" b="-34723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536018" y="1703212"/>
            <a:ext cx="6369177" cy="3999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Синьо-жовте полотнище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Гордо майорить.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Це – ознака сили й слави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Української держави.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(Прапор)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9621618" y="408779"/>
            <a:ext cx="5660023" cy="10969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37"/>
              </a:lnSpc>
              <a:spcBef>
                <a:spcPct val="0"/>
              </a:spcBef>
            </a:pPr>
            <a:r>
              <a:rPr lang="en-US" b="true" sz="6312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Загадки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659787" y="5048250"/>
            <a:ext cx="7382827" cy="3999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Коли звучить він —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Всі встають,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До серця руку прикладають,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І вголос, й подумки співають,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І Україну прославляють.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(Державний гімн)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280739" y="5381625"/>
            <a:ext cx="6323742" cy="3332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Знак держави головний –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всяк його повинен знати.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Воля, слава, сила в нім. –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Тож спробуй відгадати.</a:t>
            </a:r>
          </a:p>
          <a:p>
            <a:pPr algn="l">
              <a:lnSpc>
                <a:spcPts val="5320"/>
              </a:lnSpc>
              <a:spcBef>
                <a:spcPct val="0"/>
              </a:spcBef>
            </a:pPr>
            <a:r>
              <a:rPr lang="en-US" b="true" sz="3800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(Тризуб)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34789" y="511573"/>
            <a:ext cx="16968115" cy="8746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91"/>
              </a:lnSpc>
              <a:spcBef>
                <a:spcPct val="0"/>
              </a:spcBef>
            </a:pPr>
            <a:r>
              <a:rPr lang="en-US" b="true" sz="556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Легенда про наші символи</a:t>
            </a:r>
          </a:p>
          <a:p>
            <a:pPr algn="l">
              <a:lnSpc>
                <a:spcPts val="5551"/>
              </a:lnSpc>
              <a:spcBef>
                <a:spcPct val="0"/>
              </a:spcBef>
            </a:pPr>
            <a:r>
              <a:rPr lang="en-US" b="true" sz="396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 </a:t>
            </a:r>
          </a:p>
          <a:p>
            <a:pPr algn="l">
              <a:lnSpc>
                <a:spcPts val="5551"/>
              </a:lnSpc>
              <a:spcBef>
                <a:spcPct val="0"/>
              </a:spcBef>
            </a:pPr>
            <a:r>
              <a:rPr lang="en-US" b="true" sz="396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Жила собі жінка. І мала вона трьох синів. Сини зростали чесними, сміливими, дуже любили свою неньку і готові булими віддати за неї своє життя.</a:t>
            </a:r>
          </a:p>
          <a:p>
            <a:pPr algn="l">
              <a:lnSpc>
                <a:spcPts val="5551"/>
              </a:lnSpc>
              <a:spcBef>
                <a:spcPct val="0"/>
              </a:spcBef>
            </a:pPr>
            <a:r>
              <a:rPr lang="en-US" b="true" sz="396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Виросли сини і розійшлися по світах, прославляючи свою матір. Найстаршому матір подарувала на згадку про себе золоту корону з трьома промінцями. Корона зігрівала людей, вела вперед, показувала шлях до кращого життя. За цю трипроменеву корону люди дали першому синові ім’я Тризуб.</a:t>
            </a:r>
          </a:p>
          <a:p>
            <a:pPr algn="l">
              <a:lnSpc>
                <a:spcPts val="5551"/>
              </a:lnSpc>
              <a:spcBef>
                <a:spcPct val="0"/>
              </a:spcBef>
            </a:pPr>
          </a:p>
          <a:p>
            <a:pPr algn="l">
              <a:lnSpc>
                <a:spcPts val="5551"/>
              </a:lnSpc>
              <a:spcBef>
                <a:spcPct val="0"/>
              </a:spcBef>
            </a:pPr>
            <a:r>
              <a:rPr lang="en-US" b="true" sz="396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29281" y="559962"/>
            <a:ext cx="17029438" cy="77572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66"/>
              </a:lnSpc>
              <a:spcBef>
                <a:spcPct val="0"/>
              </a:spcBef>
            </a:pPr>
          </a:p>
          <a:p>
            <a:pPr algn="l">
              <a:lnSpc>
                <a:spcPts val="5566"/>
              </a:lnSpc>
              <a:spcBef>
                <a:spcPct val="0"/>
              </a:spcBef>
            </a:pPr>
            <a:r>
              <a:rPr lang="en-US" b="true" sz="397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Середньому сину мати дала в дорогу блакитно-жовтий стяг. Сміливий та сильний був середній син, і прославив він свою матір добрими героїчними вчинками. Люди прозвали його Прапором.</a:t>
            </a:r>
          </a:p>
          <a:p>
            <a:pPr algn="l">
              <a:lnSpc>
                <a:spcPts val="5566"/>
              </a:lnSpc>
              <a:spcBef>
                <a:spcPct val="0"/>
              </a:spcBef>
            </a:pPr>
            <a:r>
              <a:rPr lang="en-US" b="true" sz="397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А найменший син отримав у дарунок від матері соловейків голос. І де б він не був, усюди лунала його дзвінка пісня. За цей голос і величний спів люди дали йому ім’я Гімн.</a:t>
            </a:r>
          </a:p>
          <a:p>
            <a:pPr algn="l">
              <a:lnSpc>
                <a:spcPts val="5566"/>
              </a:lnSpc>
              <a:spcBef>
                <a:spcPct val="0"/>
              </a:spcBef>
            </a:pPr>
            <a:r>
              <a:rPr lang="en-US" b="true" sz="397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Так і донині по всьому світу золотий тризуб, синьо-жовтий прапор і урочистий гімн прославляють рідну неньку – Україну. </a:t>
            </a:r>
          </a:p>
          <a:p>
            <a:pPr algn="l">
              <a:lnSpc>
                <a:spcPts val="5566"/>
              </a:lnSpc>
              <a:spcBef>
                <a:spcPct val="0"/>
              </a:spcBef>
            </a:pPr>
            <a:r>
              <a:rPr lang="en-US" b="true" sz="3975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38" r="0" b="-9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55236" y="-26026"/>
            <a:ext cx="4373513" cy="10313026"/>
          </a:xfrm>
          <a:custGeom>
            <a:avLst/>
            <a:gdLst/>
            <a:ahLst/>
            <a:cxnLst/>
            <a:rect r="r" b="b" t="t" l="l"/>
            <a:pathLst>
              <a:path h="10313026" w="4373513">
                <a:moveTo>
                  <a:pt x="0" y="0"/>
                </a:moveTo>
                <a:lnTo>
                  <a:pt x="4373513" y="0"/>
                </a:lnTo>
                <a:lnTo>
                  <a:pt x="4373513" y="10313026"/>
                </a:lnTo>
                <a:lnTo>
                  <a:pt x="0" y="103130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790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527815" y="1028700"/>
            <a:ext cx="7648063" cy="7648063"/>
          </a:xfrm>
          <a:custGeom>
            <a:avLst/>
            <a:gdLst/>
            <a:ahLst/>
            <a:cxnLst/>
            <a:rect r="r" b="b" t="t" l="l"/>
            <a:pathLst>
              <a:path h="7648063" w="7648063">
                <a:moveTo>
                  <a:pt x="0" y="0"/>
                </a:moveTo>
                <a:lnTo>
                  <a:pt x="7648063" y="0"/>
                </a:lnTo>
                <a:lnTo>
                  <a:pt x="7648063" y="7648063"/>
                </a:lnTo>
                <a:lnTo>
                  <a:pt x="0" y="76480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845219" y="9403105"/>
            <a:ext cx="4442781" cy="883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7"/>
              </a:lnSpc>
              <a:spcBef>
                <a:spcPct val="0"/>
              </a:spcBef>
            </a:pPr>
            <a:r>
              <a:rPr lang="en-US" b="true" sz="5012" i="true">
                <a:solidFill>
                  <a:srgbClr val="147FE1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Дудник Ольга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DAGTW9QT22g</dc:identifier>
  <dcterms:modified xsi:type="dcterms:W3CDTF">2011-08-01T06:04:30Z</dcterms:modified>
  <cp:revision>1</cp:revision>
  <dc:title>Державні символи України</dc:title>
</cp:coreProperties>
</file>