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0" r:id="rId5"/>
    <p:sldId id="261" r:id="rId6"/>
    <p:sldId id="257" r:id="rId7"/>
    <p:sldId id="262" r:id="rId8"/>
    <p:sldId id="264" r:id="rId9"/>
    <p:sldId id="265" r:id="rId10"/>
    <p:sldId id="259" r:id="rId11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ABF836-C5C5-46F0-91B6-D7430E9E7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00A1AAA5-551F-4929-AD16-7DD20DAF3B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D53E3B0-D43D-426E-B457-E1F5F5F9F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D399448-7F0A-409C-B267-0D8E63F470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CDD2836-E6FC-4FFA-AE9E-53C9EC03E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500722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A30C0F-10C7-4B26-891F-0C4C215A7E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0F21C1E-56B9-47D9-B3A9-D5EC81363D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4B449CE-F88D-406F-B1C1-65F7622961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4351845-BB81-47E9-83A8-8E419D2A2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0F87DBE-A26C-466D-A5CF-52D24302B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38765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9D3AB2-111D-49F0-9DDA-AF541FC8A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B443B13-BCE5-4427-975B-8BD03C9749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B5FF536-31F5-4E6D-B09C-063C0FA12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AA545DD-26A3-4403-8819-7C947795C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06E39C1-8B73-4CA3-9C97-895B8D127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43820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C8FC95-DC76-45DB-9804-807920996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F408536-7BCC-432D-BCC8-3E53D2950B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9F999706-C527-4348-A839-E88DB26069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5C715A5-5F87-4538-9ACB-FB8F821E37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231F4D4-87CA-48D6-AF07-11863FC1F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824E6C1-C801-43E6-8F2F-89FEC4862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595686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036E25-A4F8-450A-AECA-2DAE4A68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5E81FCF-E3E4-4B6B-9047-B865B3FA1F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DD27D37-0689-43D5-88F1-428FE32DD8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52DF87F4-3655-457A-9001-123FDCC2B0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D9D94E78-FFDF-4DF1-8E0B-D4602CB543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C63DF350-E750-479D-9F06-FE082BD1CE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450A1388-7176-42AA-B14E-B51A1B57F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C7B40D4-FFC1-489B-B61F-563A43FA3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05548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BC136A-747E-4251-934C-01821E51A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1B460C7-2CDD-4BA1-94B3-28E55A4E2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8D77E70-0511-4B04-974E-6FC3EE7F7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D632DA5D-B87C-4FC8-8D1D-DC90077E6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878151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0D3A764-C447-4C0E-AAAF-A82DB6833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57D1580-4220-46C6-A2CB-D943BF682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62415953-1533-4B9F-A7B5-AE045DD54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424357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489A5F-D55D-493E-98B1-B487E514D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C08CEDF-9FEE-4949-BECB-53EF24B77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41BFCE0-C7AF-42BA-8E85-B66F3618BC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F7ADA63-ADBF-42CB-8FD5-02289443B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7F1C33C-D605-4063-BB22-6CA3D7533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8BFED1D3-4B46-4667-80D6-ADCE7FDFC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466944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B399D4-26F9-4DE1-924B-188BFBAAE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27B74123-5DC7-41F9-BE9F-0BCDAA204B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BCA4E2F3-3830-4DD9-9A89-B7747F162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D070FB9B-B3F4-4C47-A78A-7487CF523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5FE5115-C212-4180-A4A7-B262C3644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3DC059D1-94CE-489F-A28B-9D893C3B9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740820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703BC8-EB4C-4F2E-915C-A482494B4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D8FDD00-5D3E-4B25-895C-D16326EF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A1D28BE-5517-4B37-8717-B27CB384C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64D9ACC-9214-4D6A-A5C8-CF0554B4A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8304C1F-29F7-4A7A-90A4-CBD851AC1B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980908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965EC0F-420E-47A8-856D-AF91AC6C15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820DB3C-B2ED-4BB9-892D-DEE67D0A71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1D78F3F-2321-4637-9BF1-E1AFDC798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F95B586-4FCD-43CE-B5FB-43C496D17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17EBA48-32C7-4594-BB69-F1300F905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293270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88FC0CC-3C99-4E93-8C9C-664D31694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LID4096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A535058C-46DB-49EE-88A0-6C18748B0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LID4096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861FA9-CA76-4B7A-A6F1-1FB640CEED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8C706-21E9-4470-8B52-0F6368F063FB}" type="datetimeFigureOut">
              <a:rPr lang="LID4096" smtClean="0"/>
              <a:t>01/13/2023</a:t>
            </a:fld>
            <a:endParaRPr lang="LID4096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5FAA7DC-CAF7-4D11-9544-65ABEF212A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7705E2A-4807-46BF-B581-84DA9A1E5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2D7D8-1026-42A9-861A-42171610F67A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798708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5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17" Type="http://schemas.openxmlformats.org/officeDocument/2006/relationships/image" Target="../media/image19.gif"/><Relationship Id="rId2" Type="http://schemas.openxmlformats.org/officeDocument/2006/relationships/image" Target="../media/image7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microsoft.com/office/2007/relationships/hdphoto" Target="../media/hdphoto1.wdp"/><Relationship Id="rId5" Type="http://schemas.openxmlformats.org/officeDocument/2006/relationships/image" Target="../media/image8.png"/><Relationship Id="rId15" Type="http://schemas.openxmlformats.org/officeDocument/2006/relationships/image" Target="../media/image17.png"/><Relationship Id="rId10" Type="http://schemas.openxmlformats.org/officeDocument/2006/relationships/image" Target="../media/image13.png"/><Relationship Id="rId4" Type="http://schemas.openxmlformats.org/officeDocument/2006/relationships/image" Target="../media/image1.png"/><Relationship Id="rId9" Type="http://schemas.openxmlformats.org/officeDocument/2006/relationships/image" Target="../media/image12.png"/><Relationship Id="rId1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2.png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9.png"/><Relationship Id="rId5" Type="http://schemas.openxmlformats.org/officeDocument/2006/relationships/image" Target="../media/image24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C3B4014-44FB-4241-83E2-B596444A085C}"/>
              </a:ext>
            </a:extLst>
          </p:cNvPr>
          <p:cNvSpPr txBox="1">
            <a:spLocks/>
          </p:cNvSpPr>
          <p:nvPr/>
        </p:nvSpPr>
        <p:spPr>
          <a:xfrm>
            <a:off x="838200" y="241744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uk-UA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r>
              <a:rPr lang="uk-UA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</a:t>
            </a:r>
            <a:r>
              <a:rPr lang="uk-UA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]</a:t>
            </a:r>
            <a:endParaRPr lang="LID4096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6111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8FADDB40-9980-457E-9981-26DB9ADE6D18}"/>
              </a:ext>
            </a:extLst>
          </p:cNvPr>
          <p:cNvSpPr txBox="1">
            <a:spLocks/>
          </p:cNvSpPr>
          <p:nvPr/>
        </p:nvSpPr>
        <p:spPr>
          <a:xfrm>
            <a:off x="832967" y="63776"/>
            <a:ext cx="10515600" cy="6827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«Відгадай загадки»</a:t>
            </a:r>
            <a:endParaRPr lang="LID4096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CF8357-EA6B-4E33-99E2-7315420DAF26}"/>
              </a:ext>
            </a:extLst>
          </p:cNvPr>
          <p:cNvSpPr txBox="1"/>
          <p:nvPr/>
        </p:nvSpPr>
        <p:spPr>
          <a:xfrm>
            <a:off x="832967" y="1371511"/>
            <a:ext cx="90158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Дерев’яні подружки танцюють на його верхівці,</a:t>
            </a:r>
          </a:p>
          <a:p>
            <a:r>
              <a:rPr lang="uk-UA" sz="2800" dirty="0">
                <a:solidFill>
                  <a:srgbClr val="002060"/>
                </a:solidFill>
              </a:rPr>
              <a:t>Б’ють його, а він гримить — в ногу всім крокувати велить. </a:t>
            </a:r>
          </a:p>
        </p:txBody>
      </p:sp>
      <p:pic>
        <p:nvPicPr>
          <p:cNvPr id="7" name="Місце для вмісту 4">
            <a:extLst>
              <a:ext uri="{FF2B5EF4-FFF2-40B4-BE49-F238E27FC236}">
                <a16:creationId xmlns:a16="http://schemas.microsoft.com/office/drawing/2014/main" id="{79F5288E-E5D2-40AA-A2B2-B5CDCCA071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866" y="2561480"/>
            <a:ext cx="3297802" cy="3600000"/>
          </a:xfr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1B90426-CCE7-4FDA-8E48-3EE2A0F046F3}"/>
              </a:ext>
            </a:extLst>
          </p:cNvPr>
          <p:cNvSpPr txBox="1"/>
          <p:nvPr/>
        </p:nvSpPr>
        <p:spPr>
          <a:xfrm>
            <a:off x="1143846" y="1109901"/>
            <a:ext cx="37787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Барабан звучить Б-Б-Б </a:t>
            </a:r>
          </a:p>
        </p:txBody>
      </p:sp>
    </p:spTree>
    <p:extLst>
      <p:ext uri="{BB962C8B-B14F-4D97-AF65-F5344CB8AC3E}">
        <p14:creationId xmlns:p14="http://schemas.microsoft.com/office/powerpoint/2010/main" val="2354959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2E95F2F-4930-4E7F-B813-341276F4964A}"/>
              </a:ext>
            </a:extLst>
          </p:cNvPr>
          <p:cNvSpPr txBox="1"/>
          <p:nvPr/>
        </p:nvSpPr>
        <p:spPr>
          <a:xfrm>
            <a:off x="832967" y="1228636"/>
            <a:ext cx="901588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 err="1">
                <a:solidFill>
                  <a:srgbClr val="002060"/>
                </a:solidFill>
                <a:latin typeface="Source Sans Pro" panose="020B0503030403020204" pitchFamily="34" charset="0"/>
              </a:rPr>
              <a:t>Довгий</a:t>
            </a:r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 носик, ручку </a:t>
            </a:r>
            <a:r>
              <a:rPr lang="ru-RU" sz="2800" dirty="0" err="1">
                <a:solidFill>
                  <a:srgbClr val="002060"/>
                </a:solidFill>
                <a:latin typeface="Source Sans Pro" panose="020B0503030403020204" pitchFamily="34" charset="0"/>
              </a:rPr>
              <a:t>має</a:t>
            </a:r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,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 err="1">
                <a:solidFill>
                  <a:srgbClr val="002060"/>
                </a:solidFill>
                <a:latin typeface="Source Sans Pro" panose="020B0503030403020204" pitchFamily="34" charset="0"/>
              </a:rPr>
              <a:t>Всіх</a:t>
            </a:r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 нас </a:t>
            </a:r>
            <a:r>
              <a:rPr lang="ru-RU" sz="2800" dirty="0" err="1">
                <a:solidFill>
                  <a:srgbClr val="002060"/>
                </a:solidFill>
                <a:latin typeface="Source Sans Pro" panose="020B0503030403020204" pitchFamily="34" charset="0"/>
              </a:rPr>
              <a:t>чаєм</a:t>
            </a:r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Source Sans Pro" panose="020B0503030403020204" pitchFamily="34" charset="0"/>
              </a:rPr>
              <a:t>пригощає</a:t>
            </a:r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!</a:t>
            </a:r>
          </a:p>
          <a:p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Наче паровоз гуде,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 err="1">
                <a:solidFill>
                  <a:srgbClr val="002060"/>
                </a:solidFill>
                <a:latin typeface="Source Sans Pro" panose="020B0503030403020204" pitchFamily="34" charset="0"/>
              </a:rPr>
              <a:t>Шумить</a:t>
            </a:r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, гуде і пара </a:t>
            </a:r>
            <a:r>
              <a:rPr lang="ru-RU" sz="2800" dirty="0" err="1">
                <a:solidFill>
                  <a:srgbClr val="002060"/>
                </a:solidFill>
                <a:latin typeface="Source Sans Pro" panose="020B0503030403020204" pitchFamily="34" charset="0"/>
              </a:rPr>
              <a:t>йде</a:t>
            </a:r>
            <a:r>
              <a:rPr lang="ru-RU" sz="2800" dirty="0">
                <a:solidFill>
                  <a:srgbClr val="002060"/>
                </a:solidFill>
                <a:latin typeface="Source Sans Pro" panose="020B0503030403020204" pitchFamily="34" charset="0"/>
              </a:rPr>
              <a:t>.</a:t>
            </a:r>
            <a:endParaRPr lang="uk-UA" sz="2800" dirty="0">
              <a:solidFill>
                <a:srgbClr val="00206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7B467E-A723-4CA6-88C1-7FA9EAA3C5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788" y="2013483"/>
            <a:ext cx="4658062" cy="3600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504C1CF-6DDE-403A-8146-5F6076B00044}"/>
              </a:ext>
            </a:extLst>
          </p:cNvPr>
          <p:cNvSpPr txBox="1"/>
          <p:nvPr/>
        </p:nvSpPr>
        <p:spPr>
          <a:xfrm>
            <a:off x="3731879" y="836230"/>
            <a:ext cx="377879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dirty="0">
                <a:solidFill>
                  <a:srgbClr val="002060"/>
                </a:solidFill>
              </a:rPr>
              <a:t>Чайник кипить П-П-П</a:t>
            </a:r>
          </a:p>
        </p:txBody>
      </p:sp>
    </p:spTree>
    <p:extLst>
      <p:ext uri="{BB962C8B-B14F-4D97-AF65-F5344CB8AC3E}">
        <p14:creationId xmlns:p14="http://schemas.microsoft.com/office/powerpoint/2010/main" val="3647000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0C9C139-978E-49F5-A3F7-897DCE37F6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8852" y="3335907"/>
            <a:ext cx="2520000" cy="903595"/>
          </a:xfrm>
          <a:prstGeom prst="rect">
            <a:avLst/>
          </a:prstGeom>
        </p:spPr>
      </p:pic>
      <p:grpSp>
        <p:nvGrpSpPr>
          <p:cNvPr id="12" name="Групувати 11">
            <a:extLst>
              <a:ext uri="{FF2B5EF4-FFF2-40B4-BE49-F238E27FC236}">
                <a16:creationId xmlns:a16="http://schemas.microsoft.com/office/drawing/2014/main" id="{18CA1EB7-DCF9-4FE0-AAD0-A681E5094E4C}"/>
              </a:ext>
            </a:extLst>
          </p:cNvPr>
          <p:cNvGrpSpPr/>
          <p:nvPr/>
        </p:nvGrpSpPr>
        <p:grpSpPr>
          <a:xfrm>
            <a:off x="1064675" y="4527370"/>
            <a:ext cx="3828354" cy="1359920"/>
            <a:chOff x="646823" y="5057114"/>
            <a:chExt cx="3828354" cy="1359920"/>
          </a:xfrm>
        </p:grpSpPr>
        <p:sp>
          <p:nvSpPr>
            <p:cNvPr id="13" name="Прямокутник 12">
              <a:extLst>
                <a:ext uri="{FF2B5EF4-FFF2-40B4-BE49-F238E27FC236}">
                  <a16:creationId xmlns:a16="http://schemas.microsoft.com/office/drawing/2014/main" id="{2CB0FF51-2D28-4939-A6B9-2032F824C0D8}"/>
                </a:ext>
              </a:extLst>
            </p:cNvPr>
            <p:cNvSpPr/>
            <p:nvPr/>
          </p:nvSpPr>
          <p:spPr>
            <a:xfrm>
              <a:off x="646823" y="5692899"/>
              <a:ext cx="1440000" cy="360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 dirty="0"/>
            </a:p>
          </p:txBody>
        </p:sp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4047BFC0-3B4D-445E-B14D-FAB63412F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89139" y="5133381"/>
              <a:ext cx="1186038" cy="1207387"/>
            </a:xfrm>
            <a:prstGeom prst="rect">
              <a:avLst/>
            </a:prstGeom>
          </p:spPr>
        </p:pic>
        <p:pic>
          <p:nvPicPr>
            <p:cNvPr id="15" name="Місце для вмісту 4">
              <a:extLst>
                <a:ext uri="{FF2B5EF4-FFF2-40B4-BE49-F238E27FC236}">
                  <a16:creationId xmlns:a16="http://schemas.microsoft.com/office/drawing/2014/main" id="{C4A7BA9E-E935-4290-AAE1-06E7FB9E7E3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753" t="44789" r="29919" b="19046"/>
            <a:stretch/>
          </p:blipFill>
          <p:spPr>
            <a:xfrm>
              <a:off x="2001469" y="5057114"/>
              <a:ext cx="1488559" cy="1359920"/>
            </a:xfrm>
            <a:prstGeom prst="rect">
              <a:avLst/>
            </a:prstGeom>
          </p:spPr>
        </p:pic>
      </p:grp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7503C72-09B6-4227-B9EC-BFEDF5EFB2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1138" y="3278753"/>
            <a:ext cx="2520000" cy="903595"/>
          </a:xfrm>
          <a:prstGeom prst="rect">
            <a:avLst/>
          </a:prstGeom>
        </p:spPr>
      </p:pic>
      <p:pic>
        <p:nvPicPr>
          <p:cNvPr id="21" name="Місце для вмісту 4">
            <a:extLst>
              <a:ext uri="{FF2B5EF4-FFF2-40B4-BE49-F238E27FC236}">
                <a16:creationId xmlns:a16="http://schemas.microsoft.com/office/drawing/2014/main" id="{3DE4B423-66A0-4FA8-82B5-A61C4738A9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621" y="354081"/>
            <a:ext cx="2308462" cy="2520000"/>
          </a:xfr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4A475D7-4611-4A91-B8A2-8B098B46DA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639" y="447737"/>
            <a:ext cx="3027740" cy="2340000"/>
          </a:xfrm>
          <a:prstGeom prst="rect">
            <a:avLst/>
          </a:prstGeom>
        </p:spPr>
      </p:pic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9D21E844-936E-4411-9BD2-E6E479422D0E}"/>
              </a:ext>
            </a:extLst>
          </p:cNvPr>
          <p:cNvGrpSpPr/>
          <p:nvPr/>
        </p:nvGrpSpPr>
        <p:grpSpPr>
          <a:xfrm>
            <a:off x="6883438" y="4493264"/>
            <a:ext cx="3940142" cy="1359920"/>
            <a:chOff x="6909342" y="4761075"/>
            <a:chExt cx="3940142" cy="1359920"/>
          </a:xfrm>
        </p:grpSpPr>
        <p:grpSp>
          <p:nvGrpSpPr>
            <p:cNvPr id="16" name="Групувати 15">
              <a:extLst>
                <a:ext uri="{FF2B5EF4-FFF2-40B4-BE49-F238E27FC236}">
                  <a16:creationId xmlns:a16="http://schemas.microsoft.com/office/drawing/2014/main" id="{B4E3D375-7EA8-4332-B841-BD71B25D8DE7}"/>
                </a:ext>
              </a:extLst>
            </p:cNvPr>
            <p:cNvGrpSpPr/>
            <p:nvPr/>
          </p:nvGrpSpPr>
          <p:grpSpPr>
            <a:xfrm>
              <a:off x="6909342" y="4761075"/>
              <a:ext cx="2843205" cy="1359920"/>
              <a:chOff x="646823" y="5057114"/>
              <a:chExt cx="2843205" cy="1359920"/>
            </a:xfrm>
          </p:grpSpPr>
          <p:sp>
            <p:nvSpPr>
              <p:cNvPr id="17" name="Прямокутник 16">
                <a:extLst>
                  <a:ext uri="{FF2B5EF4-FFF2-40B4-BE49-F238E27FC236}">
                    <a16:creationId xmlns:a16="http://schemas.microsoft.com/office/drawing/2014/main" id="{483DC3A0-EF5A-45EF-9128-514658CB9F33}"/>
                  </a:ext>
                </a:extLst>
              </p:cNvPr>
              <p:cNvSpPr/>
              <p:nvPr/>
            </p:nvSpPr>
            <p:spPr>
              <a:xfrm>
                <a:off x="646823" y="5692899"/>
                <a:ext cx="1440000" cy="36000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 dirty="0"/>
              </a:p>
            </p:txBody>
          </p:sp>
          <p:pic>
            <p:nvPicPr>
              <p:cNvPr id="19" name="Місце для вмісту 4">
                <a:extLst>
                  <a:ext uri="{FF2B5EF4-FFF2-40B4-BE49-F238E27FC236}">
                    <a16:creationId xmlns:a16="http://schemas.microsoft.com/office/drawing/2014/main" id="{E4B22A88-0675-4458-8642-1AD084A482D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9753" t="44789" r="29919" b="19046"/>
              <a:stretch/>
            </p:blipFill>
            <p:spPr>
              <a:xfrm>
                <a:off x="2001469" y="5057114"/>
                <a:ext cx="1488559" cy="1359920"/>
              </a:xfrm>
              <a:prstGeom prst="rect">
                <a:avLst/>
              </a:prstGeom>
            </p:spPr>
          </p:pic>
        </p:grpSp>
        <p:grpSp>
          <p:nvGrpSpPr>
            <p:cNvPr id="23" name="Групувати 22">
              <a:extLst>
                <a:ext uri="{FF2B5EF4-FFF2-40B4-BE49-F238E27FC236}">
                  <a16:creationId xmlns:a16="http://schemas.microsoft.com/office/drawing/2014/main" id="{3137A486-5997-4098-8E7A-81FB19510F13}"/>
                </a:ext>
              </a:extLst>
            </p:cNvPr>
            <p:cNvGrpSpPr/>
            <p:nvPr/>
          </p:nvGrpSpPr>
          <p:grpSpPr>
            <a:xfrm>
              <a:off x="9467998" y="4874378"/>
              <a:ext cx="1381486" cy="1188000"/>
              <a:chOff x="6666884" y="4140180"/>
              <a:chExt cx="2807629" cy="2352695"/>
            </a:xfrm>
          </p:grpSpPr>
          <p:pic>
            <p:nvPicPr>
              <p:cNvPr id="24" name="Рисунок 23">
                <a:extLst>
                  <a:ext uri="{FF2B5EF4-FFF2-40B4-BE49-F238E27FC236}">
                    <a16:creationId xmlns:a16="http://schemas.microsoft.com/office/drawing/2014/main" id="{7B317EB5-3050-434B-AD75-2B4190D5E3E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915153" y="4140180"/>
                <a:ext cx="2311095" cy="2352695"/>
              </a:xfrm>
              <a:prstGeom prst="rect">
                <a:avLst/>
              </a:prstGeom>
            </p:spPr>
          </p:pic>
          <p:sp>
            <p:nvSpPr>
              <p:cNvPr id="25" name="Знак &quot;мінус&quot; 24">
                <a:extLst>
                  <a:ext uri="{FF2B5EF4-FFF2-40B4-BE49-F238E27FC236}">
                    <a16:creationId xmlns:a16="http://schemas.microsoft.com/office/drawing/2014/main" id="{FBAED01D-958C-4EA2-B0A8-B28A99761820}"/>
                  </a:ext>
                </a:extLst>
              </p:cNvPr>
              <p:cNvSpPr/>
              <p:nvPr/>
            </p:nvSpPr>
            <p:spPr>
              <a:xfrm rot="19332811">
                <a:off x="6666884" y="5272791"/>
                <a:ext cx="2807629" cy="655982"/>
              </a:xfrm>
              <a:prstGeom prst="mathMinus">
                <a:avLst/>
              </a:prstGeom>
              <a:solidFill>
                <a:schemeClr val="bg2">
                  <a:lumMod val="10000"/>
                </a:schemeClr>
              </a:solidFill>
              <a:ln>
                <a:solidFill>
                  <a:schemeClr val="bg2">
                    <a:lumMod val="1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 dirty="0"/>
              </a:p>
            </p:txBody>
          </p:sp>
        </p:grp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BB80E70-7625-476C-BF3F-A2F4802A39A8}"/>
              </a:ext>
            </a:extLst>
          </p:cNvPr>
          <p:cNvSpPr txBox="1"/>
          <p:nvPr/>
        </p:nvSpPr>
        <p:spPr>
          <a:xfrm>
            <a:off x="705678" y="6166035"/>
            <a:ext cx="1078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Порівняємо звук Б і звук П. Звук Б - приголосний, твердий, дзвінкий. Звук П – приголосний, твердий, глухий.</a:t>
            </a:r>
          </a:p>
        </p:txBody>
      </p:sp>
    </p:spTree>
    <p:extLst>
      <p:ext uri="{BB962C8B-B14F-4D97-AF65-F5344CB8AC3E}">
        <p14:creationId xmlns:p14="http://schemas.microsoft.com/office/powerpoint/2010/main" val="4081580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: округлені кути 3">
            <a:extLst>
              <a:ext uri="{FF2B5EF4-FFF2-40B4-BE49-F238E27FC236}">
                <a16:creationId xmlns:a16="http://schemas.microsoft.com/office/drawing/2014/main" id="{9A199578-29A6-438F-852C-511F9EF237C2}"/>
              </a:ext>
            </a:extLst>
          </p:cNvPr>
          <p:cNvSpPr/>
          <p:nvPr/>
        </p:nvSpPr>
        <p:spPr>
          <a:xfrm>
            <a:off x="280555" y="942506"/>
            <a:ext cx="11627427" cy="240765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3404CDA2-13E8-4B06-A9C0-A3D9F6219B75}"/>
              </a:ext>
            </a:extLst>
          </p:cNvPr>
          <p:cNvSpPr txBox="1">
            <a:spLocks/>
          </p:cNvSpPr>
          <p:nvPr/>
        </p:nvSpPr>
        <p:spPr>
          <a:xfrm>
            <a:off x="832967" y="63776"/>
            <a:ext cx="10515600" cy="6827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«Звукові доріжки»</a:t>
            </a:r>
            <a:endParaRPr lang="LID4096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2" name="Місце для вмісту 4">
            <a:extLst>
              <a:ext uri="{FF2B5EF4-FFF2-40B4-BE49-F238E27FC236}">
                <a16:creationId xmlns:a16="http://schemas.microsoft.com/office/drawing/2014/main" id="{035D6CD5-7092-4D69-A8CE-97CEBA0EF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96" y="1063071"/>
            <a:ext cx="1978682" cy="2160000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4DFD4562-4CD2-4F75-A1E6-140798EDB5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026" y="1130406"/>
            <a:ext cx="2620588" cy="2025331"/>
          </a:xfrm>
          <a:prstGeom prst="rect">
            <a:avLst/>
          </a:prstGeom>
        </p:spPr>
      </p:pic>
      <p:pic>
        <p:nvPicPr>
          <p:cNvPr id="54" name="Місце для вмісту 4">
            <a:extLst>
              <a:ext uri="{FF2B5EF4-FFF2-40B4-BE49-F238E27FC236}">
                <a16:creationId xmlns:a16="http://schemas.microsoft.com/office/drawing/2014/main" id="{DBE918C2-C725-4095-A9B9-369E3641B4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3524" y="1063071"/>
            <a:ext cx="1978682" cy="2160000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495B3312-9EEA-4312-B5B5-016154C521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7334" y="1130406"/>
            <a:ext cx="2620588" cy="2025331"/>
          </a:xfrm>
          <a:prstGeom prst="rect">
            <a:avLst/>
          </a:prstGeom>
        </p:spPr>
      </p:pic>
      <p:pic>
        <p:nvPicPr>
          <p:cNvPr id="56" name="Місце для вмісту 4">
            <a:extLst>
              <a:ext uri="{FF2B5EF4-FFF2-40B4-BE49-F238E27FC236}">
                <a16:creationId xmlns:a16="http://schemas.microsoft.com/office/drawing/2014/main" id="{B4D8312B-F011-4D23-8F50-7F6F192F22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922" y="1063071"/>
            <a:ext cx="1978682" cy="2160000"/>
          </a:xfrm>
          <a:prstGeom prst="rect">
            <a:avLst/>
          </a:prstGeom>
        </p:spPr>
      </p:pic>
      <p:sp>
        <p:nvSpPr>
          <p:cNvPr id="57" name="Прямокутник: округлені кути 56">
            <a:extLst>
              <a:ext uri="{FF2B5EF4-FFF2-40B4-BE49-F238E27FC236}">
                <a16:creationId xmlns:a16="http://schemas.microsoft.com/office/drawing/2014/main" id="{69C3975C-6836-4A30-BB65-1075A08D4C07}"/>
              </a:ext>
            </a:extLst>
          </p:cNvPr>
          <p:cNvSpPr/>
          <p:nvPr/>
        </p:nvSpPr>
        <p:spPr>
          <a:xfrm>
            <a:off x="277053" y="3932682"/>
            <a:ext cx="11627427" cy="240765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dirty="0"/>
          </a:p>
        </p:txBody>
      </p:sp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74F56B3D-3E21-4555-8FAC-3F0165052C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7643" y="4186047"/>
            <a:ext cx="2620588" cy="2025331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D089F49D-9BDA-492D-BF07-C0116A6BDB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026" y="4186048"/>
            <a:ext cx="2620588" cy="2025331"/>
          </a:xfrm>
          <a:prstGeom prst="rect">
            <a:avLst/>
          </a:prstGeom>
        </p:spPr>
      </p:pic>
      <p:pic>
        <p:nvPicPr>
          <p:cNvPr id="60" name="Місце для вмісту 4">
            <a:extLst>
              <a:ext uri="{FF2B5EF4-FFF2-40B4-BE49-F238E27FC236}">
                <a16:creationId xmlns:a16="http://schemas.microsoft.com/office/drawing/2014/main" id="{B6BB574F-3D71-4FF7-845D-0D5B624C1C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73" y="4056507"/>
            <a:ext cx="1978682" cy="2160000"/>
          </a:xfrm>
          <a:prstGeom prst="rect">
            <a:avLst/>
          </a:prstGeom>
        </p:spPr>
      </p:pic>
      <p:pic>
        <p:nvPicPr>
          <p:cNvPr id="61" name="Місце для вмісту 4">
            <a:extLst>
              <a:ext uri="{FF2B5EF4-FFF2-40B4-BE49-F238E27FC236}">
                <a16:creationId xmlns:a16="http://schemas.microsoft.com/office/drawing/2014/main" id="{98A12267-51D8-48A6-A4E4-55E940D8B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231" y="4051379"/>
            <a:ext cx="1978682" cy="2160000"/>
          </a:xfrm>
          <a:prstGeom prst="rect">
            <a:avLst/>
          </a:prstGeom>
        </p:spPr>
      </p:pic>
      <p:pic>
        <p:nvPicPr>
          <p:cNvPr id="63" name="Місце для вмісту 4">
            <a:extLst>
              <a:ext uri="{FF2B5EF4-FFF2-40B4-BE49-F238E27FC236}">
                <a16:creationId xmlns:a16="http://schemas.microsoft.com/office/drawing/2014/main" id="{45406C49-C938-4158-A9F5-B1CCF90862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7922" y="4051379"/>
            <a:ext cx="1978682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689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ADD720DD-BFD6-480E-9534-101783D2196A}"/>
              </a:ext>
            </a:extLst>
          </p:cNvPr>
          <p:cNvGrpSpPr/>
          <p:nvPr/>
        </p:nvGrpSpPr>
        <p:grpSpPr>
          <a:xfrm>
            <a:off x="8361429" y="2325757"/>
            <a:ext cx="3654000" cy="4212000"/>
            <a:chOff x="7795629" y="2705124"/>
            <a:chExt cx="3379056" cy="3638526"/>
          </a:xfrm>
        </p:grpSpPr>
        <p:grpSp>
          <p:nvGrpSpPr>
            <p:cNvPr id="13" name="Групувати 12">
              <a:extLst>
                <a:ext uri="{FF2B5EF4-FFF2-40B4-BE49-F238E27FC236}">
                  <a16:creationId xmlns:a16="http://schemas.microsoft.com/office/drawing/2014/main" id="{AB1FA697-E41E-4E9B-8846-546B3661B064}"/>
                </a:ext>
              </a:extLst>
            </p:cNvPr>
            <p:cNvGrpSpPr/>
            <p:nvPr/>
          </p:nvGrpSpPr>
          <p:grpSpPr>
            <a:xfrm>
              <a:off x="7795629" y="2705124"/>
              <a:ext cx="3379056" cy="3638526"/>
              <a:chOff x="826126" y="2624568"/>
              <a:chExt cx="3379056" cy="3638526"/>
            </a:xfrm>
          </p:grpSpPr>
          <p:pic>
            <p:nvPicPr>
              <p:cNvPr id="14" name="Рисунок 13">
                <a:extLst>
                  <a:ext uri="{FF2B5EF4-FFF2-40B4-BE49-F238E27FC236}">
                    <a16:creationId xmlns:a16="http://schemas.microsoft.com/office/drawing/2014/main" id="{DA132B2C-5108-4C04-9BE5-6315471C28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26126" y="2624568"/>
                <a:ext cx="3379056" cy="3638526"/>
              </a:xfrm>
              <a:prstGeom prst="rect">
                <a:avLst/>
              </a:prstGeom>
            </p:spPr>
          </p:pic>
          <p:sp>
            <p:nvSpPr>
              <p:cNvPr id="15" name="Овал 14">
                <a:extLst>
                  <a:ext uri="{FF2B5EF4-FFF2-40B4-BE49-F238E27FC236}">
                    <a16:creationId xmlns:a16="http://schemas.microsoft.com/office/drawing/2014/main" id="{F205B5A1-DEF6-4117-B7CB-87DDEE12B12A}"/>
                  </a:ext>
                </a:extLst>
              </p:cNvPr>
              <p:cNvSpPr/>
              <p:nvPr/>
            </p:nvSpPr>
            <p:spPr>
              <a:xfrm>
                <a:off x="1796184" y="4917785"/>
                <a:ext cx="1414794" cy="1315089"/>
              </a:xfrm>
              <a:prstGeom prst="ellipse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 dirty="0"/>
              </a:p>
            </p:txBody>
          </p:sp>
        </p:grp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BFD83D29-8F89-4D5F-B17A-CD0F3A84515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1104" y="5315020"/>
              <a:ext cx="1008000" cy="779036"/>
            </a:xfrm>
            <a:prstGeom prst="rect">
              <a:avLst/>
            </a:prstGeom>
          </p:spPr>
        </p:pic>
      </p:grpSp>
      <p:grpSp>
        <p:nvGrpSpPr>
          <p:cNvPr id="19" name="Групувати 18">
            <a:extLst>
              <a:ext uri="{FF2B5EF4-FFF2-40B4-BE49-F238E27FC236}">
                <a16:creationId xmlns:a16="http://schemas.microsoft.com/office/drawing/2014/main" id="{A056B363-C78C-4B7B-9B00-D09712EEAD9C}"/>
              </a:ext>
            </a:extLst>
          </p:cNvPr>
          <p:cNvGrpSpPr/>
          <p:nvPr/>
        </p:nvGrpSpPr>
        <p:grpSpPr>
          <a:xfrm>
            <a:off x="176571" y="2395971"/>
            <a:ext cx="3654941" cy="4211999"/>
            <a:chOff x="826125" y="2624568"/>
            <a:chExt cx="3415450" cy="3677714"/>
          </a:xfrm>
        </p:grpSpPr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EC46BBD7-3B3E-451B-95E0-7552EBF7A9A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6125" y="2624568"/>
              <a:ext cx="3415450" cy="3677714"/>
            </a:xfrm>
            <a:prstGeom prst="rect">
              <a:avLst/>
            </a:prstGeom>
          </p:spPr>
        </p:pic>
        <p:sp>
          <p:nvSpPr>
            <p:cNvPr id="22" name="Овал 21">
              <a:extLst>
                <a:ext uri="{FF2B5EF4-FFF2-40B4-BE49-F238E27FC236}">
                  <a16:creationId xmlns:a16="http://schemas.microsoft.com/office/drawing/2014/main" id="{09F89582-4699-4BD2-892F-343B6F3C42A2}"/>
                </a:ext>
              </a:extLst>
            </p:cNvPr>
            <p:cNvSpPr/>
            <p:nvPr/>
          </p:nvSpPr>
          <p:spPr>
            <a:xfrm>
              <a:off x="1796184" y="4917785"/>
              <a:ext cx="1414794" cy="1315089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 dirty="0"/>
            </a:p>
          </p:txBody>
        </p:sp>
      </p:grpSp>
      <p:pic>
        <p:nvPicPr>
          <p:cNvPr id="4" name="Місце для вмісту 4">
            <a:extLst>
              <a:ext uri="{FF2B5EF4-FFF2-40B4-BE49-F238E27FC236}">
                <a16:creationId xmlns:a16="http://schemas.microsoft.com/office/drawing/2014/main" id="{92535709-A9E9-42D5-8727-B72D735D12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649" y="5284172"/>
            <a:ext cx="900000" cy="982472"/>
          </a:xfrm>
        </p:spPr>
      </p:pic>
      <p:sp>
        <p:nvSpPr>
          <p:cNvPr id="25" name="Заголовок 1">
            <a:extLst>
              <a:ext uri="{FF2B5EF4-FFF2-40B4-BE49-F238E27FC236}">
                <a16:creationId xmlns:a16="http://schemas.microsoft.com/office/drawing/2014/main" id="{7BB13C16-EC07-4DC0-AA86-5F404542F839}"/>
              </a:ext>
            </a:extLst>
          </p:cNvPr>
          <p:cNvSpPr txBox="1">
            <a:spLocks/>
          </p:cNvSpPr>
          <p:nvPr/>
        </p:nvSpPr>
        <p:spPr>
          <a:xfrm>
            <a:off x="832967" y="63776"/>
            <a:ext cx="10515600" cy="6827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«Розклади яблука»</a:t>
            </a:r>
            <a:endParaRPr lang="LID4096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27" name="Групувати 26">
            <a:extLst>
              <a:ext uri="{FF2B5EF4-FFF2-40B4-BE49-F238E27FC236}">
                <a16:creationId xmlns:a16="http://schemas.microsoft.com/office/drawing/2014/main" id="{9D67D812-7693-4AA2-AA9C-1DF52B7AE786}"/>
              </a:ext>
            </a:extLst>
          </p:cNvPr>
          <p:cNvGrpSpPr/>
          <p:nvPr/>
        </p:nvGrpSpPr>
        <p:grpSpPr>
          <a:xfrm>
            <a:off x="4845777" y="746517"/>
            <a:ext cx="2604402" cy="3298909"/>
            <a:chOff x="4845777" y="746517"/>
            <a:chExt cx="2604402" cy="3298909"/>
          </a:xfrm>
        </p:grpSpPr>
        <p:pic>
          <p:nvPicPr>
            <p:cNvPr id="24" name="Рисунок 23">
              <a:extLst>
                <a:ext uri="{FF2B5EF4-FFF2-40B4-BE49-F238E27FC236}">
                  <a16:creationId xmlns:a16="http://schemas.microsoft.com/office/drawing/2014/main" id="{DBC6B492-85BF-4347-872E-A50A9ECAD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7" y="746517"/>
              <a:ext cx="2604402" cy="3298909"/>
            </a:xfrm>
            <a:prstGeom prst="rect">
              <a:avLst/>
            </a:prstGeom>
          </p:spPr>
        </p:pic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E80288C0-32A5-4907-AAF7-BF19B7E9C7CC}"/>
                </a:ext>
              </a:extLst>
            </p:cNvPr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5459" y="2019483"/>
              <a:ext cx="2205037" cy="1669732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37" name="Групувати 36">
            <a:extLst>
              <a:ext uri="{FF2B5EF4-FFF2-40B4-BE49-F238E27FC236}">
                <a16:creationId xmlns:a16="http://schemas.microsoft.com/office/drawing/2014/main" id="{D6B9D071-DF71-44B9-A17F-1D1F57E61878}"/>
              </a:ext>
            </a:extLst>
          </p:cNvPr>
          <p:cNvGrpSpPr/>
          <p:nvPr/>
        </p:nvGrpSpPr>
        <p:grpSpPr>
          <a:xfrm>
            <a:off x="4845777" y="746516"/>
            <a:ext cx="2604402" cy="3298909"/>
            <a:chOff x="4845777" y="746516"/>
            <a:chExt cx="2604402" cy="3298909"/>
          </a:xfrm>
        </p:grpSpPr>
        <p:pic>
          <p:nvPicPr>
            <p:cNvPr id="28" name="Рисунок 27">
              <a:extLst>
                <a:ext uri="{FF2B5EF4-FFF2-40B4-BE49-F238E27FC236}">
                  <a16:creationId xmlns:a16="http://schemas.microsoft.com/office/drawing/2014/main" id="{CA8F40C7-8277-42EA-8480-7908C5E113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7" y="746516"/>
              <a:ext cx="2604402" cy="3298909"/>
            </a:xfrm>
            <a:prstGeom prst="rect">
              <a:avLst/>
            </a:prstGeom>
          </p:spPr>
        </p:pic>
        <p:pic>
          <p:nvPicPr>
            <p:cNvPr id="36" name="Рисунок 35">
              <a:extLst>
                <a:ext uri="{FF2B5EF4-FFF2-40B4-BE49-F238E27FC236}">
                  <a16:creationId xmlns:a16="http://schemas.microsoft.com/office/drawing/2014/main" id="{EC434CF4-D252-420B-8AB0-CB3BB32C2B9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00250" y="1827147"/>
              <a:ext cx="1695453" cy="2124000"/>
            </a:xfrm>
            <a:prstGeom prst="rect">
              <a:avLst/>
            </a:prstGeom>
          </p:spPr>
        </p:pic>
      </p:grpSp>
      <p:grpSp>
        <p:nvGrpSpPr>
          <p:cNvPr id="40" name="Групувати 39">
            <a:extLst>
              <a:ext uri="{FF2B5EF4-FFF2-40B4-BE49-F238E27FC236}">
                <a16:creationId xmlns:a16="http://schemas.microsoft.com/office/drawing/2014/main" id="{ABC218D8-C918-4272-9D88-61861CF63BF2}"/>
              </a:ext>
            </a:extLst>
          </p:cNvPr>
          <p:cNvGrpSpPr/>
          <p:nvPr/>
        </p:nvGrpSpPr>
        <p:grpSpPr>
          <a:xfrm>
            <a:off x="4845777" y="746515"/>
            <a:ext cx="2604402" cy="3298909"/>
            <a:chOff x="4845777" y="746515"/>
            <a:chExt cx="2604402" cy="3298909"/>
          </a:xfrm>
        </p:grpSpPr>
        <p:pic>
          <p:nvPicPr>
            <p:cNvPr id="38" name="Рисунок 37">
              <a:extLst>
                <a:ext uri="{FF2B5EF4-FFF2-40B4-BE49-F238E27FC236}">
                  <a16:creationId xmlns:a16="http://schemas.microsoft.com/office/drawing/2014/main" id="{59F1E537-E390-42F6-A580-88EFAC5131D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7" y="746515"/>
              <a:ext cx="2604402" cy="3298909"/>
            </a:xfrm>
            <a:prstGeom prst="rect">
              <a:avLst/>
            </a:prstGeom>
          </p:spPr>
        </p:pic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id="{CFCD6598-6448-4CFD-AD9E-00691C527346}"/>
                </a:ext>
              </a:extLst>
            </p:cNvPr>
            <p:cNvPicPr/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85926" y="2075671"/>
              <a:ext cx="2324100" cy="142049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3" name="Групувати 42">
            <a:extLst>
              <a:ext uri="{FF2B5EF4-FFF2-40B4-BE49-F238E27FC236}">
                <a16:creationId xmlns:a16="http://schemas.microsoft.com/office/drawing/2014/main" id="{81C5328F-01A4-45D2-AAFC-C3786B8933FB}"/>
              </a:ext>
            </a:extLst>
          </p:cNvPr>
          <p:cNvGrpSpPr/>
          <p:nvPr/>
        </p:nvGrpSpPr>
        <p:grpSpPr>
          <a:xfrm>
            <a:off x="4845777" y="746515"/>
            <a:ext cx="2604402" cy="3298909"/>
            <a:chOff x="4845777" y="746515"/>
            <a:chExt cx="2604402" cy="3298909"/>
          </a:xfrm>
        </p:grpSpPr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id="{D0A7B033-74BC-4E20-A498-77514F6FAA3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7" y="746515"/>
              <a:ext cx="2604402" cy="3298909"/>
            </a:xfrm>
            <a:prstGeom prst="rect">
              <a:avLst/>
            </a:prstGeom>
          </p:spPr>
        </p:pic>
        <p:pic>
          <p:nvPicPr>
            <p:cNvPr id="42" name="Рисунок 41">
              <a:extLst>
                <a:ext uri="{FF2B5EF4-FFF2-40B4-BE49-F238E27FC236}">
                  <a16:creationId xmlns:a16="http://schemas.microsoft.com/office/drawing/2014/main" id="{45D6BF76-218E-4093-BE72-BCC7F51C3BA8}"/>
                </a:ext>
              </a:extLst>
            </p:cNvPr>
            <p:cNvPicPr/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40093" y="1918253"/>
              <a:ext cx="1337785" cy="185918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48" name="Групувати 47">
            <a:extLst>
              <a:ext uri="{FF2B5EF4-FFF2-40B4-BE49-F238E27FC236}">
                <a16:creationId xmlns:a16="http://schemas.microsoft.com/office/drawing/2014/main" id="{517F51D5-0A99-41C6-A965-4E1606951490}"/>
              </a:ext>
            </a:extLst>
          </p:cNvPr>
          <p:cNvGrpSpPr/>
          <p:nvPr/>
        </p:nvGrpSpPr>
        <p:grpSpPr>
          <a:xfrm>
            <a:off x="4845777" y="746515"/>
            <a:ext cx="2604402" cy="3298909"/>
            <a:chOff x="4845777" y="746515"/>
            <a:chExt cx="2604402" cy="3298909"/>
          </a:xfrm>
        </p:grpSpPr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id="{CF2918AA-153B-4346-8B49-8E80A3830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7" y="746515"/>
              <a:ext cx="2604402" cy="3298909"/>
            </a:xfrm>
            <a:prstGeom prst="rect">
              <a:avLst/>
            </a:prstGeom>
          </p:spPr>
        </p:pic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id="{F57D43CC-B3E0-4AD8-8721-816F2A01563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6841" y="2335077"/>
              <a:ext cx="2062270" cy="902759"/>
            </a:xfrm>
            <a:prstGeom prst="rect">
              <a:avLst/>
            </a:prstGeom>
          </p:spPr>
        </p:pic>
      </p:grpSp>
      <p:grpSp>
        <p:nvGrpSpPr>
          <p:cNvPr id="51" name="Групувати 50">
            <a:extLst>
              <a:ext uri="{FF2B5EF4-FFF2-40B4-BE49-F238E27FC236}">
                <a16:creationId xmlns:a16="http://schemas.microsoft.com/office/drawing/2014/main" id="{C090CAC5-61D6-45F3-8700-EFBC192B8D7D}"/>
              </a:ext>
            </a:extLst>
          </p:cNvPr>
          <p:cNvGrpSpPr/>
          <p:nvPr/>
        </p:nvGrpSpPr>
        <p:grpSpPr>
          <a:xfrm>
            <a:off x="4845775" y="746515"/>
            <a:ext cx="2604402" cy="3298909"/>
            <a:chOff x="4845775" y="746515"/>
            <a:chExt cx="2604402" cy="3298909"/>
          </a:xfrm>
        </p:grpSpPr>
        <p:pic>
          <p:nvPicPr>
            <p:cNvPr id="49" name="Рисунок 48">
              <a:extLst>
                <a:ext uri="{FF2B5EF4-FFF2-40B4-BE49-F238E27FC236}">
                  <a16:creationId xmlns:a16="http://schemas.microsoft.com/office/drawing/2014/main" id="{AF6317B3-FAD6-4189-A504-92DF486F8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5" y="746515"/>
              <a:ext cx="2604402" cy="3298909"/>
            </a:xfrm>
            <a:prstGeom prst="rect">
              <a:avLst/>
            </a:prstGeom>
          </p:spPr>
        </p:pic>
        <p:pic>
          <p:nvPicPr>
            <p:cNvPr id="50" name="Рисунок 49">
              <a:extLst>
                <a:ext uri="{FF2B5EF4-FFF2-40B4-BE49-F238E27FC236}">
                  <a16:creationId xmlns:a16="http://schemas.microsoft.com/office/drawing/2014/main" id="{78EB9DA5-A5F1-4B07-924E-306D0284C09F}"/>
                </a:ext>
              </a:extLst>
            </p:cNvPr>
            <p:cNvPicPr/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5354388" y="2181982"/>
              <a:ext cx="1641315" cy="1247018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58" name="Групувати 57">
            <a:extLst>
              <a:ext uri="{FF2B5EF4-FFF2-40B4-BE49-F238E27FC236}">
                <a16:creationId xmlns:a16="http://schemas.microsoft.com/office/drawing/2014/main" id="{F81BB7D2-6D7E-4AA6-B9D1-453BF2F4761F}"/>
              </a:ext>
            </a:extLst>
          </p:cNvPr>
          <p:cNvGrpSpPr/>
          <p:nvPr/>
        </p:nvGrpSpPr>
        <p:grpSpPr>
          <a:xfrm>
            <a:off x="4845773" y="746515"/>
            <a:ext cx="2604402" cy="3298909"/>
            <a:chOff x="4845773" y="746515"/>
            <a:chExt cx="2604402" cy="3298909"/>
          </a:xfrm>
        </p:grpSpPr>
        <p:pic>
          <p:nvPicPr>
            <p:cNvPr id="52" name="Рисунок 51">
              <a:extLst>
                <a:ext uri="{FF2B5EF4-FFF2-40B4-BE49-F238E27FC236}">
                  <a16:creationId xmlns:a16="http://schemas.microsoft.com/office/drawing/2014/main" id="{C7EA1FA7-9CEB-4EB6-871A-9ABF759B204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3" y="746515"/>
              <a:ext cx="2604402" cy="3298909"/>
            </a:xfrm>
            <a:prstGeom prst="rect">
              <a:avLst/>
            </a:prstGeom>
          </p:spPr>
        </p:pic>
        <p:pic>
          <p:nvPicPr>
            <p:cNvPr id="57" name="Рисунок 56">
              <a:extLst>
                <a:ext uri="{FF2B5EF4-FFF2-40B4-BE49-F238E27FC236}">
                  <a16:creationId xmlns:a16="http://schemas.microsoft.com/office/drawing/2014/main" id="{B3BA8B56-36FA-4C54-B8E9-F1CD5D204BE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50645" y="1883346"/>
              <a:ext cx="1645058" cy="2011601"/>
            </a:xfrm>
            <a:prstGeom prst="rect">
              <a:avLst/>
            </a:prstGeom>
          </p:spPr>
        </p:pic>
      </p:grpSp>
      <p:grpSp>
        <p:nvGrpSpPr>
          <p:cNvPr id="63" name="Групувати 62">
            <a:extLst>
              <a:ext uri="{FF2B5EF4-FFF2-40B4-BE49-F238E27FC236}">
                <a16:creationId xmlns:a16="http://schemas.microsoft.com/office/drawing/2014/main" id="{330197FC-843F-44AE-ADB2-02C1B71DF47A}"/>
              </a:ext>
            </a:extLst>
          </p:cNvPr>
          <p:cNvGrpSpPr/>
          <p:nvPr/>
        </p:nvGrpSpPr>
        <p:grpSpPr>
          <a:xfrm>
            <a:off x="4845773" y="746513"/>
            <a:ext cx="2604402" cy="3298909"/>
            <a:chOff x="4845773" y="746513"/>
            <a:chExt cx="2604402" cy="3298909"/>
          </a:xfrm>
        </p:grpSpPr>
        <p:pic>
          <p:nvPicPr>
            <p:cNvPr id="59" name="Рисунок 58">
              <a:extLst>
                <a:ext uri="{FF2B5EF4-FFF2-40B4-BE49-F238E27FC236}">
                  <a16:creationId xmlns:a16="http://schemas.microsoft.com/office/drawing/2014/main" id="{08D6C5B0-283B-417C-8519-ED97D7B7633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73" y="746513"/>
              <a:ext cx="2604402" cy="3298909"/>
            </a:xfrm>
            <a:prstGeom prst="rect">
              <a:avLst/>
            </a:prstGeom>
          </p:spPr>
        </p:pic>
        <p:pic>
          <p:nvPicPr>
            <p:cNvPr id="62" name="Рисунок 61">
              <a:extLst>
                <a:ext uri="{FF2B5EF4-FFF2-40B4-BE49-F238E27FC236}">
                  <a16:creationId xmlns:a16="http://schemas.microsoft.com/office/drawing/2014/main" id="{C8B89690-0EAE-47D2-96BA-3D0295E1AC9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0189" y="1945087"/>
              <a:ext cx="1794864" cy="1859191"/>
            </a:xfrm>
            <a:prstGeom prst="rect">
              <a:avLst/>
            </a:prstGeom>
          </p:spPr>
        </p:pic>
      </p:grpSp>
      <p:grpSp>
        <p:nvGrpSpPr>
          <p:cNvPr id="67" name="Групувати 66">
            <a:extLst>
              <a:ext uri="{FF2B5EF4-FFF2-40B4-BE49-F238E27FC236}">
                <a16:creationId xmlns:a16="http://schemas.microsoft.com/office/drawing/2014/main" id="{B8545211-51E2-4EAC-B69F-4CBB4066726B}"/>
              </a:ext>
            </a:extLst>
          </p:cNvPr>
          <p:cNvGrpSpPr/>
          <p:nvPr/>
        </p:nvGrpSpPr>
        <p:grpSpPr>
          <a:xfrm>
            <a:off x="4845769" y="746511"/>
            <a:ext cx="2604402" cy="3298909"/>
            <a:chOff x="4845769" y="746511"/>
            <a:chExt cx="2604402" cy="3298909"/>
          </a:xfrm>
        </p:grpSpPr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id="{4E84C374-D0BD-4D8F-BA9C-0AAE5ABFE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69" y="746511"/>
              <a:ext cx="2604402" cy="3298909"/>
            </a:xfrm>
            <a:prstGeom prst="rect">
              <a:avLst/>
            </a:prstGeom>
          </p:spPr>
        </p:pic>
        <p:pic>
          <p:nvPicPr>
            <p:cNvPr id="66" name="Рисунок 65">
              <a:extLst>
                <a:ext uri="{FF2B5EF4-FFF2-40B4-BE49-F238E27FC236}">
                  <a16:creationId xmlns:a16="http://schemas.microsoft.com/office/drawing/2014/main" id="{FB0E4C5D-073C-4B9C-9A96-C2D6E20BA52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6131" y="2070610"/>
              <a:ext cx="1864675" cy="1645439"/>
            </a:xfrm>
            <a:prstGeom prst="rect">
              <a:avLst/>
            </a:prstGeom>
          </p:spPr>
        </p:pic>
      </p:grpSp>
      <p:grpSp>
        <p:nvGrpSpPr>
          <p:cNvPr id="71" name="Групувати 70">
            <a:extLst>
              <a:ext uri="{FF2B5EF4-FFF2-40B4-BE49-F238E27FC236}">
                <a16:creationId xmlns:a16="http://schemas.microsoft.com/office/drawing/2014/main" id="{B1FFB2D2-EEAB-4D39-8EFE-A66BDDDE9CEE}"/>
              </a:ext>
            </a:extLst>
          </p:cNvPr>
          <p:cNvGrpSpPr/>
          <p:nvPr/>
        </p:nvGrpSpPr>
        <p:grpSpPr>
          <a:xfrm>
            <a:off x="4845761" y="746511"/>
            <a:ext cx="2604402" cy="3298909"/>
            <a:chOff x="4845761" y="746511"/>
            <a:chExt cx="2604402" cy="3298909"/>
          </a:xfrm>
        </p:grpSpPr>
        <p:pic>
          <p:nvPicPr>
            <p:cNvPr id="68" name="Рисунок 67">
              <a:extLst>
                <a:ext uri="{FF2B5EF4-FFF2-40B4-BE49-F238E27FC236}">
                  <a16:creationId xmlns:a16="http://schemas.microsoft.com/office/drawing/2014/main" id="{0D643D54-E3A8-47EF-BED3-A6FBFF3710F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45761" y="746511"/>
              <a:ext cx="2604402" cy="3298909"/>
            </a:xfrm>
            <a:prstGeom prst="rect">
              <a:avLst/>
            </a:prstGeom>
          </p:spPr>
        </p:pic>
        <p:pic>
          <p:nvPicPr>
            <p:cNvPr id="70" name="Рисунок 69">
              <a:extLst>
                <a:ext uri="{FF2B5EF4-FFF2-40B4-BE49-F238E27FC236}">
                  <a16:creationId xmlns:a16="http://schemas.microsoft.com/office/drawing/2014/main" id="{4981475A-9C59-413A-8DF3-03CB5AA3D72F}"/>
                </a:ext>
              </a:extLst>
            </p:cNvPr>
            <p:cNvPicPr/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7539" y="1976249"/>
              <a:ext cx="1997862" cy="1712966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2" name="Picture 6" descr="Гифки Аплодисменты. 76 анимаций хлопающих в ладоши">
            <a:extLst>
              <a:ext uri="{FF2B5EF4-FFF2-40B4-BE49-F238E27FC236}">
                <a16:creationId xmlns:a16="http://schemas.microsoft.com/office/drawing/2014/main" id="{AD4C7FBA-985B-41B0-AAB8-ADD0002492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801" y="405146"/>
            <a:ext cx="435133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54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2.22222E-6 L 3.54167E-6 0.00023 C 0.00208 -0.01204 0.00247 -0.01065 0.00065 -0.02593 C 0.00052 -0.02755 3.54167E-6 -0.02894 -0.00078 -0.03009 C -0.00183 -0.03195 -0.00443 -0.03403 -0.00443 -0.0338 C -0.00586 -0.03935 -0.00482 -0.03681 -0.01107 -0.0419 C -0.01355 -0.04375 -0.01823 -0.04746 -0.02084 -0.04884 C -0.025 -0.05047 -0.02917 -0.05255 -0.03347 -0.05371 L -0.04011 -0.05533 C -0.04219 -0.05602 -0.04401 -0.05672 -0.0461 -0.05718 C -0.04818 -0.05741 -0.05013 -0.05764 -0.05222 -0.05787 C -0.05365 -0.0581 -0.05508 -0.05857 -0.05664 -0.05857 C -0.0586 -0.05903 -0.06042 -0.05949 -0.0625 -0.05972 C -0.06407 -0.05996 -0.0655 -0.06019 -0.06706 -0.06065 C -0.06888 -0.06088 -0.0711 -0.06088 -0.07305 -0.06111 C -0.07422 -0.06158 -0.07552 -0.06181 -0.07683 -0.06204 C -0.07774 -0.0625 -0.07865 -0.06297 -0.07969 -0.0632 C -0.0849 -0.06343 -0.09024 -0.06366 -0.09532 -0.06389 C -0.09805 -0.06389 -0.10078 -0.06389 -0.10365 -0.06389 L -0.18698 -0.06389 C -0.19336 -0.06366 -0.19948 -0.06366 -0.2056 -0.0632 C -0.20938 -0.06273 -0.21302 -0.06181 -0.21693 -0.06111 C -0.22292 -0.06088 -0.22878 -0.06019 -0.23477 -0.05972 C -0.25209 -0.05764 -0.24011 -0.05834 -0.25847 -0.05533 C -0.26328 -0.05486 -0.2681 -0.05417 -0.27279 -0.05371 C -0.27709 -0.05255 -0.28125 -0.05185 -0.28555 -0.05023 C -0.29597 -0.0463 -0.30144 -0.04306 -0.31068 -0.03681 C -0.31198 -0.03611 -0.3194 -0.02986 -0.32045 -0.02847 C -0.32357 -0.02408 -0.3267 -0.01922 -0.32865 -0.01412 L -0.33386 -0.00047 C -0.33399 0.00116 -0.33529 0.01041 -0.33529 0.0118 C -0.33568 0.02546 -0.33568 0.03912 -0.33594 0.05231 C -0.33607 0.05463 -0.33672 0.05648 -0.33685 0.0581 C -0.33698 0.07801 -0.33685 0.09745 -0.33685 0.11759 L -0.33685 0.11805 L -0.33529 0.11666 L -0.33529 0.11296 " pathEditMode="relative" rAng="0" ptsTypes="AAAAAAAAAAAAAAAAAAAAAAAAAAAAAAAAAAAAA">
                                      <p:cBhvr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71" y="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088 L 0.00208 -0.0088 C 0.00234 -0.01945 0.00195 -0.0301 0.00286 -0.04075 C 0.00351 -0.04954 0.00494 -0.047 0.00768 -0.04931 C 0.01341 -0.0544 0.00664 -0.0507 0.01341 -0.05371 C 0.01445 -0.05463 0.01549 -0.05579 0.01666 -0.05649 C 0.01862 -0.05787 0.02213 -0.05857 0.02409 -0.0595 C 0.02565 -0.06019 0.02721 -0.06181 0.0289 -0.06227 C 0.03164 -0.0632 0.03437 -0.0632 0.03711 -0.06389 C 0.03893 -0.06412 0.04088 -0.06528 0.04284 -0.06528 C 0.0582 -0.06621 0.07369 -0.06621 0.08919 -0.06667 L 0.11862 -0.06806 C 0.13086 -0.06899 0.14297 -0.07084 0.15521 -0.07107 L 0.25312 -0.07246 C 0.272 -0.07431 0.27955 -0.07639 0.30195 -0.06806 C 0.30547 -0.0669 0.30807 -0.06158 0.31093 -0.05811 C 0.31354 -0.0551 0.31797 -0.05 0.31992 -0.04491 C 0.33646 -0.00463 0.31198 -0.05973 0.32643 -0.02755 C 0.32747 -0.022 0.32825 -0.01852 0.3289 -0.0132 C 0.32916 -0.01019 0.32929 -0.00741 0.32968 -0.0044 C 0.33021 -0.00047 0.3306 0.00324 0.33138 0.00717 C 0.33164 0.00856 0.3319 0.00995 0.33216 0.01134 C 0.33398 0.02453 0.33164 0.01296 0.33463 0.02592 C 0.33489 0.02939 0.33502 0.03263 0.33541 0.03611 C 0.33593 0.04097 0.33711 0.0456 0.33711 0.05046 L 0.33711 0.10277 L 0.33711 0.10277 " pathEditMode="relative" ptsTypes="AAAAAAAAAAAAAAAAAAAAAAAAAAA">
                                      <p:cBhvr>
                                        <p:cTn id="2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0.00579 L 0.00039 -0.00579 L 0.00364 -0.02315 C 0.0039 -0.02477 0.00416 -0.02616 0.00442 -0.02755 C 0.00468 -0.02963 0.00481 -0.03149 0.00521 -0.03334 C 0.0056 -0.03496 0.00638 -0.03635 0.0069 -0.03774 C 0.00742 -0.03959 0.00768 -0.0419 0.00846 -0.04352 C 0.00911 -0.04491 0.01015 -0.04537 0.01093 -0.04653 C 0.01367 -0.05371 0.01119 -0.04931 0.01666 -0.05232 C 0.01797 -0.05301 0.01927 -0.05417 0.0207 -0.0551 C 0.02148 -0.05556 0.02226 -0.05649 0.02317 -0.05649 C 0.02643 -0.05741 0.02968 -0.05764 0.03294 -0.05811 C 0.04075 -0.0588 0.04869 -0.05903 0.05664 -0.0595 C 0.06041 -0.06042 0.06862 -0.06158 0.07369 -0.06389 C 0.07565 -0.06459 0.07747 -0.06575 0.07942 -0.06667 C 0.08047 -0.06713 0.08151 -0.06783 0.08268 -0.06806 C 0.08593 -0.06899 0.08919 -0.06899 0.09244 -0.06968 C 0.0944 -0.06991 0.09622 -0.07061 0.09817 -0.07107 C 0.10117 -0.07176 0.10416 -0.072 0.10716 -0.07246 C 0.1095 -0.07292 0.11198 -0.07338 0.11445 -0.07385 L 0.19192 -0.07246 C 0.1957 -0.07246 0.19948 -0.0713 0.20325 -0.07107 C 0.2194 -0.07037 0.23541 -0.07014 0.25143 -0.06968 C 0.26054 -0.06806 0.26028 -0.06875 0.2694 -0.06528 C 0.27148 -0.06436 0.27591 -0.06227 0.27591 -0.06227 C 0.27669 -0.06135 0.27747 -0.06019 0.27825 -0.0595 C 0.28021 -0.05787 0.28203 -0.05649 0.28398 -0.0551 C 0.28867 -0.05209 0.29349 -0.05024 0.29791 -0.04653 L 0.30117 -0.04352 C 0.30169 -0.04213 0.30195 -0.04028 0.30273 -0.03912 C 0.30338 -0.0382 0.30455 -0.03889 0.30521 -0.03774 C 0.30586 -0.03658 0.30547 -0.03473 0.30599 -0.03334 C 0.3069 -0.03125 0.3082 -0.02963 0.30924 -0.02755 C 0.31146 -0.01575 0.30833 -0.03079 0.31666 -0.0088 C 0.31718 -0.00741 0.31771 -0.00579 0.31823 -0.0044 C 0.31901 -0.00255 0.31992 -0.0007 0.3207 0.00138 C 0.32239 0.00578 0.32422 0.00972 0.32565 0.01435 L 0.32721 0.02013 C 0.3289 0.03495 0.32669 0.0199 0.33047 0.03472 C 0.33203 0.0405 0.33203 0.04351 0.33294 0.04907 C 0.3332 0.05069 0.33359 0.05208 0.33372 0.05347 C 0.33411 0.05601 0.33424 0.05833 0.3345 0.06088 C 0.33502 0.06365 0.33567 0.06666 0.33619 0.06944 C 0.33646 0.07476 0.33672 0.08009 0.33698 0.08541 C 0.33724 0.08842 0.33789 0.09421 0.33789 0.09421 L 0.33789 0.09421 " pathEditMode="relative" ptsTypes="AAAAAAAAAAAAAAAAAAAAAAAAAAAAAAAAAAAAAAAAAAAAAA">
                                      <p:cBhvr>
                                        <p:cTn id="3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87 -0.00463 L -0.00287 -0.00463 C -0.00222 -0.01505 -0.00235 -0.01922 -0.00052 -0.02917 C -0.00026 -0.03056 3.33333E-6 -0.03218 0.00039 -0.03357 C 0.00078 -0.03519 0.0013 -0.03658 0.00195 -0.03797 C 0.00859 -0.05116 0.00468 -0.04422 0.01419 -0.04954 C 0.01614 -0.0507 0.01797 -0.05278 0.01992 -0.05394 C 0.02252 -0.0551 0.03437 -0.05649 0.03541 -0.05672 L 0.04349 -0.05811 C 0.06198 -0.06112 0.04687 -0.05811 0.06146 -0.06112 C 0.06341 -0.06204 0.06523 -0.0632 0.06718 -0.06389 C 0.06849 -0.06459 0.07838 -0.06667 0.07942 -0.0669 C 0.09362 -0.06945 0.09817 -0.06875 0.11614 -0.06968 L 0.23437 -0.06829 C 0.23619 -0.06829 0.23815 -0.06713 0.2401 -0.0669 C 0.24518 -0.06621 0.25039 -0.06575 0.2556 -0.06551 L 0.28411 -0.06389 C 0.29075 -0.06227 0.297 -0.06112 0.30364 -0.05672 C 0.30599 -0.0551 0.3082 -0.05232 0.31015 -0.04954 C 0.31315 -0.04514 0.31836 -0.03496 0.31836 -0.03496 C 0.31914 -0.03218 0.31992 -0.02917 0.3207 -0.02639 C 0.32174 -0.02292 0.32317 -0.01968 0.32396 -0.01621 C 0.32461 -0.01389 0.32448 -0.01135 0.32487 -0.0088 C 0.32526 -0.00556 0.32578 -0.00209 0.32643 0.00115 C 0.32695 0.0037 0.32773 0.00601 0.32812 0.00856 C 0.32877 0.01273 0.32916 0.01713 0.32968 0.02152 C 0.33047 0.02685 0.3319 0.03518 0.33294 0.0405 C 0.33346 0.04282 0.33411 0.04513 0.33463 0.04768 C 0.33515 0.05347 0.33515 0.05949 0.33619 0.06504 C 0.33672 0.06782 0.33776 0.07268 0.33789 0.07523 C 0.33802 0.078 0.33789 0.08101 0.33789 0.08402 L 0.33789 0.08402 " pathEditMode="relative" ptsTypes="AAAAAAAAAAAAAAAAAAAAAAAAAAAAAAAA">
                                      <p:cBhvr>
                                        <p:cTn id="5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579 L 3.33333E-6 -0.00556 C -0.00065 -0.01112 -0.00118 -0.01621 -0.0017 -0.02153 C -0.00196 -0.02385 -0.00235 -0.02593 -0.00248 -0.02825 C -0.00287 -0.03218 -0.003 -0.03612 -0.00339 -0.04005 C -0.00365 -0.04352 -0.00326 -0.04723 -0.00417 -0.05024 C -0.00469 -0.05278 -0.00625 -0.05417 -0.00743 -0.05579 C -0.00951 -0.05857 -0.01003 -0.05834 -0.01237 -0.0595 C -0.01328 -0.06088 -0.01394 -0.06274 -0.01485 -0.06366 C -0.01563 -0.06436 -0.01654 -0.06436 -0.01732 -0.06482 C -0.02071 -0.0669 -0.0237 -0.06991 -0.02709 -0.0713 C -0.02995 -0.07269 -0.03269 -0.07431 -0.03542 -0.07524 C -0.04297 -0.07848 -0.04271 -0.07755 -0.04935 -0.07917 C -0.05078 -0.07963 -0.05209 -0.08056 -0.05339 -0.08056 C -0.07201 -0.08149 -0.09063 -0.08149 -0.10938 -0.08195 C -0.13568 -0.08658 -0.11993 -0.0845 -0.17591 -0.08195 C -0.17683 -0.08172 -0.17748 -0.08102 -0.17839 -0.08056 C -0.18112 -0.07963 -0.18373 -0.07825 -0.18646 -0.07801 C -0.1905 -0.07778 -0.19427 -0.07686 -0.19805 -0.07686 L -0.2655 -0.07524 C -0.26771 -0.075 -0.26993 -0.075 -0.27188 -0.07408 C -0.27461 -0.07292 -0.27696 -0.07153 -0.27943 -0.07014 C -0.28269 -0.06829 -0.2862 -0.06598 -0.28933 -0.06366 C -0.29037 -0.06274 -0.29154 -0.06204 -0.29271 -0.06088 C -0.29623 -0.05718 -0.29961 -0.05325 -0.30326 -0.04931 C -0.30404 -0.04838 -0.30573 -0.04653 -0.30573 -0.0463 C -0.30651 -0.04422 -0.30743 -0.04237 -0.30821 -0.04005 C -0.30899 -0.0375 -0.31341 -0.02246 -0.31563 -0.01783 C -0.31628 -0.01621 -0.31719 -0.01505 -0.31797 -0.01389 C -0.31823 -0.0125 -0.31836 -0.01112 -0.31875 -0.00973 C -0.31979 -0.00625 -0.32136 -0.00301 -0.32214 0.00069 C -0.3224 0.00185 -0.32253 0.00347 -0.32292 0.00463 C -0.32526 0.01041 -0.32839 0.0155 -0.33047 0.02152 C -0.33125 0.0243 -0.3319 0.02685 -0.33295 0.02939 C -0.3336 0.03148 -0.33451 0.03263 -0.33529 0.03472 C -0.33594 0.03588 -0.33646 0.03726 -0.33698 0.03865 C -0.33724 0.0412 -0.33737 0.04398 -0.33776 0.04629 C -0.33828 0.04953 -0.33933 0.05254 -0.33946 0.05555 C -0.33946 0.06736 -0.33946 0.07939 -0.33854 0.09097 C -0.33828 0.0949 -0.33633 0.09791 -0.33529 0.10162 C -0.33438 0.10509 -0.33451 0.10486 -0.33451 0.10833 L -0.33451 0.10856 L -0.33451 0.10833 " pathEditMode="relative" rAng="0" ptsTypes="AAAAAAAAAAAAAAAAAAAAAAAAAAAAAAAAAAAAAAAAAAA">
                                      <p:cBhvr>
                                        <p:cTn id="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1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7.40741E-7 L -3.54167E-6 0.00023 C 0.00026 -0.00532 0.00026 -0.01088 0.00078 -0.0162 C 0.00157 -0.02477 0.00248 -0.025 0.00404 -0.03241 C 0.0043 -0.0338 0.0043 -0.03588 0.00482 -0.03727 C 0.00625 -0.04097 0.00847 -0.04329 0.00977 -0.04676 C 0.01029 -0.04861 0.01055 -0.05069 0.01133 -0.05185 C 0.01198 -0.05278 0.01302 -0.05301 0.01381 -0.05324 C 0.01602 -0.05463 0.0181 -0.05602 0.02032 -0.05671 C 0.02201 -0.05718 0.02357 -0.05787 0.02526 -0.05833 C 0.02631 -0.0588 0.02735 -0.05972 0.02852 -0.05972 C 0.03308 -0.06088 0.03776 -0.06088 0.04232 -0.06157 C 0.07253 -0.06551 0.03021 -0.06273 0.09792 -0.06481 L 0.15756 -0.0662 L 0.22787 -0.06481 C 0.23399 -0.06458 0.2405 -0.06319 0.24662 -0.06157 C 0.24831 -0.06111 0.24987 -0.06042 0.25157 -0.05972 C 0.25456 -0.05926 0.25743 -0.0588 0.26042 -0.05833 C 0.26797 -0.05718 0.27318 -0.05741 0.28008 -0.05509 C 0.28125 -0.05463 0.2823 -0.05393 0.28347 -0.05324 C 0.28776 -0.05162 0.29037 -0.05139 0.2948 -0.04676 C 0.30352 -0.03819 0.29805 -0.04329 0.31198 -0.0338 L 0.31446 -0.03241 C 0.3155 -0.03079 0.31654 -0.02893 0.31771 -0.02731 C 0.31849 -0.02639 0.31953 -0.02593 0.32006 -0.0243 C 0.32071 -0.02292 0.32058 -0.02083 0.32097 -0.01944 C 0.32136 -0.01736 0.32201 -0.01505 0.32253 -0.01296 C 0.32409 -0.00764 0.32552 -0.0037 0.3267 0.00162 C 0.3306 0.02176 0.32605 0.00278 0.32995 0.01806 C 0.33021 0.0206 0.33021 0.02338 0.33073 0.02593 C 0.33125 0.02894 0.33243 0.03148 0.33321 0.03403 C 0.33373 0.03611 0.33425 0.03843 0.33477 0.04051 C 0.33503 0.04329 0.33516 0.0463 0.33555 0.04884 C 0.33594 0.05093 0.33711 0.05278 0.33724 0.05532 C 0.33776 0.06759 0.33724 0.08032 0.33724 0.09259 L 0.33724 0.09306 " pathEditMode="relative" rAng="0" ptsTypes="AAAAAAAAAAAAAAAAAAAAAAAAAAAAAAAAAAAA">
                                      <p:cBhvr>
                                        <p:cTn id="7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875" y="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8 -0.0044 L -0.00118 -0.0044 C -0.00235 -0.00926 -0.00352 -0.01412 -0.00456 -0.01899 C -0.00495 -0.0213 -0.00482 -0.02385 -0.00534 -0.02616 C -0.00651 -0.03241 -0.00743 -0.03218 -0.00938 -0.03774 C -0.01224 -0.04607 -0.00964 -0.0419 -0.01341 -0.05093 C -0.01602 -0.05695 -0.01602 -0.05463 -0.02006 -0.05811 C -0.02435 -0.06204 -0.02045 -0.06042 -0.02565 -0.06389 C -0.02761 -0.06505 -0.02956 -0.06575 -0.03138 -0.06667 C -0.03308 -0.0676 -0.03477 -0.06852 -0.03633 -0.06968 C -0.03737 -0.07037 -0.03841 -0.072 -0.03959 -0.07246 C -0.04193 -0.07385 -0.0444 -0.07477 -0.04688 -0.07547 C -0.04909 -0.07616 -0.05131 -0.07639 -0.05339 -0.07686 C -0.05638 -0.07778 -0.05938 -0.07894 -0.06237 -0.07987 C -0.06459 -0.08033 -0.0668 -0.08056 -0.06888 -0.08125 C -0.07253 -0.08218 -0.0724 -0.08241 -0.07539 -0.08403 L -0.14063 -0.08125 C -0.14336 -0.08102 -0.1461 -0.0801 -0.14883 -0.07987 L -0.17904 -0.07686 C -0.1836 -0.07639 -0.18815 -0.07547 -0.19284 -0.07547 L -0.24987 -0.07408 C -0.25404 -0.07246 -0.25808 -0.07061 -0.26211 -0.06968 C -0.26589 -0.06875 -0.26979 -0.06899 -0.27357 -0.06829 C -0.27565 -0.06783 -0.28034 -0.06621 -0.28256 -0.06528 C -0.29219 -0.05787 -0.28633 -0.06204 -0.30052 -0.05371 L -0.30534 -0.05093 C -0.30703 -0.04977 -0.30873 -0.04954 -0.31029 -0.04792 C -0.31237 -0.04584 -0.31524 -0.04237 -0.31758 -0.04075 C -0.31914 -0.03959 -0.32097 -0.03912 -0.32253 -0.03774 C -0.32396 -0.03658 -0.32526 -0.03496 -0.32657 -0.03334 C -0.32839 -0.03149 -0.33282 -0.02616 -0.33477 -0.02338 C -0.33724 -0.01945 -0.33894 -0.01482 -0.34128 -0.01019 C -0.34675 0.00069 -0.34063 -0.0132 -0.3461 -0.00024 C -0.34961 0.01851 -0.34623 -0.00047 -0.34857 0.01574 C -0.34883 0.01736 -0.34909 0.01875 -0.34935 0.02013 C -0.34974 0.02199 -0.34987 0.02407 -0.35026 0.02592 C -0.34987 0.04282 -0.34935 0.05972 -0.34935 0.07662 C -0.34935 0.08333 -0.34974 0.09027 -0.35026 0.09699 C -0.35026 0.09838 -0.35091 0.09976 -0.35104 0.10115 C -0.35118 0.10509 -0.35104 0.10902 -0.35104 0.11296 L -0.35104 0.11296 " pathEditMode="relative" ptsTypes="AAAAAAAAAAAAAAAAAAAAAAAAAAAAAAAAAAAAAAAAA">
                                      <p:cBhvr>
                                        <p:cTn id="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2.59259E-6 L -3.54167E-6 0.00023 C 0.00039 -0.00486 0.00065 -0.00949 0.00144 -0.01389 C 0.00261 -0.02084 0.00313 -0.01875 0.00469 -0.02454 C 0.00508 -0.02593 0.00508 -0.02778 0.00547 -0.02917 C 0.00599 -0.03079 0.00925 -0.03912 0.00964 -0.03982 C 0.01055 -0.04167 0.01185 -0.04283 0.01289 -0.04445 C 0.01342 -0.04537 0.01381 -0.04676 0.01446 -0.04746 C 0.01524 -0.04838 0.01615 -0.04815 0.01693 -0.04885 C 0.01784 -0.05 0.01849 -0.05139 0.0194 -0.05209 C 0.02045 -0.05278 0.02149 -0.05301 0.02266 -0.05347 C 0.02578 -0.05533 0.02526 -0.05602 0.02917 -0.05672 C 0.03295 -0.05741 0.03672 -0.05764 0.0405 -0.0581 C 0.04323 -0.0588 0.04597 -0.05949 0.0487 -0.05972 C 0.05547 -0.06042 0.06211 -0.06065 0.06901 -0.06111 C 0.07331 -0.06158 0.07761 -0.06204 0.08203 -0.06297 C 0.08881 -0.06389 0.09558 -0.06574 0.10235 -0.06574 L 0.19414 -0.06713 L 0.25769 -0.06574 C 0.26198 -0.06574 0.26628 -0.06482 0.27071 -0.06435 L 0.28763 -0.06297 C 0.28998 -0.06135 0.29076 -0.06065 0.29336 -0.05972 C 0.29493 -0.05926 0.29662 -0.0588 0.29831 -0.0581 C 0.29961 -0.05764 0.30092 -0.05718 0.30235 -0.05672 C 0.30313 -0.05579 0.30391 -0.0544 0.30482 -0.05347 C 0.30834 -0.0507 0.31029 -0.05093 0.31368 -0.04746 C 0.31784 -0.04329 0.31901 -0.04028 0.32266 -0.03519 C 0.32344 -0.03426 0.32448 -0.03357 0.32513 -0.03241 C 0.3267 -0.0294 0.32787 -0.02616 0.32917 -0.02315 L 0.33086 -0.01389 C 0.33112 -0.01227 0.33151 -0.01088 0.33164 -0.00949 C 0.3319 -0.00718 0.3323 -0.00533 0.33243 -0.00324 C 0.33282 -0.0007 0.33295 0.00185 0.33334 0.00463 C 0.3336 0.00648 0.33386 0.00833 0.33412 0.01065 C 0.33555 0.02407 0.33412 0.01551 0.33568 0.0243 C 0.33607 0.02893 0.3362 0.03356 0.33659 0.03796 C 0.33776 0.05555 0.33907 0.05208 0.33907 0.07916 L 0.33907 0.09768 L 0.33907 0.09815 " pathEditMode="relative" rAng="0" ptsTypes="AAAAAAAAAAAAAAAAAAAAAAAAAAAAAAAAAAAAAAA">
                                      <p:cBhvr>
                                        <p:cTn id="98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53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18 -0.00301 L -0.00118 -0.00301 C -0.00157 -0.01019 -0.00144 -0.0176 -0.00209 -0.02477 C -0.00222 -0.02639 -0.00326 -0.02755 -0.00365 -0.02917 C -0.00443 -0.03195 -0.00404 -0.03565 -0.00534 -0.03774 C -0.00612 -0.03936 -0.00703 -0.04051 -0.00782 -0.04213 C -0.00834 -0.04352 -0.00873 -0.04537 -0.00938 -0.04653 C -0.01003 -0.04769 -0.01094 -0.04862 -0.01185 -0.04931 C -0.01381 -0.05093 -0.01849 -0.05348 -0.02084 -0.05371 C -0.02683 -0.05463 -0.03282 -0.05463 -0.03881 -0.0551 C -0.05 -0.06019 -0.03269 -0.05255 -0.0461 -0.05811 C -0.04831 -0.05903 -0.05039 -0.06065 -0.05261 -0.06088 C -0.06237 -0.06204 -0.06328 -0.06181 -0.07136 -0.06389 C -0.07683 -0.06528 -0.08295 -0.06737 -0.08854 -0.06829 C -0.12032 -0.07362 -0.16745 -0.07061 -0.18881 -0.07107 L -0.24011 -0.07246 C -0.25313 -0.072 -0.26628 -0.07246 -0.2793 -0.07107 C -0.28399 -0.07061 -0.2931 -0.06667 -0.2931 -0.06667 C -0.30052 -0.05903 -0.29375 -0.06528 -0.30287 -0.0595 C -0.30573 -0.05787 -0.30847 -0.05602 -0.31107 -0.05371 C -0.31276 -0.05232 -0.3142 -0.05047 -0.31602 -0.04931 C -0.31732 -0.04862 -0.31862 -0.04838 -0.32006 -0.04792 C -0.32201 -0.0463 -0.32578 -0.04306 -0.32735 -0.04075 C -0.33412 -0.03079 -0.33203 -0.03311 -0.33555 -0.022 C -0.33633 -0.01945 -0.33724 -0.01713 -0.33802 -0.01459 C -0.33841 -0.0132 -0.33841 -0.01158 -0.33881 -0.01019 C -0.3392 -0.0088 -0.33998 -0.00741 -0.34037 -0.00602 C -0.34141 -0.00255 -0.34154 0.00231 -0.34206 0.00555 C -0.34232 0.00717 -0.34258 0.00856 -0.34284 0.00995 C -0.3461 0.04513 -0.34271 0.00601 -0.34453 0.09537 C -0.34453 0.09745 -0.34519 0.0993 -0.34532 0.10115 C -0.34545 0.1037 -0.34532 0.10601 -0.34532 0.10856 L -0.34532 0.10856 " pathEditMode="relative" ptsTypes="AAAAAAAAAAAAAAAAAAAAAAAAAAAAAAAAA">
                                      <p:cBhvr>
                                        <p:cTn id="110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0.00162 L 0.00039 -0.00162 C 0.00013 -0.00741 0.00091 -0.01991 -0.00209 -0.02616 C -0.003 -0.02801 -0.0043 -0.02917 -0.00534 -0.03056 C -0.0056 -0.03195 -0.00573 -0.03357 -0.00625 -0.03496 C -0.00664 -0.03612 -0.00729 -0.03704 -0.00782 -0.03774 C -0.01263 -0.04491 -0.00938 -0.04005 -0.01511 -0.04514 C -0.01602 -0.04584 -0.01667 -0.04723 -0.01758 -0.04792 C -0.02071 -0.0507 -0.02188 -0.05093 -0.025 -0.05232 C -0.02552 -0.05325 -0.02591 -0.05463 -0.02657 -0.0551 C -0.02969 -0.05787 -0.0349 -0.05903 -0.03802 -0.06088 C -0.03959 -0.06204 -0.04115 -0.06343 -0.04284 -0.06389 C -0.05638 -0.0669 -0.04727 -0.06528 -0.07058 -0.06667 C -0.07305 -0.06737 -0.07552 -0.0676 -0.07787 -0.06829 C -0.08125 -0.06899 -0.08438 -0.07084 -0.08776 -0.07107 L -0.1056 -0.07246 L -0.23282 -0.07107 C -0.24401 -0.07084 -0.23868 -0.07014 -0.2474 -0.06667 C -0.24935 -0.06598 -0.25131 -0.06575 -0.25313 -0.06528 C -0.25873 -0.06412 -0.26563 -0.0632 -0.2711 -0.0625 C -0.27357 -0.06088 -0.27591 -0.05857 -0.27839 -0.05811 C -0.28229 -0.05741 -0.28672 -0.05718 -0.29063 -0.0551 C -0.29232 -0.0544 -0.29388 -0.05325 -0.29558 -0.05232 C -0.29766 -0.05116 -0.29987 -0.05047 -0.30209 -0.04931 C -0.30313 -0.04838 -0.30417 -0.04746 -0.30534 -0.04653 C -0.30664 -0.04537 -0.30808 -0.04468 -0.30938 -0.04352 C -0.31081 -0.04237 -0.31211 -0.04075 -0.31341 -0.03936 C -0.31511 -0.03727 -0.31693 -0.03588 -0.31836 -0.03357 C -0.3194 -0.03149 -0.32071 -0.02987 -0.32162 -0.02755 C -0.32787 -0.01343 -0.32045 -0.02686 -0.32657 -0.01459 C -0.32748 -0.0125 -0.32878 -0.01088 -0.32982 -0.0088 C -0.33021 -0.00787 -0.33334 -0.00047 -0.33386 0.00138 C -0.33451 0.0037 -0.3349 0.00625 -0.33542 0.00856 C -0.33594 0.01041 -0.33659 0.0125 -0.33711 0.01435 C -0.33737 0.01736 -0.33737 0.02037 -0.33789 0.02314 C -0.33828 0.02476 -0.33946 0.02569 -0.33959 0.02731 C -0.34011 0.05208 -0.33959 0.07662 -0.33959 0.10138 L -0.33959 0.10138 " pathEditMode="relative" ptsTypes="AAAAAAAAAAAAAAAAAAAAAAAAAAAAAAAAAAAAAA">
                                      <p:cBhvr>
                                        <p:cTn id="122" dur="2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500"/>
                            </p:stCondLst>
                            <p:childTnLst>
                              <p:par>
                                <p:cTn id="1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E2031B9A-61B0-403A-9A95-DB6D487DC1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2513"/>
          <a:stretch/>
        </p:blipFill>
        <p:spPr>
          <a:xfrm>
            <a:off x="6949986" y="1083848"/>
            <a:ext cx="3981302" cy="423310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AFFDAA-DC61-47EA-AC74-91E7B62D46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302" y="1751268"/>
            <a:ext cx="4521698" cy="3494611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EC3FD2F3-7985-4814-A30B-F3135E953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967" y="63776"/>
            <a:ext cx="10515600" cy="841659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«Почуєш в слові звук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[</a:t>
            </a: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п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]</a:t>
            </a: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 покажи долоню»</a:t>
            </a:r>
            <a:endParaRPr lang="LID4096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0543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C9AE821A-45B4-4D4C-ADFC-EE1E3CFAB8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60" y="1680511"/>
            <a:ext cx="3841083" cy="3496975"/>
          </a:xfrm>
          <a:prstGeom prst="rect">
            <a:avLst/>
          </a:prstGeom>
        </p:spPr>
      </p:pic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C23E1ABD-A8FF-4DD7-9789-5833FF1A8F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465" y="1626748"/>
            <a:ext cx="3301924" cy="3604499"/>
          </a:xfrm>
          <a:prstGeom prst="rect">
            <a:avLst/>
          </a:prstGeom>
        </p:spPr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6A72AEF6-FEB9-4611-BF88-0AA97570F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2967" y="63776"/>
            <a:ext cx="10515600" cy="841659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«Почуєш в слові звук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[</a:t>
            </a: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б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]</a:t>
            </a: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3600" b="1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uk-UA" sz="3600" b="1" dirty="0">
                <a:solidFill>
                  <a:schemeClr val="accent1">
                    <a:lumMod val="75000"/>
                  </a:schemeClr>
                </a:solidFill>
              </a:rPr>
              <a:t> покажи клас»</a:t>
            </a:r>
            <a:endParaRPr lang="LID4096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33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4C7BBE-E66E-44E6-91E9-C8FBEF1EA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7192" y="1418356"/>
            <a:ext cx="4228808" cy="4021287"/>
          </a:xfrm>
          <a:prstGeom prst="rect">
            <a:avLst/>
          </a:prstGeom>
        </p:spPr>
      </p:pic>
      <p:pic>
        <p:nvPicPr>
          <p:cNvPr id="7" name="Місце для вмісту 3">
            <a:extLst>
              <a:ext uri="{FF2B5EF4-FFF2-40B4-BE49-F238E27FC236}">
                <a16:creationId xmlns:a16="http://schemas.microsoft.com/office/drawing/2014/main" id="{01B9E294-651C-404F-B525-ED871DC15B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60" y="1680511"/>
            <a:ext cx="3841083" cy="349697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A559445-5544-4AD5-8BF3-FC0653E8B8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881" y="1157976"/>
            <a:ext cx="2763014" cy="4281667"/>
          </a:xfrm>
          <a:prstGeom prst="rect">
            <a:avLst/>
          </a:prstGeom>
        </p:spPr>
      </p:pic>
      <p:pic>
        <p:nvPicPr>
          <p:cNvPr id="11" name="Місце для вмісту 3">
            <a:extLst>
              <a:ext uri="{FF2B5EF4-FFF2-40B4-BE49-F238E27FC236}">
                <a16:creationId xmlns:a16="http://schemas.microsoft.com/office/drawing/2014/main" id="{8E68D38B-8EF5-4AFC-86D3-6536063F39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60" y="1680511"/>
            <a:ext cx="3841083" cy="349697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D4294819-E07D-4D9B-8283-3FB332599BD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891" y="1969005"/>
            <a:ext cx="4018974" cy="3208481"/>
          </a:xfrm>
          <a:prstGeom prst="rect">
            <a:avLst/>
          </a:prstGeom>
        </p:spPr>
      </p:pic>
      <p:pic>
        <p:nvPicPr>
          <p:cNvPr id="14" name="Місце для вмісту 3">
            <a:extLst>
              <a:ext uri="{FF2B5EF4-FFF2-40B4-BE49-F238E27FC236}">
                <a16:creationId xmlns:a16="http://schemas.microsoft.com/office/drawing/2014/main" id="{DD52663B-4FD9-4D80-8B04-4AA80B818BB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2513"/>
          <a:stretch/>
        </p:blipFill>
        <p:spPr>
          <a:xfrm>
            <a:off x="7182681" y="1312446"/>
            <a:ext cx="3981302" cy="423310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CDF32DEC-A5FE-4013-BAA8-4023E3C3183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121" y="1418356"/>
            <a:ext cx="3396581" cy="4021287"/>
          </a:xfrm>
          <a:prstGeom prst="rect">
            <a:avLst/>
          </a:prstGeom>
        </p:spPr>
      </p:pic>
      <p:pic>
        <p:nvPicPr>
          <p:cNvPr id="17" name="Місце для вмісту 3">
            <a:extLst>
              <a:ext uri="{FF2B5EF4-FFF2-40B4-BE49-F238E27FC236}">
                <a16:creationId xmlns:a16="http://schemas.microsoft.com/office/drawing/2014/main" id="{E6BCEB19-1C51-4AE4-BE0E-71F956DB6ED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2513"/>
          <a:stretch/>
        </p:blipFill>
        <p:spPr>
          <a:xfrm>
            <a:off x="7182681" y="1312446"/>
            <a:ext cx="3981302" cy="4233104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1EFF79-5736-4D3A-BC99-156ABF57703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527" y="1273164"/>
            <a:ext cx="3703721" cy="4311667"/>
          </a:xfrm>
          <a:prstGeom prst="rect">
            <a:avLst/>
          </a:prstGeom>
        </p:spPr>
      </p:pic>
      <p:pic>
        <p:nvPicPr>
          <p:cNvPr id="20" name="Місце для вмісту 3">
            <a:extLst>
              <a:ext uri="{FF2B5EF4-FFF2-40B4-BE49-F238E27FC236}">
                <a16:creationId xmlns:a16="http://schemas.microsoft.com/office/drawing/2014/main" id="{F6D8E753-3D1D-438E-97C8-B58FBF7ABC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60" y="1680511"/>
            <a:ext cx="3841083" cy="3496975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A61F0674-F18B-40EA-AA3D-A0EB92C767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98775" y="1194488"/>
            <a:ext cx="4228808" cy="4469017"/>
          </a:xfrm>
          <a:prstGeom prst="rect">
            <a:avLst/>
          </a:prstGeom>
        </p:spPr>
      </p:pic>
      <p:pic>
        <p:nvPicPr>
          <p:cNvPr id="23" name="Місце для вмісту 3">
            <a:extLst>
              <a:ext uri="{FF2B5EF4-FFF2-40B4-BE49-F238E27FC236}">
                <a16:creationId xmlns:a16="http://schemas.microsoft.com/office/drawing/2014/main" id="{BBA514F8-5200-4D93-B2C7-C67597C1BCFD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2513"/>
          <a:stretch/>
        </p:blipFill>
        <p:spPr>
          <a:xfrm>
            <a:off x="7182681" y="1312444"/>
            <a:ext cx="3981302" cy="4233104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5995063E-ADB4-468B-A574-D3AA52C7574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123" y="1312444"/>
            <a:ext cx="4457277" cy="4111838"/>
          </a:xfrm>
          <a:prstGeom prst="rect">
            <a:avLst/>
          </a:prstGeom>
        </p:spPr>
      </p:pic>
      <p:pic>
        <p:nvPicPr>
          <p:cNvPr id="26" name="Місце для вмісту 3">
            <a:extLst>
              <a:ext uri="{FF2B5EF4-FFF2-40B4-BE49-F238E27FC236}">
                <a16:creationId xmlns:a16="http://schemas.microsoft.com/office/drawing/2014/main" id="{5FEC9EAE-110E-4E80-8F2E-0ACFB710E92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2513"/>
          <a:stretch/>
        </p:blipFill>
        <p:spPr>
          <a:xfrm>
            <a:off x="7182681" y="1312444"/>
            <a:ext cx="3981302" cy="4233104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9108B4B2-0147-4700-8039-3F28570B1B2E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8" t="9579" r="12087" b="7946"/>
          <a:stretch/>
        </p:blipFill>
        <p:spPr>
          <a:xfrm>
            <a:off x="1793036" y="1832239"/>
            <a:ext cx="3820315" cy="3482012"/>
          </a:xfrm>
          <a:prstGeom prst="rect">
            <a:avLst/>
          </a:prstGeom>
        </p:spPr>
      </p:pic>
      <p:pic>
        <p:nvPicPr>
          <p:cNvPr id="29" name="Місце для вмісту 3">
            <a:extLst>
              <a:ext uri="{FF2B5EF4-FFF2-40B4-BE49-F238E27FC236}">
                <a16:creationId xmlns:a16="http://schemas.microsoft.com/office/drawing/2014/main" id="{549D21FE-2924-4D3F-AF81-78625F87A5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60" y="1680508"/>
            <a:ext cx="3841083" cy="3496975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ACC2E6DB-8D6F-4902-8C70-C2408DC2F01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187" y="1832239"/>
            <a:ext cx="3013148" cy="3249118"/>
          </a:xfrm>
          <a:prstGeom prst="rect">
            <a:avLst/>
          </a:prstGeom>
        </p:spPr>
      </p:pic>
      <p:pic>
        <p:nvPicPr>
          <p:cNvPr id="32" name="Місце для вмісту 3">
            <a:extLst>
              <a:ext uri="{FF2B5EF4-FFF2-40B4-BE49-F238E27FC236}">
                <a16:creationId xmlns:a16="http://schemas.microsoft.com/office/drawing/2014/main" id="{116E2851-123B-47D2-BFFE-A4C9D8D25B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60" y="1680508"/>
            <a:ext cx="3841083" cy="3496975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4FE9019E-DB8A-4A50-A1C5-2ADDB710384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4779" y="1436389"/>
            <a:ext cx="3675752" cy="3881982"/>
          </a:xfrm>
          <a:prstGeom prst="rect">
            <a:avLst/>
          </a:prstGeom>
        </p:spPr>
      </p:pic>
      <p:pic>
        <p:nvPicPr>
          <p:cNvPr id="35" name="Місце для вмісту 3">
            <a:extLst>
              <a:ext uri="{FF2B5EF4-FFF2-40B4-BE49-F238E27FC236}">
                <a16:creationId xmlns:a16="http://schemas.microsoft.com/office/drawing/2014/main" id="{0D992669-AEB0-4AC3-83DD-421965B4188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2513"/>
          <a:stretch/>
        </p:blipFill>
        <p:spPr>
          <a:xfrm>
            <a:off x="7182681" y="1312444"/>
            <a:ext cx="3981302" cy="4233104"/>
          </a:xfrm>
          <a:prstGeom prst="rect">
            <a:avLst/>
          </a:prstGeom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7797BC9E-AEA0-43AD-AD82-C1CF5F0BC194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55"/>
          <a:stretch/>
        </p:blipFill>
        <p:spPr>
          <a:xfrm>
            <a:off x="2702369" y="1254051"/>
            <a:ext cx="2257254" cy="4448791"/>
          </a:xfrm>
          <a:prstGeom prst="rect">
            <a:avLst/>
          </a:prstGeom>
        </p:spPr>
      </p:pic>
      <p:pic>
        <p:nvPicPr>
          <p:cNvPr id="38" name="Місце для вмісту 3">
            <a:extLst>
              <a:ext uri="{FF2B5EF4-FFF2-40B4-BE49-F238E27FC236}">
                <a16:creationId xmlns:a16="http://schemas.microsoft.com/office/drawing/2014/main" id="{EA1C93D3-4146-4DEA-BED8-BF9A300CAB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60" y="1680505"/>
            <a:ext cx="3841083" cy="3496975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958028AA-CD99-47A3-9F7F-4D3D3695CC36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7758" y="1973694"/>
            <a:ext cx="3306475" cy="3306475"/>
          </a:xfrm>
          <a:prstGeom prst="rect">
            <a:avLst/>
          </a:prstGeom>
        </p:spPr>
      </p:pic>
      <p:pic>
        <p:nvPicPr>
          <p:cNvPr id="41" name="Місце для вмісту 3">
            <a:extLst>
              <a:ext uri="{FF2B5EF4-FFF2-40B4-BE49-F238E27FC236}">
                <a16:creationId xmlns:a16="http://schemas.microsoft.com/office/drawing/2014/main" id="{C8B8C64B-0094-45D7-A259-C01C1C89504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1" b="2513"/>
          <a:stretch/>
        </p:blipFill>
        <p:spPr>
          <a:xfrm>
            <a:off x="7182681" y="1312440"/>
            <a:ext cx="3981302" cy="4233104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A69BFEF8-FFE6-4D52-A9B2-86947C545015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006" y="589761"/>
            <a:ext cx="3731403" cy="4233104"/>
          </a:xfrm>
          <a:prstGeom prst="rect">
            <a:avLst/>
          </a:prstGeom>
        </p:spPr>
      </p:pic>
      <p:pic>
        <p:nvPicPr>
          <p:cNvPr id="46" name="Місце для вмісту 3">
            <a:extLst>
              <a:ext uri="{FF2B5EF4-FFF2-40B4-BE49-F238E27FC236}">
                <a16:creationId xmlns:a16="http://schemas.microsoft.com/office/drawing/2014/main" id="{BF260C6F-D753-4045-8063-2E9B3AE8D0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13" b="3632"/>
          <a:stretch/>
        </p:blipFill>
        <p:spPr>
          <a:xfrm>
            <a:off x="7015759" y="1680501"/>
            <a:ext cx="3841083" cy="349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7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4135D-60A5-4873-B3C8-AC5A24CB3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67945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МОЛОДЕЦЬ!</a:t>
            </a:r>
            <a:endParaRPr lang="LID4096" sz="7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9029CE-4399-4E0E-8FC1-549DDC0232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665" y="2638424"/>
            <a:ext cx="3012669" cy="301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33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120</Words>
  <Application>Microsoft Office PowerPoint</Application>
  <PresentationFormat>Широкий екран</PresentationFormat>
  <Paragraphs>14</Paragraphs>
  <Slides>10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Source Sans Pro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«Почуєш в слові звук [п] - покажи долоню»</vt:lpstr>
      <vt:lpstr>«Почуєш в слові звук [б] - покажи клас»</vt:lpstr>
      <vt:lpstr>Презентація PowerPoint</vt:lpstr>
      <vt:lpstr>МОЛОДЕЦЬ!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Lida</dc:creator>
  <cp:lastModifiedBy>Lida</cp:lastModifiedBy>
  <cp:revision>27</cp:revision>
  <dcterms:created xsi:type="dcterms:W3CDTF">2022-12-16T13:53:18Z</dcterms:created>
  <dcterms:modified xsi:type="dcterms:W3CDTF">2023-01-13T10:46:39Z</dcterms:modified>
</cp:coreProperties>
</file>