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Красне літечко настало.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Мета: формувати уявлення дітей про явища природи які часто повторюються; навчити встановлювати зв’язок між явищами в природі (тепло, тому що гріє сонце, після дощу з</a:t>
            </a:r>
            <a:r>
              <a:rPr lang="en-US" dirty="0" smtClean="0"/>
              <a:t>’</a:t>
            </a:r>
            <a:r>
              <a:rPr lang="uk-UA" dirty="0" smtClean="0"/>
              <a:t>являються калюжі, веселка); виховувати любов до природи.</a:t>
            </a: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1026" name="Picture 2" descr="C:\Users\Admin\Desktop\Screenshot_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56"/>
            <a:ext cx="8619826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000" dirty="0" smtClean="0">
                <a:solidFill>
                  <a:srgbClr val="7030A0"/>
                </a:solidFill>
              </a:rPr>
              <a:t>   В небі ластівка летить</a:t>
            </a:r>
            <a:br>
              <a:rPr lang="uk-UA" sz="2000" dirty="0" smtClean="0">
                <a:solidFill>
                  <a:srgbClr val="7030A0"/>
                </a:solidFill>
              </a:rPr>
            </a:br>
            <a:r>
              <a:rPr lang="uk-UA" sz="2000" dirty="0" smtClean="0">
                <a:solidFill>
                  <a:srgbClr val="7030A0"/>
                </a:solidFill>
              </a:rPr>
              <a:t>          З вітром листя шелестить</a:t>
            </a:r>
            <a:br>
              <a:rPr lang="uk-UA" sz="2000" dirty="0" smtClean="0">
                <a:solidFill>
                  <a:srgbClr val="7030A0"/>
                </a:solidFill>
              </a:rPr>
            </a:br>
            <a:r>
              <a:rPr lang="uk-UA" sz="2000" dirty="0" smtClean="0">
                <a:solidFill>
                  <a:srgbClr val="7030A0"/>
                </a:solidFill>
              </a:rPr>
              <a:t> Сонце палить, спека,</a:t>
            </a:r>
            <a:br>
              <a:rPr lang="uk-UA" sz="2000" dirty="0" smtClean="0">
                <a:solidFill>
                  <a:srgbClr val="7030A0"/>
                </a:solidFill>
              </a:rPr>
            </a:br>
            <a:r>
              <a:rPr lang="uk-UA" sz="2000" dirty="0" smtClean="0">
                <a:solidFill>
                  <a:srgbClr val="7030A0"/>
                </a:solidFill>
              </a:rPr>
              <a:t>                     Дозріває жито. (Яка пора року?)</a:t>
            </a:r>
            <a:endParaRPr lang="uk-UA" sz="20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Admin\Desktop\Screenshot_3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1529" y="1500174"/>
            <a:ext cx="8427166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dirty="0" smtClean="0">
                <a:solidFill>
                  <a:srgbClr val="7030A0"/>
                </a:solidFill>
              </a:rPr>
              <a:t>Влітку природа набирає яскравих фарб.</a:t>
            </a:r>
            <a:endParaRPr lang="uk-UA" sz="4000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dmin\Desktop\Screenshot_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892" y="1743073"/>
            <a:ext cx="8579825" cy="47906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7030A0"/>
                </a:solidFill>
              </a:rPr>
              <a:t>Сонце вдень стоїть високо в небі, світить яскраво і гріє, стає </a:t>
            </a:r>
            <a:r>
              <a:rPr lang="uk-UA" dirty="0" err="1" smtClean="0">
                <a:solidFill>
                  <a:srgbClr val="7030A0"/>
                </a:solidFill>
              </a:rPr>
              <a:t>спекотно</a:t>
            </a:r>
            <a:r>
              <a:rPr lang="uk-UA" dirty="0" smtClean="0">
                <a:solidFill>
                  <a:srgbClr val="7030A0"/>
                </a:solidFill>
              </a:rPr>
              <a:t>.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Admin\Desktop\Screenshot_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8501122" cy="47998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Можна ходити в легкому одязі.</a:t>
            </a:r>
            <a:endParaRPr lang="uk-UA" dirty="0"/>
          </a:p>
        </p:txBody>
      </p:sp>
      <p:pic>
        <p:nvPicPr>
          <p:cNvPr id="3074" name="Picture 2" descr="C:\Users\Admin\Desktop\Screenshot_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063" y="1746250"/>
            <a:ext cx="8468542" cy="4754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Можна купатися, засмагати.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Admin\Desktop\Screenshot_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375" y="1746250"/>
            <a:ext cx="8522367" cy="4754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7030A0"/>
                </a:solidFill>
              </a:rPr>
              <a:t>Влітку бувають грози і теплі зливи.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5122" name="Picture 2" descr="C:\Users\Admin\Desktop\Screenshot_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8642118" cy="48806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7030A0"/>
                </a:solidFill>
              </a:rPr>
              <a:t>Після дощу з</a:t>
            </a:r>
            <a:r>
              <a:rPr lang="en-US" dirty="0" smtClean="0">
                <a:solidFill>
                  <a:srgbClr val="7030A0"/>
                </a:solidFill>
              </a:rPr>
              <a:t>’</a:t>
            </a:r>
            <a:r>
              <a:rPr lang="uk-UA" dirty="0" smtClean="0">
                <a:solidFill>
                  <a:srgbClr val="7030A0"/>
                </a:solidFill>
              </a:rPr>
              <a:t>являються калюжі, веселка.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Admin\Desktop\Screenshot_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8676908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7030A0"/>
                </a:solidFill>
              </a:rPr>
              <a:t>Літо: тепле, яскраве, лагідне, веселе, різнокольорове.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1027" name="Picture 3" descr="C:\Users\Admin\Desktop\Screenshot_1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529" y="1714488"/>
            <a:ext cx="8651189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110</Words>
  <PresentationFormat>Экран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Красне літечко настало.</vt:lpstr>
      <vt:lpstr>Слайд 2</vt:lpstr>
      <vt:lpstr>   В небі ластівка летить           З вітром листя шелестить  Сонце палить, спека,                      Дозріває жито. (Яка пора року?)</vt:lpstr>
      <vt:lpstr>Влітку природа набирає яскравих фарб.</vt:lpstr>
      <vt:lpstr>Сонце вдень стоїть високо в небі, світить яскраво і гріє, стає спекотно.</vt:lpstr>
      <vt:lpstr>Можна ходити в легкому одязі.</vt:lpstr>
      <vt:lpstr>Можна купатися, засмагати.</vt:lpstr>
      <vt:lpstr>Влітку бувають грози і теплі зливи.</vt:lpstr>
      <vt:lpstr>Після дощу з’являються калюжі, веселка.</vt:lpstr>
      <vt:lpstr>Літо: тепле, яскраве, лагідне, веселе, різнокольорове.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Літо, літечко.</dc:title>
  <dc:creator>Admin</dc:creator>
  <cp:lastModifiedBy>Admin</cp:lastModifiedBy>
  <cp:revision>8</cp:revision>
  <dcterms:created xsi:type="dcterms:W3CDTF">2025-06-12T06:46:48Z</dcterms:created>
  <dcterms:modified xsi:type="dcterms:W3CDTF">2025-06-13T06:07:28Z</dcterms:modified>
</cp:coreProperties>
</file>