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5" r:id="rId6"/>
    <p:sldId id="259" r:id="rId7"/>
    <p:sldId id="260" r:id="rId8"/>
    <p:sldId id="261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DA57"/>
    <a:srgbClr val="9E93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391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683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58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827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624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146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304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405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966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892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860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305A6-217B-4AB8-94C5-17A3EA851DD9}" type="datetimeFigureOut">
              <a:rPr lang="ru-RU" smtClean="0"/>
              <a:t>05.11.2022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6C987-A32A-4C89-9182-73B3B04E2E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46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6984"/>
            <a:ext cx="12192000" cy="644403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67989" y="444137"/>
            <a:ext cx="8800011" cy="1707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Донецький ЗДО (ясла – садок) № 1 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Донецької селищної ради 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Ізюмського району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Харківської області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i="1" dirty="0" smtClean="0">
                <a:effectLst/>
                <a:latin typeface="Times New Roman" panose="02020603050405020304" pitchFamily="18" charset="0"/>
                <a:ea typeface="Gungsuh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742248"/>
            <a:ext cx="11090366" cy="264880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44287" y="4188189"/>
            <a:ext cx="11133908" cy="1530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800" b="1" i="1" dirty="0" smtClean="0">
                <a:effectLst/>
                <a:latin typeface="Times New Roman" panose="02020603050405020304" pitchFamily="18" charset="0"/>
                <a:ea typeface="Gungsuh"/>
                <a:cs typeface="Times New Roman" panose="02020603050405020304" pitchFamily="18" charset="0"/>
              </a:rPr>
              <a:t>Робота вихователів щодо мовленнєвого розвитку дітей в умовах воєнного стану</a:t>
            </a:r>
            <a:endParaRPr lang="uk-UA" sz="2800" b="1" i="1" dirty="0" smtClean="0">
              <a:effectLst/>
              <a:latin typeface="Times New Roman" panose="02020603050405020304" pitchFamily="18" charset="0"/>
              <a:ea typeface="Gungsuh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uk-UA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Підготувала </a:t>
            </a:r>
            <a:r>
              <a:rPr lang="uk-UA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вихователь вищої категорії Савельєва Світлана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346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206984"/>
            <a:ext cx="12193057" cy="644403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8823" y="206984"/>
            <a:ext cx="11416937" cy="2436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uk-UA" sz="32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Gungsuh"/>
                <a:cs typeface="Times New Roman" panose="02020603050405020304" pitchFamily="18" charset="0"/>
              </a:rPr>
              <a:t>ЗДОРОВЕ ВИКОРИСТАННЯ МЕДІА-  ПРИСТРОЇВ У СІМ’Ї</a:t>
            </a:r>
            <a:endParaRPr lang="ru-RU" sz="3200" dirty="0">
              <a:solidFill>
                <a:srgbClr val="C00000"/>
              </a:solidFill>
              <a:latin typeface="Calibri" panose="020F0502020204030204" pitchFamily="34" charset="0"/>
              <a:ea typeface="Gungsuh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endParaRPr lang="uk-UA" sz="3200" b="1" dirty="0" smtClean="0">
              <a:solidFill>
                <a:srgbClr val="FF0000"/>
              </a:solidFill>
              <a:effectLst/>
              <a:latin typeface="Times New Roman" panose="02020603050405020304" pitchFamily="18" charset="0"/>
              <a:ea typeface="Gungsuh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96788" y="2246189"/>
            <a:ext cx="813380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давати смартфони та планшети дітям віком до 2-х років;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Тривалість використання гаджетів дітьми від 2-х до 5 років необхідно обмежувати до 10 хвилин за одне перебування біля екрану, а на протязі дня не перевищувати 30 хвилин;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Батьки знаходяться весь час біля екрану разом зі своїми дітьми;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Відмовитись від телефону як мінімум за годину до сну;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дитини через батьків.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13291" t="12391" r="-2658" b="12711"/>
          <a:stretch/>
        </p:blipFill>
        <p:spPr>
          <a:xfrm>
            <a:off x="361406" y="2246189"/>
            <a:ext cx="3200400" cy="378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877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180858"/>
            <a:ext cx="12193057" cy="65595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10800000" flipV="1">
            <a:off x="1358537" y="825051"/>
            <a:ext cx="97057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АУДІОПРОСЛУХОВУВАННЯ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651" t="3122" r="2053" b="4901"/>
          <a:stretch/>
        </p:blipFill>
        <p:spPr>
          <a:xfrm>
            <a:off x="395798" y="3192840"/>
            <a:ext cx="4454434" cy="254725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"/>
          <a:srcRect l="16627" t="14577" r="19850" b="21328"/>
          <a:stretch/>
        </p:blipFill>
        <p:spPr>
          <a:xfrm>
            <a:off x="7773730" y="3362312"/>
            <a:ext cx="1449977" cy="1463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36868">
            <a:off x="5994738" y="3897689"/>
            <a:ext cx="1780186" cy="129856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22333">
            <a:off x="6293479" y="2532382"/>
            <a:ext cx="1767993" cy="121930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110406">
            <a:off x="7007618" y="4780122"/>
            <a:ext cx="1493649" cy="1627773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322751">
            <a:off x="7823488" y="1588659"/>
            <a:ext cx="1213209" cy="1763057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421452">
            <a:off x="9035384" y="2241257"/>
            <a:ext cx="1579001" cy="1572904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84891">
            <a:off x="9245799" y="3699875"/>
            <a:ext cx="1828959" cy="1242785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56242" y="4675699"/>
            <a:ext cx="1469263" cy="156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850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13" y="0"/>
            <a:ext cx="12193057" cy="67665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9799" y="2969064"/>
            <a:ext cx="3810000" cy="27717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436914" y="365125"/>
            <a:ext cx="96795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Аудіопрослуховування мовленнєвих моделей для розвитку звукових  та інтонаційних компетенцій на постановку правильної звуковимови</a:t>
            </a:r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260164" y="3227849"/>
            <a:ext cx="3581067" cy="1421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Самостійний запис </a:t>
            </a: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вихователем мовленнєвого матеріалу для дітей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568899" y="3431013"/>
            <a:ext cx="3283469" cy="1883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Весь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аудіоматеріал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підбирає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вихователь</a:t>
            </a: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відправляє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батькам </a:t>
            </a: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5922" y="2009522"/>
            <a:ext cx="835210" cy="123759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68466" y="1987157"/>
            <a:ext cx="835224" cy="123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981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8" y="104504"/>
            <a:ext cx="12193057" cy="663593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13954" y="290298"/>
            <a:ext cx="112079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розвитку великої та дрібної моторики необхідна відео інформація, де детально показаний процес </a:t>
            </a: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 рухів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954" y="1975720"/>
            <a:ext cx="2484160" cy="182783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l="480" t="-1106"/>
          <a:stretch/>
        </p:blipFill>
        <p:spPr>
          <a:xfrm>
            <a:off x="8902469" y="3538301"/>
            <a:ext cx="3043645" cy="259304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9749" y="3919316"/>
            <a:ext cx="2609314" cy="89009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2868" y="2393190"/>
            <a:ext cx="2609314" cy="90228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8732" y="2314398"/>
            <a:ext cx="2609314" cy="112785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89883" y="3956049"/>
            <a:ext cx="2609314" cy="89009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42725" y="5435425"/>
            <a:ext cx="2609314" cy="89009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59418" y="5409614"/>
            <a:ext cx="260931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579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125"/>
            <a:ext cx="12193057" cy="644403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38200" y="627017"/>
            <a:ext cx="99778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ea typeface="Gungsuh"/>
                <a:cs typeface="Times New Roman" panose="02020603050405020304" pitchFamily="18" charset="0"/>
              </a:rPr>
              <a:t>ДИДАКТИЧНІ ТА НАСТІЛЬНІ ІГРИ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71450" y="1690688"/>
            <a:ext cx="99103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вільний час діти додатково з батьками можуть пограти у дидактичні та настільні ігри, які запропонує їм вихователь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дидактичних ігор необхідно надати батькам послідовні інструкції, картинки, відповідно до віку дитини.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6876" t="4101" r="10609" b="3369"/>
          <a:stretch/>
        </p:blipFill>
        <p:spPr>
          <a:xfrm>
            <a:off x="838200" y="3587140"/>
            <a:ext cx="3755828" cy="291310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0845" y="3398792"/>
            <a:ext cx="3755828" cy="291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343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206984"/>
            <a:ext cx="12193057" cy="644403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38199" y="767358"/>
            <a:ext cx="108138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Відеоматеріали в формі навчальних та розвиваючих занять відповідно до тем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284440">
            <a:off x="7963022" y="1483825"/>
            <a:ext cx="3425490" cy="311907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18989">
            <a:off x="1253401" y="1578610"/>
            <a:ext cx="3377221" cy="301229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/>
          <a:srcRect l="59836"/>
          <a:stretch/>
        </p:blipFill>
        <p:spPr>
          <a:xfrm>
            <a:off x="1492226" y="4492220"/>
            <a:ext cx="3508795" cy="1789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5734" y="4432501"/>
            <a:ext cx="3654868" cy="1864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3364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220046"/>
            <a:ext cx="12193057" cy="644403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8200" y="843240"/>
            <a:ext cx="102129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МНЕМОТАБЛИЦІ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002" y="1690688"/>
            <a:ext cx="5327469" cy="42080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5431" y="1636433"/>
            <a:ext cx="5327469" cy="42623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340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7566" y="222068"/>
            <a:ext cx="12192000" cy="663593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71599" y="566241"/>
            <a:ext cx="96142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Мнемотаблиці допомагають дітям: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58090" y="2156466"/>
            <a:ext cx="451974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Керувати процесом запам’ятовування;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Удосконалювати своє мовлення;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Сприяють розвитку асоціативного й образного мислення, уваги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4991" y="2100800"/>
            <a:ext cx="5222291" cy="391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662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709" y="0"/>
            <a:ext cx="12191999" cy="671430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36469" y="658574"/>
            <a:ext cx="99016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допомогою мнемотаблиці можна: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47954" y="2400721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Вивчати вірші, скоромовки, чистомовки, потішки, загадки, рахівнички, прислів’я та приказки;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Складати речення;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Переказувати казки, оповідання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846" y="1690688"/>
            <a:ext cx="5229497" cy="443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344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68830" y="2169887"/>
            <a:ext cx="1063316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800" dirty="0" smtClean="0">
                <a:solidFill>
                  <a:srgbClr val="50DA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Дякуємо </a:t>
            </a:r>
            <a:r>
              <a:rPr lang="ru-RU" sz="8800" dirty="0">
                <a:solidFill>
                  <a:srgbClr val="50DA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4887059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255</Words>
  <Application>Microsoft Office PowerPoint</Application>
  <PresentationFormat>Широкоэкранный</PresentationFormat>
  <Paragraphs>41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Gungsuh</vt:lpstr>
      <vt:lpstr>Monotype Corsiva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48</cp:revision>
  <dcterms:created xsi:type="dcterms:W3CDTF">2017-11-28T10:38:01Z</dcterms:created>
  <dcterms:modified xsi:type="dcterms:W3CDTF">2022-11-05T17:05:18Z</dcterms:modified>
</cp:coreProperties>
</file>