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4" r:id="rId3"/>
    <p:sldId id="259" r:id="rId4"/>
    <p:sldId id="264" r:id="rId5"/>
    <p:sldId id="260" r:id="rId6"/>
    <p:sldId id="261" r:id="rId7"/>
    <p:sldId id="262" r:id="rId8"/>
    <p:sldId id="263" r:id="rId9"/>
    <p:sldId id="265" r:id="rId10"/>
    <p:sldId id="266" r:id="rId11"/>
    <p:sldId id="269" r:id="rId12"/>
    <p:sldId id="270" r:id="rId13"/>
    <p:sldId id="271" r:id="rId14"/>
    <p:sldId id="273" r:id="rId15"/>
    <p:sldId id="272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ED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762DA-CF5B-4E3C-994D-5644570FFE39}" type="datetimeFigureOut">
              <a:rPr lang="ru-UA" smtClean="0"/>
              <a:t>28.10.2024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B401F5-AB27-4199-AC1A-2E905EBCA02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04826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B401F5-AB27-4199-AC1A-2E905EBCA029}" type="slidenum">
              <a:rPr lang="ru-UA" smtClean="0"/>
              <a:t>7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03214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433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59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221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569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808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776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37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274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250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278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551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7E6B5-7DA2-4169-8386-4B079D58342A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A151A-266D-4DDD-87F8-D80F9E9AD6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372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1.png"/><Relationship Id="rId5" Type="http://schemas.openxmlformats.org/officeDocument/2006/relationships/image" Target="../media/image4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3311373" y="3506270"/>
            <a:ext cx="2026466" cy="3021583"/>
            <a:chOff x="3486040" y="3376246"/>
            <a:chExt cx="2026466" cy="3021583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2"/>
            <a:srcRect t="-2034" r="71761" b="1"/>
            <a:stretch/>
          </p:blipFill>
          <p:spPr>
            <a:xfrm>
              <a:off x="3486040" y="3376246"/>
              <a:ext cx="2026466" cy="3021583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3"/>
            <a:srcRect l="2196" t="6367" r="51351" b="66846"/>
            <a:stretch/>
          </p:blipFill>
          <p:spPr>
            <a:xfrm>
              <a:off x="4379804" y="3419494"/>
              <a:ext cx="1132702" cy="918519"/>
            </a:xfrm>
            <a:prstGeom prst="rect">
              <a:avLst/>
            </a:prstGeom>
          </p:spPr>
        </p:pic>
      </p:grpSp>
      <p:grpSp>
        <p:nvGrpSpPr>
          <p:cNvPr id="19" name="Группа 18"/>
          <p:cNvGrpSpPr/>
          <p:nvPr/>
        </p:nvGrpSpPr>
        <p:grpSpPr>
          <a:xfrm>
            <a:off x="9300398" y="3590201"/>
            <a:ext cx="2685656" cy="2853723"/>
            <a:chOff x="9300398" y="3590201"/>
            <a:chExt cx="2685656" cy="2853723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4"/>
            <a:srcRect l="-1525" t="-741" r="30511"/>
            <a:stretch/>
          </p:blipFill>
          <p:spPr>
            <a:xfrm>
              <a:off x="9300398" y="3590201"/>
              <a:ext cx="2685656" cy="2853723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3"/>
            <a:srcRect l="49662" t="6246" r="2702" b="66367"/>
            <a:stretch/>
          </p:blipFill>
          <p:spPr>
            <a:xfrm>
              <a:off x="9327549" y="3590201"/>
              <a:ext cx="1243497" cy="1005380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>
            <a:off x="-6053" y="3468175"/>
            <a:ext cx="2843233" cy="3249372"/>
            <a:chOff x="-6052" y="3318448"/>
            <a:chExt cx="2843233" cy="3249372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5"/>
            <a:srcRect l="6071" t="6666" r="24013" b="7121"/>
            <a:stretch/>
          </p:blipFill>
          <p:spPr>
            <a:xfrm>
              <a:off x="55702" y="3318448"/>
              <a:ext cx="2781479" cy="3249372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3"/>
            <a:srcRect l="1689" t="36276" r="50338" b="36937"/>
            <a:stretch/>
          </p:blipFill>
          <p:spPr>
            <a:xfrm>
              <a:off x="-6052" y="3318448"/>
              <a:ext cx="1298459" cy="1019565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5812032" y="3468175"/>
            <a:ext cx="3331967" cy="3173064"/>
            <a:chOff x="5844984" y="3590201"/>
            <a:chExt cx="3074076" cy="2977619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6"/>
            <a:srcRect t="513" r="30561"/>
            <a:stretch/>
          </p:blipFill>
          <p:spPr>
            <a:xfrm>
              <a:off x="5866964" y="3590201"/>
              <a:ext cx="3052096" cy="2977619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3"/>
            <a:srcRect l="49662" t="36517" r="3209" b="36456"/>
            <a:stretch/>
          </p:blipFill>
          <p:spPr>
            <a:xfrm>
              <a:off x="5844984" y="3590201"/>
              <a:ext cx="1185383" cy="955954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5FB65E99-5ADD-48E9-8C03-0BB1F301FA06}"/>
              </a:ext>
            </a:extLst>
          </p:cNvPr>
          <p:cNvSpPr txBox="1"/>
          <p:nvPr/>
        </p:nvSpPr>
        <p:spPr>
          <a:xfrm>
            <a:off x="2016563" y="270014"/>
            <a:ext cx="81588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Дидактична гра </a:t>
            </a:r>
          </a:p>
          <a:p>
            <a:pPr algn="ctr"/>
            <a:r>
              <a:rPr lang="uk-UA" sz="6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«Добери будиночок для лісових звірят»</a:t>
            </a:r>
            <a:endParaRPr lang="ru-RU" sz="6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165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909" y="593036"/>
            <a:ext cx="1235660" cy="2378645"/>
          </a:xfrm>
          <a:prstGeom prst="rect">
            <a:avLst/>
          </a:prstGeom>
        </p:spPr>
      </p:pic>
      <p:grpSp>
        <p:nvGrpSpPr>
          <p:cNvPr id="17" name="Группа 16"/>
          <p:cNvGrpSpPr/>
          <p:nvPr/>
        </p:nvGrpSpPr>
        <p:grpSpPr>
          <a:xfrm>
            <a:off x="3311373" y="3506270"/>
            <a:ext cx="2026466" cy="3021583"/>
            <a:chOff x="3486040" y="3376246"/>
            <a:chExt cx="2026466" cy="3021583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/>
            <a:srcRect t="-2034" r="71761" b="1"/>
            <a:stretch/>
          </p:blipFill>
          <p:spPr>
            <a:xfrm>
              <a:off x="3486040" y="3376246"/>
              <a:ext cx="2026466" cy="3021583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4"/>
            <a:srcRect l="2196" t="6367" r="51351" b="66846"/>
            <a:stretch/>
          </p:blipFill>
          <p:spPr>
            <a:xfrm>
              <a:off x="4379804" y="3419494"/>
              <a:ext cx="1132702" cy="918519"/>
            </a:xfrm>
            <a:prstGeom prst="rect">
              <a:avLst/>
            </a:prstGeom>
          </p:spPr>
        </p:pic>
      </p:grpSp>
      <p:grpSp>
        <p:nvGrpSpPr>
          <p:cNvPr id="19" name="Группа 18"/>
          <p:cNvGrpSpPr/>
          <p:nvPr/>
        </p:nvGrpSpPr>
        <p:grpSpPr>
          <a:xfrm>
            <a:off x="9300398" y="3590201"/>
            <a:ext cx="2685656" cy="2853723"/>
            <a:chOff x="9300398" y="3590201"/>
            <a:chExt cx="2685656" cy="2853723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5"/>
            <a:srcRect l="-1525" t="-741" r="30511"/>
            <a:stretch/>
          </p:blipFill>
          <p:spPr>
            <a:xfrm>
              <a:off x="9300398" y="3590201"/>
              <a:ext cx="2685656" cy="2853723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4"/>
            <a:srcRect l="49662" t="6246" r="2702" b="66367"/>
            <a:stretch/>
          </p:blipFill>
          <p:spPr>
            <a:xfrm>
              <a:off x="9327549" y="3590201"/>
              <a:ext cx="1243497" cy="1005380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>
            <a:off x="-6053" y="3468175"/>
            <a:ext cx="2843233" cy="3249372"/>
            <a:chOff x="-6052" y="3318448"/>
            <a:chExt cx="2843233" cy="3249372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/>
            <a:srcRect l="6071" t="6666" r="24013" b="7121"/>
            <a:stretch/>
          </p:blipFill>
          <p:spPr>
            <a:xfrm>
              <a:off x="55702" y="3318448"/>
              <a:ext cx="2781479" cy="3249372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4"/>
            <a:srcRect l="1689" t="36276" r="50338" b="36937"/>
            <a:stretch/>
          </p:blipFill>
          <p:spPr>
            <a:xfrm>
              <a:off x="-6052" y="3318448"/>
              <a:ext cx="1298459" cy="1019565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5812032" y="3468175"/>
            <a:ext cx="3331967" cy="3173064"/>
            <a:chOff x="5844984" y="3590201"/>
            <a:chExt cx="3074076" cy="2977619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7"/>
            <a:srcRect t="513" r="30561"/>
            <a:stretch/>
          </p:blipFill>
          <p:spPr>
            <a:xfrm>
              <a:off x="5866964" y="3590201"/>
              <a:ext cx="3052096" cy="2977619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4"/>
            <a:srcRect l="49662" t="36517" r="3209" b="36456"/>
            <a:stretch/>
          </p:blipFill>
          <p:spPr>
            <a:xfrm>
              <a:off x="5844984" y="3590201"/>
              <a:ext cx="1185383" cy="955954"/>
            </a:xfrm>
            <a:prstGeom prst="rect">
              <a:avLst/>
            </a:prstGeom>
          </p:spPr>
        </p:pic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9075" y="406073"/>
            <a:ext cx="1658957" cy="29957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0164" y="241947"/>
            <a:ext cx="2545493" cy="27404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29964" y="-243862"/>
            <a:ext cx="5242234" cy="37120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5239" y="645734"/>
            <a:ext cx="1810669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6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48148E-6 L 0.26744 0.528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2" y="2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0.56472 0.467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29" y="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-0.44362 0.501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87" y="2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6 L -0.25572 0.515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86" y="2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4F2C942-AA5D-4BE4-9608-CD8E60AB832C}"/>
              </a:ext>
            </a:extLst>
          </p:cNvPr>
          <p:cNvSpPr txBox="1"/>
          <p:nvPr/>
        </p:nvSpPr>
        <p:spPr>
          <a:xfrm>
            <a:off x="841779" y="688158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Білка живе в дуплі.</a:t>
            </a:r>
            <a:endParaRPr lang="ru-UA" sz="4000" b="1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579E3C1A-421E-4434-A1B1-8B0B0EA356FA}"/>
              </a:ext>
            </a:extLst>
          </p:cNvPr>
          <p:cNvGrpSpPr/>
          <p:nvPr/>
        </p:nvGrpSpPr>
        <p:grpSpPr>
          <a:xfrm>
            <a:off x="7410932" y="0"/>
            <a:ext cx="4628667" cy="6735010"/>
            <a:chOff x="3486040" y="3376246"/>
            <a:chExt cx="2026466" cy="3021583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6CDE05E4-50C4-4359-A666-5FDA409ACE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-2034" r="71761" b="1"/>
            <a:stretch/>
          </p:blipFill>
          <p:spPr>
            <a:xfrm>
              <a:off x="3486040" y="3376246"/>
              <a:ext cx="2026466" cy="3021583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4D61E4C5-6BE9-4629-9419-2447A0CE6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196" t="6367" r="51351" b="66846"/>
            <a:stretch/>
          </p:blipFill>
          <p:spPr>
            <a:xfrm>
              <a:off x="4379804" y="3419494"/>
              <a:ext cx="1132702" cy="918519"/>
            </a:xfrm>
            <a:prstGeom prst="rect">
              <a:avLst/>
            </a:prstGeom>
          </p:spPr>
        </p:pic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68E9DBD-77CA-4158-9237-0E765408EC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240" y="3429000"/>
            <a:ext cx="3331646" cy="315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68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 0.02662 L 0.62461 -0.1988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59" y="-1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F3D36A4-B857-40EC-BEB1-9C481B94A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588" y="2179320"/>
            <a:ext cx="2316551" cy="445935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835F787-C8BD-45FB-A75D-975B93A921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211" y="955815"/>
            <a:ext cx="4345869" cy="57925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3EC922-8143-4436-A593-6531F93FAF04}"/>
              </a:ext>
            </a:extLst>
          </p:cNvPr>
          <p:cNvSpPr txBox="1"/>
          <p:nvPr/>
        </p:nvSpPr>
        <p:spPr>
          <a:xfrm>
            <a:off x="657790" y="577796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Зайчик не має власного житла, ховається під кущем.</a:t>
            </a:r>
            <a:endParaRPr lang="ru-UA" sz="3200" b="1" dirty="0"/>
          </a:p>
        </p:txBody>
      </p:sp>
    </p:spTree>
    <p:extLst>
      <p:ext uri="{BB962C8B-B14F-4D97-AF65-F5344CB8AC3E}">
        <p14:creationId xmlns:p14="http://schemas.microsoft.com/office/powerpoint/2010/main" val="82414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4E264EA2-0003-4A31-82AA-5EC976388385}"/>
              </a:ext>
            </a:extLst>
          </p:cNvPr>
          <p:cNvGrpSpPr/>
          <p:nvPr/>
        </p:nvGrpSpPr>
        <p:grpSpPr>
          <a:xfrm>
            <a:off x="7528560" y="878513"/>
            <a:ext cx="4548934" cy="5748291"/>
            <a:chOff x="9300398" y="3590201"/>
            <a:chExt cx="2685656" cy="2853723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FD73E45D-77F5-438F-B4AD-033ED3C094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-1525" t="-741" r="30511"/>
            <a:stretch/>
          </p:blipFill>
          <p:spPr>
            <a:xfrm>
              <a:off x="9300398" y="3590201"/>
              <a:ext cx="2685656" cy="2853723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5E7F82C4-AF5C-422B-B163-35B8502904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9662" t="6246" r="2702" b="66367"/>
            <a:stretch/>
          </p:blipFill>
          <p:spPr>
            <a:xfrm>
              <a:off x="9327549" y="3590201"/>
              <a:ext cx="1243497" cy="100538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7F8FC5B-8E8A-4A24-AF09-75D094547C68}"/>
              </a:ext>
            </a:extLst>
          </p:cNvPr>
          <p:cNvSpPr txBox="1"/>
          <p:nvPr/>
        </p:nvSpPr>
        <p:spPr>
          <a:xfrm>
            <a:off x="701043" y="694061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лисиці житло в норі.</a:t>
            </a:r>
            <a:endParaRPr lang="ru-UA" sz="4000" b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F4B9A72-FF7E-4B69-96D5-603D2D2882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3" y="2631113"/>
            <a:ext cx="2011677" cy="363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542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1 -0.19722 L 0.74818 -0.0254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44" y="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5C0B7F2D-B8F2-48B1-A263-4C17D4C63320}"/>
              </a:ext>
            </a:extLst>
          </p:cNvPr>
          <p:cNvGrpSpPr/>
          <p:nvPr/>
        </p:nvGrpSpPr>
        <p:grpSpPr>
          <a:xfrm>
            <a:off x="7613947" y="846894"/>
            <a:ext cx="4471373" cy="5889186"/>
            <a:chOff x="-6052" y="3318448"/>
            <a:chExt cx="2843233" cy="3249372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0062D5B1-25B6-41D7-9EBB-F07D80CB25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071" t="6666" r="24013" b="7121"/>
            <a:stretch/>
          </p:blipFill>
          <p:spPr>
            <a:xfrm>
              <a:off x="55702" y="3318448"/>
              <a:ext cx="2781479" cy="3249372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BFAF7C62-F910-4E71-B77E-1BD331C73E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689" t="36276" r="50338" b="36937"/>
            <a:stretch/>
          </p:blipFill>
          <p:spPr>
            <a:xfrm>
              <a:off x="-6052" y="3318448"/>
              <a:ext cx="1298459" cy="1019565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C943272-1D86-4C0B-BF59-59EB5396DE44}"/>
              </a:ext>
            </a:extLst>
          </p:cNvPr>
          <p:cNvSpPr txBox="1"/>
          <p:nvPr/>
        </p:nvSpPr>
        <p:spPr>
          <a:xfrm>
            <a:off x="685800" y="60305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вовка є лігво.</a:t>
            </a:r>
            <a:endParaRPr lang="ru-UA" sz="40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732BDBD-985A-4C9A-8B8C-0973C5595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427" y="2421277"/>
            <a:ext cx="2545493" cy="274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47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49 0.17361 L 0.5901 0.0865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50" y="-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2BC42030-FD8A-41E4-AC09-5DA7A5A5BA25}"/>
              </a:ext>
            </a:extLst>
          </p:cNvPr>
          <p:cNvGrpSpPr/>
          <p:nvPr/>
        </p:nvGrpSpPr>
        <p:grpSpPr>
          <a:xfrm>
            <a:off x="5911544" y="843815"/>
            <a:ext cx="6223306" cy="6014185"/>
            <a:chOff x="6086247" y="3709462"/>
            <a:chExt cx="3052096" cy="2979145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163B8B74-AFAB-49E7-9A54-26DCE9072C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513" r="30561"/>
            <a:stretch/>
          </p:blipFill>
          <p:spPr>
            <a:xfrm>
              <a:off x="6086247" y="3710988"/>
              <a:ext cx="3052096" cy="2977619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C25B10B1-7ACF-4A5E-AEF4-8C2641F7B5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9662" t="36517" r="3209" b="36456"/>
            <a:stretch/>
          </p:blipFill>
          <p:spPr>
            <a:xfrm>
              <a:off x="6086247" y="3709462"/>
              <a:ext cx="1185383" cy="955954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8DFA4C3E-71B2-474E-8318-617F6FE24E01}"/>
              </a:ext>
            </a:extLst>
          </p:cNvPr>
          <p:cNvSpPr txBox="1"/>
          <p:nvPr/>
        </p:nvSpPr>
        <p:spPr>
          <a:xfrm>
            <a:off x="285750" y="513335"/>
            <a:ext cx="62407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ведмедя - барліг.</a:t>
            </a:r>
            <a:endParaRPr lang="ru-UA" sz="40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972999C-C19D-4801-9005-FA1792FD1E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310" y="2632628"/>
            <a:ext cx="5242234" cy="371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37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62 0.0456 L 0.52057 0.0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60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13FB17E-D826-4FB0-9CBE-5342B0006008}"/>
              </a:ext>
            </a:extLst>
          </p:cNvPr>
          <p:cNvSpPr txBox="1"/>
          <p:nvPr/>
        </p:nvSpPr>
        <p:spPr>
          <a:xfrm>
            <a:off x="381000" y="592574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Давай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пограємо!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E27CEF-BD06-40D3-AD98-2B0A2BBF072B}"/>
              </a:ext>
            </a:extLst>
          </p:cNvPr>
          <p:cNvSpPr txBox="1"/>
          <p:nvPr/>
        </p:nvSpPr>
        <p:spPr>
          <a:xfrm>
            <a:off x="518160" y="342900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Відгадай, чий будинок?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921ABEF-F673-4A4D-B645-AA16437EF4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2034" r="71761" b="1"/>
          <a:stretch/>
        </p:blipFill>
        <p:spPr>
          <a:xfrm>
            <a:off x="7322820" y="-209245"/>
            <a:ext cx="4869180" cy="688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02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2F564A-D1B2-446C-9D45-6F6A92B38583}"/>
              </a:ext>
            </a:extLst>
          </p:cNvPr>
          <p:cNvSpPr txBox="1"/>
          <p:nvPr/>
        </p:nvSpPr>
        <p:spPr>
          <a:xfrm>
            <a:off x="1203960" y="272111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Чий будинок?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70EF98-95CC-428F-8561-03798BBFBC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525" t="-741" r="30511"/>
          <a:stretch/>
        </p:blipFill>
        <p:spPr>
          <a:xfrm>
            <a:off x="6754984" y="0"/>
            <a:ext cx="5437016" cy="687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45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94071E2-A8FC-4DE0-A987-0B144B398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71" t="6666" r="24013" b="7121"/>
          <a:stretch/>
        </p:blipFill>
        <p:spPr>
          <a:xfrm>
            <a:off x="6903720" y="0"/>
            <a:ext cx="528828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A1416E-FDB6-4887-913B-984BBDB2BE2F}"/>
              </a:ext>
            </a:extLst>
          </p:cNvPr>
          <p:cNvSpPr txBox="1"/>
          <p:nvPr/>
        </p:nvSpPr>
        <p:spPr>
          <a:xfrm>
            <a:off x="1173480" y="272111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Чий будинок?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258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09DEFA-732A-4447-9023-4AB65B048E9C}"/>
              </a:ext>
            </a:extLst>
          </p:cNvPr>
          <p:cNvSpPr txBox="1"/>
          <p:nvPr/>
        </p:nvSpPr>
        <p:spPr>
          <a:xfrm>
            <a:off x="762000" y="2721114"/>
            <a:ext cx="54559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Чий будинок?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DE9212-D24A-4962-841F-165047A11B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13" r="30561"/>
          <a:stretch/>
        </p:blipFill>
        <p:spPr>
          <a:xfrm>
            <a:off x="5091902" y="0"/>
            <a:ext cx="71000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168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09DEFA-732A-4447-9023-4AB65B048E9C}"/>
              </a:ext>
            </a:extLst>
          </p:cNvPr>
          <p:cNvSpPr txBox="1"/>
          <p:nvPr/>
        </p:nvSpPr>
        <p:spPr>
          <a:xfrm>
            <a:off x="762000" y="2721114"/>
            <a:ext cx="545592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не має власного житла?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5FBDE2-2B8D-4FE4-BD24-9F05D4C1B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080" y="68580"/>
            <a:ext cx="5074920" cy="678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540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09DEFA-732A-4447-9023-4AB65B048E9C}"/>
              </a:ext>
            </a:extLst>
          </p:cNvPr>
          <p:cNvSpPr txBox="1"/>
          <p:nvPr/>
        </p:nvSpPr>
        <p:spPr>
          <a:xfrm>
            <a:off x="1325880" y="279479"/>
            <a:ext cx="11430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Назви одним словом. Де живуть тварини?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AE9EB6B-0620-452B-8A59-6EA0084D3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0891" y="1136530"/>
            <a:ext cx="1810669" cy="171312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5FA29E6-3C78-43A2-B302-A0E01C64B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158" y="3918981"/>
            <a:ext cx="1235660" cy="237864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AC83ED4-0B9F-4698-B118-7B9266F23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6161" y="1088529"/>
            <a:ext cx="1658957" cy="299578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C7CDD12-4F2E-4151-B944-1B48092B74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0853" y="3147984"/>
            <a:ext cx="2545493" cy="274041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A97AF14-E61A-49FB-B754-A8D53C1572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6110" y="3147984"/>
            <a:ext cx="5242234" cy="371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6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D87">
            <a:alpha val="4196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DD88BBC-96CD-4546-B7FE-2021A9C7F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364"/>
            <a:ext cx="12191999" cy="62393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09DEFA-732A-4447-9023-4AB65B048E9C}"/>
              </a:ext>
            </a:extLst>
          </p:cNvPr>
          <p:cNvSpPr txBox="1"/>
          <p:nvPr/>
        </p:nvSpPr>
        <p:spPr>
          <a:xfrm>
            <a:off x="1947750" y="-125522"/>
            <a:ext cx="69711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Дикі тварини  живуть у лісі.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AE9EB6B-0620-452B-8A59-6EA0084D39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9402" y="4020096"/>
            <a:ext cx="1377222" cy="130302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5FA29E6-3C78-43A2-B302-A0E01C64B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61" y="3132221"/>
            <a:ext cx="1235660" cy="237864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AC83ED4-0B9F-4698-B118-7B9266F233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3942" y="3633792"/>
            <a:ext cx="1658957" cy="299578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C7CDD12-4F2E-4151-B944-1B48092B74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4121" y="3633792"/>
            <a:ext cx="2545493" cy="274041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A97AF14-E61A-49FB-B754-A8D53C1572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3906" y="3429000"/>
            <a:ext cx="5242234" cy="371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053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41961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CE9481F-AD7F-462F-B1F7-BA5F93899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874520"/>
            <a:ext cx="4983480" cy="49834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D8B16F-87EB-4F4A-8220-F43893193F84}"/>
              </a:ext>
            </a:extLst>
          </p:cNvPr>
          <p:cNvSpPr txBox="1"/>
          <p:nvPr/>
        </p:nvSpPr>
        <p:spPr>
          <a:xfrm>
            <a:off x="2331720" y="355679"/>
            <a:ext cx="691896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Молодці!</a:t>
            </a:r>
          </a:p>
          <a:p>
            <a:pPr algn="ctr"/>
            <a:r>
              <a:rPr lang="uk-UA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вами пишаюся!</a:t>
            </a:r>
            <a:endParaRPr lang="ru-UA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753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85</Words>
  <Application>Microsoft Office PowerPoint</Application>
  <PresentationFormat>Широкоэкранный</PresentationFormat>
  <Paragraphs>18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Alexander</cp:lastModifiedBy>
  <cp:revision>26</cp:revision>
  <dcterms:created xsi:type="dcterms:W3CDTF">2023-11-07T07:26:43Z</dcterms:created>
  <dcterms:modified xsi:type="dcterms:W3CDTF">2024-10-28T19:22:07Z</dcterms:modified>
</cp:coreProperties>
</file>