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8" r:id="rId13"/>
    <p:sldId id="270" r:id="rId14"/>
    <p:sldId id="271" r:id="rId15"/>
    <p:sldId id="272" r:id="rId16"/>
    <p:sldId id="273" r:id="rId17"/>
    <p:sldId id="274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3" Type="http://schemas.openxmlformats.org/officeDocument/2006/relationships/slide" Target="slides/slide2.xml" /><Relationship Id="rId21" Type="http://schemas.openxmlformats.org/officeDocument/2006/relationships/theme" Target="theme/theme1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viewProps" Target="view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10" Type="http://schemas.openxmlformats.org/officeDocument/2006/relationships/slide" Target="slides/slide9.xml" /><Relationship Id="rId19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tableStyles" Target="tableStyle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8686B4-F4AD-A409-6A13-48F146B472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0092736-BE85-B71F-6F06-9277F16515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ADB920D-48E6-6D43-3F70-51ACB71DE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4201-3690-0C4C-AB57-CD9B557050FC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5BC495-B2A9-2786-6649-52F2E2308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5D5468A-C094-DA98-C9CF-575499227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CEB4-3EDD-594D-AE2D-B806874E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985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902936-4E16-1E29-EDC7-72CDA5176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5EA8C8F-F549-87F4-3A6D-B8AF094123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A224598-00D1-B09A-5472-E9AC8232B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4201-3690-0C4C-AB57-CD9B557050FC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2FA3D2F-40D8-1478-F459-D0C996E7C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0D8A1E6-BBDC-0BB2-DD8C-6C7A88E9B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CEB4-3EDD-594D-AE2D-B806874E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143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2AC855-BF7E-D188-3379-81CA46368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121C30C-DE5C-19BA-4283-BB26ACAD7F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739A07-2C5B-E41A-36F9-80007B59A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4201-3690-0C4C-AB57-CD9B557050FC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D668468-E190-3C53-09B7-B4B4FEA2C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EEF98D1-A853-7871-110C-CA89F529A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CEB4-3EDD-594D-AE2D-B806874E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5310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DD7A97-63EB-091E-99AB-B29FD514A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7A14743-5CD3-D549-D060-FDC5B6DBD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72CF990-11D0-B1A8-640D-4B052C6093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67BA17B-C72A-F152-6965-344803B789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4201-3690-0C4C-AB57-CD9B557050FC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3492672-4CD1-D9B4-D82D-6C4EB7647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F103D29-43C6-F500-CB0F-49A2F663C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CEB4-3EDD-594D-AE2D-B806874E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9903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A29267-C1B1-C0FE-1D13-E586198D4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915C002-86BB-1BD5-CA72-24309076F0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EAB0D20-55F7-2A8B-AFEB-534E803641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0D8AA5A-80CE-3776-6883-B5B4E7E629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62A9972-F3AC-0803-1157-FDFD67135E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8EFF76B-E964-1BA6-11EB-222A8F464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4201-3690-0C4C-AB57-CD9B557050FC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2247782-59B4-1162-B111-46D37649F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54A81A5-6FB9-21A0-D24D-E242AC54B3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CEB4-3EDD-594D-AE2D-B806874E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6985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05C9C4-069C-30D2-3B21-7F905F51A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95532A5-B748-B198-A14E-27E551FC1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4201-3690-0C4C-AB57-CD9B557050FC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5927D6B-7721-1DC5-D857-C8A2C6D65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099027C-670B-0A60-3208-C6A6BED0F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CEB4-3EDD-594D-AE2D-B806874E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951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8390A28-E7E0-16E5-DA89-0E6852662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4201-3690-0C4C-AB57-CD9B557050FC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035CD6A-DA15-BFD5-DD88-357D13F48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DAC7FDD-4975-80D9-92E3-D74C3FCE9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CEB4-3EDD-594D-AE2D-B806874E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502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9C64AF-AFF7-95D4-6940-105CC0D4B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C9A7576-431C-54BC-EF8A-7DEF18F01A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828D2F9-C6BF-9420-778E-706B3B43BD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7B2005D-2702-2707-E1F4-13CD38370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4201-3690-0C4C-AB57-CD9B557050FC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4FF63C4-B6C7-EED0-A9E8-43598BB8C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2B090B0-43DE-588A-0654-B5F5D4D77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CEB4-3EDD-594D-AE2D-B806874E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0052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F9C9EA-8355-D322-79F2-7615013BF8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9893871-AABB-0D96-D2C0-B918F945F5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F97AA70-3308-EA47-D9A7-762EAEEC00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A841394-7444-1C3E-B84F-B86499026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4201-3690-0C4C-AB57-CD9B557050FC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36BD9F1-4F79-F346-95B0-7C3FBBC4B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C4A7351-A640-6413-17DB-346718D12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CEB4-3EDD-594D-AE2D-B806874E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3575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2C0167-CBFF-306B-61C5-4ED2EB44B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750640C-99A4-B96D-44CD-A7DBB71E44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18B3A96-644D-C8D4-5990-FB295A0A0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4201-3690-0C4C-AB57-CD9B557050FC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A3F4D2-0502-C481-5AE5-10DCCD905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17B2E2E-E9E5-C7DC-3A03-ADA9A4B53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CEB4-3EDD-594D-AE2D-B806874E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3798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1B15047-B2F3-042D-8A40-269C4E07F2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00FDC97-4A5E-BE76-8A7B-27818EAC5C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CC41E91-CB7C-5BF7-7E42-2B0C6AD566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4201-3690-0C4C-AB57-CD9B557050FC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E013DA8-019E-F85C-6C5F-D87AF888B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37AD4E-61C4-9573-8371-7AAF9A86F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CEB4-3EDD-594D-AE2D-B806874E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90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DE24B4-0E70-3DA6-F80E-022B57C31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31499CC-275D-234A-3C0A-478F207EBE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794774E-8927-3A82-5B77-1D81B0F6A6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04201-3690-0C4C-AB57-CD9B557050FC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A8D11A-997B-6921-F454-C8E782AB9B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95C9688-DC2D-DC20-3DCB-86D03218C7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10CEB4-3EDD-594D-AE2D-B806874E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2975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 /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2766CD-D9B7-E664-6821-7CCC77CB38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3C428D3-0A50-C2E7-6FC5-E65F66F647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E3F0CFBC-5A22-50CF-DDCF-750A27989E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988" y="-69564"/>
            <a:ext cx="12302988" cy="6927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103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75723E-8B32-1D69-A00C-6796E01BE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1DD662E9-47E1-063E-4CC4-D2BABB37C5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21884"/>
          </a:xfrm>
        </p:spPr>
      </p:pic>
    </p:spTree>
    <p:extLst>
      <p:ext uri="{BB962C8B-B14F-4D97-AF65-F5344CB8AC3E}">
        <p14:creationId xmlns:p14="http://schemas.microsoft.com/office/powerpoint/2010/main" val="4253669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3B1C4F-C54D-E69E-7D28-E541B2D15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A9A961F3-E185-3059-8712-7BD015DF69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0110"/>
          </a:xfrm>
        </p:spPr>
      </p:pic>
    </p:spTree>
    <p:extLst>
      <p:ext uri="{BB962C8B-B14F-4D97-AF65-F5344CB8AC3E}">
        <p14:creationId xmlns:p14="http://schemas.microsoft.com/office/powerpoint/2010/main" val="5604419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91CA6E-81C3-2170-D660-354AF7549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95107041-8058-5C06-F48E-553CC58F5E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597" y="0"/>
            <a:ext cx="12349903" cy="6858000"/>
          </a:xfrm>
        </p:spPr>
      </p:pic>
    </p:spTree>
    <p:extLst>
      <p:ext uri="{BB962C8B-B14F-4D97-AF65-F5344CB8AC3E}">
        <p14:creationId xmlns:p14="http://schemas.microsoft.com/office/powerpoint/2010/main" val="1302363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AFA9DF-136F-3733-E957-B74EB9868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A6ED770D-CD4F-F286-85A3-B02288113B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069714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BC26C3-B821-0E03-2224-D2D82113E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B6EFB3EB-0EC6-5567-BA9F-46AEDD4424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0500686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EBA5C3-AACB-D2E1-0EF0-2B806E808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A500C01B-0F58-291C-E869-549CF84B5E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286" y="0"/>
            <a:ext cx="12283286" cy="6858000"/>
          </a:xfrm>
        </p:spPr>
      </p:pic>
    </p:spTree>
    <p:extLst>
      <p:ext uri="{BB962C8B-B14F-4D97-AF65-F5344CB8AC3E}">
        <p14:creationId xmlns:p14="http://schemas.microsoft.com/office/powerpoint/2010/main" val="15994379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1F2BF-60CA-6F60-4E2F-15C9D8FE8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EECA72C0-50E0-8475-7D8D-8BC51237CE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9231" cy="6858000"/>
          </a:xfrm>
        </p:spPr>
      </p:pic>
    </p:spTree>
    <p:extLst>
      <p:ext uri="{BB962C8B-B14F-4D97-AF65-F5344CB8AC3E}">
        <p14:creationId xmlns:p14="http://schemas.microsoft.com/office/powerpoint/2010/main" val="31873305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C6C56E-C3BC-D2C6-0410-4039F0A9E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FE990F45-19A4-84B1-54A6-62D6EC0CA2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1190528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BE515D-0874-3B72-D21F-A6B3818AA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88B87140-C97C-5A99-F2EE-2FB045BCC2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672" y="0"/>
            <a:ext cx="12232672" cy="6858000"/>
          </a:xfrm>
        </p:spPr>
      </p:pic>
    </p:spTree>
    <p:extLst>
      <p:ext uri="{BB962C8B-B14F-4D97-AF65-F5344CB8AC3E}">
        <p14:creationId xmlns:p14="http://schemas.microsoft.com/office/powerpoint/2010/main" val="6309866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7034B0-12B8-8F68-11F9-EA05D7C59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EE235EE4-DC9A-23D1-AC36-F8EC83157C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264032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C1E625-E462-EACE-E3ED-11822BB9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4F8665CD-7266-1222-89FB-26DC75E39A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986" y="0"/>
            <a:ext cx="12295986" cy="6858000"/>
          </a:xfrm>
        </p:spPr>
      </p:pic>
    </p:spTree>
    <p:extLst>
      <p:ext uri="{BB962C8B-B14F-4D97-AF65-F5344CB8AC3E}">
        <p14:creationId xmlns:p14="http://schemas.microsoft.com/office/powerpoint/2010/main" val="8567534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B8D002-CD4D-1000-BDB2-CC1BFB283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C3FDF3AC-2641-69FC-2946-55DB830FE4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0110"/>
          </a:xfrm>
        </p:spPr>
      </p:pic>
    </p:spTree>
    <p:extLst>
      <p:ext uri="{BB962C8B-B14F-4D97-AF65-F5344CB8AC3E}">
        <p14:creationId xmlns:p14="http://schemas.microsoft.com/office/powerpoint/2010/main" val="5675384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34A1D9-20DA-D427-E269-95B152352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B215EFA6-3BE6-93B2-694B-B32EC20785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4687627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0F688F-F56B-E5F9-31D2-C6AD50585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BCCD7840-75ED-1E84-B2A6-7AD2007804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0638327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27ED2D-4FE3-5E3A-40AA-48580C877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2357CBD2-8E2E-6EF9-96A5-65DE956FA8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2072"/>
          </a:xfrm>
        </p:spPr>
      </p:pic>
    </p:spTree>
    <p:extLst>
      <p:ext uri="{BB962C8B-B14F-4D97-AF65-F5344CB8AC3E}">
        <p14:creationId xmlns:p14="http://schemas.microsoft.com/office/powerpoint/2010/main" val="17955177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D829E7-6C64-F376-C988-43DB78183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FD51D84D-E0BC-10C7-82E6-8272D102E3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97268" cy="6858000"/>
          </a:xfrm>
        </p:spPr>
      </p:pic>
    </p:spTree>
    <p:extLst>
      <p:ext uri="{BB962C8B-B14F-4D97-AF65-F5344CB8AC3E}">
        <p14:creationId xmlns:p14="http://schemas.microsoft.com/office/powerpoint/2010/main" val="38593324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Широкоэкранный</PresentationFormat>
  <Slides>17</Slides>
  <Notes>0</Notes>
  <HiddenSlides>0</HiddenSlide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zadoroznaal00@gmail.com</dc:creator>
  <cp:lastModifiedBy>zadoroznaal00@gmail.com</cp:lastModifiedBy>
  <cp:revision>2</cp:revision>
  <dcterms:created xsi:type="dcterms:W3CDTF">2022-09-17T12:45:15Z</dcterms:created>
  <dcterms:modified xsi:type="dcterms:W3CDTF">2022-09-17T13:09:28Z</dcterms:modified>
</cp:coreProperties>
</file>