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F3FF"/>
    <a:srgbClr val="D5F4FF"/>
    <a:srgbClr val="FFFF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3" d="100"/>
          <a:sy n="63" d="100"/>
        </p:scale>
        <p:origin x="88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F0A6-D0A8-4FF5-86C0-CA0A6AC8EB10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3AC2-5D23-408F-ACB5-0B47A5D7C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640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F0A6-D0A8-4FF5-86C0-CA0A6AC8EB10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3AC2-5D23-408F-ACB5-0B47A5D7C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66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F0A6-D0A8-4FF5-86C0-CA0A6AC8EB10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3AC2-5D23-408F-ACB5-0B47A5D7C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12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F0A6-D0A8-4FF5-86C0-CA0A6AC8EB10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3AC2-5D23-408F-ACB5-0B47A5D7C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684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F0A6-D0A8-4FF5-86C0-CA0A6AC8EB10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3AC2-5D23-408F-ACB5-0B47A5D7C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152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F0A6-D0A8-4FF5-86C0-CA0A6AC8EB10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3AC2-5D23-408F-ACB5-0B47A5D7C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605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F0A6-D0A8-4FF5-86C0-CA0A6AC8EB10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3AC2-5D23-408F-ACB5-0B47A5D7C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023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F0A6-D0A8-4FF5-86C0-CA0A6AC8EB10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3AC2-5D23-408F-ACB5-0B47A5D7C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722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F0A6-D0A8-4FF5-86C0-CA0A6AC8EB10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3AC2-5D23-408F-ACB5-0B47A5D7C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566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F0A6-D0A8-4FF5-86C0-CA0A6AC8EB10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3AC2-5D23-408F-ACB5-0B47A5D7C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916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F0A6-D0A8-4FF5-86C0-CA0A6AC8EB10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3AC2-5D23-408F-ACB5-0B47A5D7C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50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1000">
              <a:srgbClr val="FFFFC9"/>
            </a:gs>
            <a:gs pos="83000">
              <a:srgbClr val="D5F4FF"/>
            </a:gs>
            <a:gs pos="100000">
              <a:srgbClr val="D1F3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4F0A6-D0A8-4FF5-86C0-CA0A6AC8EB10}" type="datetimeFigureOut">
              <a:rPr lang="en-US" smtClean="0"/>
              <a:t>11/9/2024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B3AC2-5D23-408F-ACB5-0B47A5D7C9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676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0" y="-71120"/>
            <a:ext cx="12192000" cy="69291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68960" y="2890203"/>
            <a:ext cx="9144000" cy="1721421"/>
          </a:xfrm>
        </p:spPr>
        <p:txBody>
          <a:bodyPr>
            <a:noAutofit/>
          </a:bodyPr>
          <a:lstStyle/>
          <a:p>
            <a:r>
              <a:rPr lang="uk-UA" dirty="0">
                <a:solidFill>
                  <a:srgbClr val="00B05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«Використання фольклору у роботі з дошкільниками»</a:t>
            </a:r>
            <a:endParaRPr lang="en-US" sz="9600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9040" y="4699318"/>
            <a:ext cx="3825240" cy="1655762"/>
          </a:xfrm>
        </p:spPr>
        <p:txBody>
          <a:bodyPr/>
          <a:lstStyle/>
          <a:p>
            <a:pPr algn="just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Вихователь спеціальної групи для дітей з ФФНМ                                    Горової Олени Вікторівни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8639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lum bright="70000" contrast="-70000"/>
          </a:blip>
          <a:srcRect l="6384" t="6746" r="4230" b="5158"/>
          <a:stretch/>
        </p:blipFill>
        <p:spPr>
          <a:xfrm>
            <a:off x="0" y="13981"/>
            <a:ext cx="12192000" cy="676273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" y="1198880"/>
            <a:ext cx="11709400" cy="2082800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uk-UA" sz="36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Мета </a:t>
            </a:r>
            <a:r>
              <a:rPr lang="uk-UA" sz="36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виховної роботи</a:t>
            </a:r>
            <a:r>
              <a:rPr lang="uk-UA" sz="36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формувати у дітей свідомість громадянина України</a:t>
            </a:r>
            <a:r>
              <a:rPr lang="uk-UA" sz="36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тобто громадянську компетенцію, </a:t>
            </a:r>
            <a:r>
              <a:rPr lang="uk-UA" sz="36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через використання фольклору у повсякденному житті дітей. </a:t>
            </a:r>
            <a:r>
              <a:rPr lang="uk-UA" sz="36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br>
              <a:rPr lang="uk-UA" sz="36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uk-UA" sz="36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Адже </a:t>
            </a:r>
            <a:r>
              <a:rPr lang="uk-UA" sz="36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фольклор – це перша абетка національно-патріотичного виховання для дитини.</a:t>
            </a:r>
            <a:br>
              <a:rPr lang="uk-UA" sz="36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615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372" y="315839"/>
            <a:ext cx="8577815" cy="315800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1" b="89941" l="7813" r="8994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10880" y="0"/>
            <a:ext cx="3627120" cy="36271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86" b="99804" l="9787" r="8978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3473842"/>
            <a:ext cx="3891092" cy="29489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7" b="95638" l="500" r="99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53380" y="3789680"/>
            <a:ext cx="5715000" cy="283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6499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40927" y="323334"/>
            <a:ext cx="95446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uk-UA" sz="4000" kern="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Використання форм , методів та </a:t>
            </a:r>
            <a:r>
              <a:rPr lang="uk-UA" sz="40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прийомів</a:t>
            </a:r>
            <a:endParaRPr lang="en-US" sz="1600" kern="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кутник 2">
            <a:extLst>
              <a:ext uri="{FF2B5EF4-FFF2-40B4-BE49-F238E27FC236}">
                <a16:creationId xmlns:a16="http://schemas.microsoft.com/office/drawing/2014/main" id="{B65F68B1-6DF7-4D83-B809-09B6389F2198}"/>
              </a:ext>
            </a:extLst>
          </p:cNvPr>
          <p:cNvSpPr/>
          <p:nvPr/>
        </p:nvSpPr>
        <p:spPr>
          <a:xfrm>
            <a:off x="1203961" y="1585913"/>
            <a:ext cx="1012074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uk-UA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0" lang="uk-U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 занять, бесід з використанням фольклору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віртуальних подорожей у історію нашого краю;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-проведення обрядових розваг та свят.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uk-U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-ознайомлення з художніми творами, українським фольклором, народними святами календарного циклу;</a:t>
            </a:r>
            <a:br>
              <a:rPr kumimoji="0" lang="uk-UA" altLang="uk-U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uk-UA" altLang="uk-U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-використання народних дидактичних ігор, іграшок;</a:t>
            </a:r>
            <a:br>
              <a:rPr kumimoji="0" lang="uk-UA" altLang="uk-U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uk-UA" altLang="uk-UA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-спільне вирішення проблем на основі обставин та відповідних ситуацій аналізу фольклорних </a:t>
            </a:r>
            <a:r>
              <a:rPr kumimoji="0" lang="uk-UA" altLang="uk-UA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форм</a:t>
            </a:r>
            <a:r>
              <a:rPr lang="uk-UA" altLang="uk-UA" sz="2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uk-UA" altLang="uk-UA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uk-UA" sz="1800" b="0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uk-UA" altLang="uk-UA" sz="1800" b="0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uk-UA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91743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89880" cy="701675"/>
          </a:xfrm>
        </p:spPr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Колискові пісні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5546" y="628718"/>
            <a:ext cx="4113041" cy="46849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838200" y="3373120"/>
            <a:ext cx="63093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 Як безпосередня діяльність вихователя під час режимного моменту;</a:t>
            </a:r>
          </a:p>
          <a:p>
            <a:pPr marL="342900" indent="-342900"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 введення сюжету у рольову гру «Дочки -мами».</a:t>
            </a:r>
          </a:p>
          <a:p>
            <a:pPr marL="342900" indent="-342900"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проведення тематичного заняття.</a:t>
            </a:r>
          </a:p>
          <a:p>
            <a:pPr marL="342900" indent="-342900">
              <a:buFontTx/>
              <a:buChar char="-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18160" y="1066800"/>
            <a:ext cx="59842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ліричні пісенні твори, які</a:t>
            </a:r>
            <a:b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виконуються матір’ю (рідше батьком чи іншими членами родини) над колискою дитини для</a:t>
            </a:r>
            <a:b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того, щоб її приспати</a:t>
            </a:r>
            <a:endParaRPr kumimoji="0" lang="en-US" sz="1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131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3063240" cy="1325563"/>
          </a:xfrm>
        </p:spPr>
        <p:txBody>
          <a:bodyPr/>
          <a:lstStyle/>
          <a:p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Забавлянки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99440" y="1283960"/>
            <a:ext cx="83921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 один з видів спілкування</a:t>
            </a:r>
            <a:b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дорослих з дітьми. Зазвичай вони представлені</a:t>
            </a:r>
            <a:b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як короткі пісеньки або віршики, поєднані з певними рухами</a:t>
            </a:r>
            <a:endParaRPr kumimoji="0" lang="en-US" sz="11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3373120"/>
            <a:ext cx="62839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 Як безпосередня діяльність для спілкування з дитиною;</a:t>
            </a:r>
          </a:p>
          <a:p>
            <a:pPr marL="342900" indent="-342900"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для пальчикової гімнастики, рухливих хвилинок;</a:t>
            </a:r>
          </a:p>
          <a:p>
            <a:pPr marL="342900" indent="-342900"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Додатковий літературний твір до лексичної теми.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48" t="12426" r="-395" b="-1578"/>
          <a:stretch/>
        </p:blipFill>
        <p:spPr>
          <a:xfrm>
            <a:off x="7802880" y="955040"/>
            <a:ext cx="4246880" cy="47888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04984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2463800" cy="1325563"/>
          </a:xfrm>
        </p:spPr>
        <p:txBody>
          <a:bodyPr/>
          <a:lstStyle/>
          <a:p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Мирилки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7040" y="1378079"/>
            <a:ext cx="6096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ru-RU" sz="20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невеличкі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текстові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твори, </a:t>
            </a:r>
            <a:r>
              <a:rPr kumimoji="0" lang="ru-RU" sz="20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розраховані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на те, </a:t>
            </a:r>
            <a:r>
              <a:rPr kumimoji="0" lang="ru-RU" sz="20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забути </a:t>
            </a:r>
            <a:r>
              <a:rPr kumimoji="0" lang="ru-RU" sz="20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недавню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сварку, </a:t>
            </a:r>
            <a:r>
              <a:rPr kumimoji="0" lang="ru-RU" sz="20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відновити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товариські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стосунки</a:t>
            </a:r>
            <a:endParaRPr kumimoji="0" lang="en-US" sz="11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1120" y="365124"/>
            <a:ext cx="3515447" cy="3142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776" y="3192168"/>
            <a:ext cx="2222063" cy="32298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3962400" y="4358640"/>
            <a:ext cx="6283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 Як приклад дружнього спілкування.</a:t>
            </a:r>
          </a:p>
          <a:p>
            <a:pPr marL="342900" indent="-342900"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дружніх стосунків між дітьми;</a:t>
            </a:r>
          </a:p>
          <a:p>
            <a:pPr marL="342900" indent="-342900"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 соціальної компетенції дітей.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4360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045960" cy="823595"/>
          </a:xfrm>
        </p:spPr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Казка, прислів’я та приказки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09123" y="1318568"/>
            <a:ext cx="53563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 прозові, або віршовані жанр фольклору, які націлені на виховання морально-етичних цінностей </a:t>
            </a: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1653" y="152085"/>
            <a:ext cx="3492012" cy="31436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060" y="2829481"/>
            <a:ext cx="2588886" cy="34850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2910841" y="3295778"/>
            <a:ext cx="63093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проведення ранкового привітання;</a:t>
            </a:r>
          </a:p>
          <a:p>
            <a:pPr marL="342900" indent="-342900"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 для побудови заняття з: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 мовлення;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Правової освіти;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Дитина у соціумі;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Особистість дитини;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Національно-патріотичне виховання.</a:t>
            </a:r>
          </a:p>
          <a:p>
            <a:pPr marL="342900" indent="-342900">
              <a:buFontTx/>
              <a:buChar char="-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8446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3115"/>
          </a:xfrm>
        </p:spPr>
        <p:txBody>
          <a:bodyPr>
            <a:normAutofit/>
          </a:bodyPr>
          <a:lstStyle/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Народні ігри, свята календарно-обрядового циклу.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5760" y="1285409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defRPr/>
            </a:pPr>
            <a:r>
              <a:rPr lang="uk-UA" sz="20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 форми, які допомагають дітям ознайомитись з народним календарем та обрядами які супроводжують певні пори року. </a:t>
            </a:r>
            <a:endParaRPr lang="en-US" sz="1600" kern="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98600" y="2428241"/>
            <a:ext cx="6283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Планування та проведення прогулянок;</a:t>
            </a:r>
          </a:p>
          <a:p>
            <a:pPr marL="342900" indent="-342900"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 тематичних занять;</a:t>
            </a:r>
          </a:p>
          <a:p>
            <a:pPr marL="342900" indent="-342900"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 фізкультури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6043" y="1285409"/>
            <a:ext cx="3077757" cy="26566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23850"/>
          <a:stretch/>
        </p:blipFill>
        <p:spPr>
          <a:xfrm>
            <a:off x="332740" y="3755739"/>
            <a:ext cx="3535680" cy="28549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5680" y="2966721"/>
            <a:ext cx="2722880" cy="35292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494328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360920" cy="823595"/>
          </a:xfrm>
        </p:spPr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Загадки, скоромовки, лічилки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09123" y="1318568"/>
            <a:ext cx="535639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 прозові, або віршовані жанр фольклору, які націлені на</a:t>
            </a:r>
            <a:r>
              <a:rPr kumimoji="0" lang="uk-UA" sz="2000" b="1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формування у дітей </a:t>
            </a:r>
            <a:r>
              <a:rPr kumimoji="0" lang="uk-UA" sz="2000" b="1" i="0" u="none" strike="noStrike" kern="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звуковимови</a:t>
            </a:r>
            <a:r>
              <a:rPr kumimoji="0" lang="uk-UA" sz="2000" b="1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математичних понять, розвитку мислення.</a:t>
            </a: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6481" y="4651455"/>
            <a:ext cx="78252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 основа заняття з розвитку мовлення за лексичною темою;</a:t>
            </a:r>
          </a:p>
          <a:p>
            <a:pPr marL="342900" indent="-342900"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розподілення ролей у грі;</a:t>
            </a:r>
          </a:p>
          <a:p>
            <a:pPr marL="342900" indent="-342900"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індивідуальної роботи.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6481" y="651244"/>
            <a:ext cx="2764622" cy="36362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163" y="2916635"/>
            <a:ext cx="2602230" cy="3469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506760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2520" y="2773045"/>
            <a:ext cx="8397240" cy="1325563"/>
          </a:xfrm>
        </p:spPr>
        <p:txBody>
          <a:bodyPr>
            <a:noAutofit/>
          </a:bodyPr>
          <a:lstStyle/>
          <a:p>
            <a:r>
              <a:rPr lang="uk-UA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 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062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319</Words>
  <Application>Microsoft Office PowerPoint</Application>
  <PresentationFormat>Широкоэкранный</PresentationFormat>
  <Paragraphs>44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Times New Roman</vt:lpstr>
      <vt:lpstr>Тема Office</vt:lpstr>
      <vt:lpstr>«Використання фольклору у роботі з дошкільниками»</vt:lpstr>
      <vt:lpstr>Мета виховної роботи: формувати у дітей свідомість громадянина України, тобто громадянську компетенцію, через використання фольклору у повсякденному житті дітей.   Адже фольклор – це перша абетка національно-патріотичного виховання для дитини. </vt:lpstr>
      <vt:lpstr>Презентация PowerPoint</vt:lpstr>
      <vt:lpstr>Презентация PowerPoint</vt:lpstr>
      <vt:lpstr>Колискові пісні</vt:lpstr>
      <vt:lpstr>Забавлянки</vt:lpstr>
      <vt:lpstr>Мирилки</vt:lpstr>
      <vt:lpstr>Казка, прислів’я та приказки</vt:lpstr>
      <vt:lpstr>Народні ігри, свята календарно-обрядового циклу.</vt:lpstr>
      <vt:lpstr>Загадки, скоромовки, лічилки</vt:lpstr>
      <vt:lpstr>ДЯКУЮ ЗА УВАГУ!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«Використання фольклору у роботі з дошкільниками»</dc:title>
  <dc:creator>Ольга</dc:creator>
  <cp:lastModifiedBy>Ольга</cp:lastModifiedBy>
  <cp:revision>61</cp:revision>
  <dcterms:created xsi:type="dcterms:W3CDTF">2024-11-09T12:49:16Z</dcterms:created>
  <dcterms:modified xsi:type="dcterms:W3CDTF">2024-11-09T14:00:14Z</dcterms:modified>
</cp:coreProperties>
</file>