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2" Type="http://schemas.openxmlformats.org/officeDocument/2006/relationships/image" Target="../media/image-1003-2.png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2" Type="http://schemas.openxmlformats.org/officeDocument/2006/relationships/image" Target="../media/image-1004-2.png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2" Type="http://schemas.openxmlformats.org/officeDocument/2006/relationships/image" Target="../media/image-1005-2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2" Type="http://schemas.openxmlformats.org/officeDocument/2006/relationships/image" Target="../media/image-1006-2.png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2" Type="http://schemas.openxmlformats.org/officeDocument/2006/relationships/image" Target="../media/image-1007-2.png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2" Type="http://schemas.openxmlformats.org/officeDocument/2006/relationships/image" Target="../media/image-1008-2.png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2" Type="http://schemas.openxmlformats.org/officeDocument/2006/relationships/image" Target="../media/image-1009-2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slideLayout" Target="../slideLayouts/slideLayout5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6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2045137"/>
            <a:ext cx="7468553" cy="1943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7650"/>
              </a:lnSpc>
              <a:buNone/>
            </a:pPr>
            <a:r>
              <a:rPr lang="en-US" sz="6100" spc="-122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Казка про краплинку</a:t>
            </a:r>
            <a:endParaRPr lang="en-US" sz="6100" dirty="0"/>
          </a:p>
        </p:txBody>
      </p:sp>
      <p:sp>
        <p:nvSpPr>
          <p:cNvPr id="4" name="Text 1"/>
          <p:cNvSpPr/>
          <p:nvPr/>
        </p:nvSpPr>
        <p:spPr>
          <a:xfrm>
            <a:off x="837724" y="4347210"/>
            <a:ext cx="7468553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Жила-була маленька краплинка води. Вона була такою маленькою, що її ледь можна було побачити неозброєним оком. Але вона була дуже доброю і веселою.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837724" y="5783342"/>
            <a:ext cx="382905" cy="382905"/>
          </a:xfrm>
          <a:prstGeom prst="roundRect">
            <a:avLst>
              <a:gd name="adj" fmla="val 23878209"/>
            </a:avLst>
          </a:prstGeom>
          <a:solidFill>
            <a:srgbClr val="C4D3D4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75598" y="5925979"/>
            <a:ext cx="107156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spc="-38" kern="0" dirty="0">
                <a:solidFill>
                  <a:srgbClr val="3C3838"/>
                </a:solidFill>
                <a:latin typeface="Source Sans Pro Medium" pitchFamily="34" charset="0"/>
                <a:ea typeface="Source Sans Pro Medium" pitchFamily="34" charset="-122"/>
                <a:cs typeface="Source Sans Pro Medium" pitchFamily="34" charset="-120"/>
              </a:rPr>
              <a:t>ДР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1340287" y="5765483"/>
            <a:ext cx="1992868" cy="4188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250"/>
              </a:lnSpc>
              <a:buNone/>
            </a:pPr>
            <a:r>
              <a:rPr lang="en-US" sz="2350" b="1" spc="-38" kern="0" dirty="0">
                <a:solidFill>
                  <a:srgbClr val="272525"/>
                </a:solidFill>
                <a:latin typeface="Source Sans Pro Bold" pitchFamily="34" charset="0"/>
                <a:ea typeface="Source Sans Pro Bold" pitchFamily="34" charset="-122"/>
                <a:cs typeface="Source Sans Pro Bold" pitchFamily="34" charset="-120"/>
              </a:rPr>
              <a:t>by Діана Рибак</a:t>
            </a:r>
            <a:endParaRPr lang="en-US" sz="23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708190"/>
            <a:ext cx="6919079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Знайомство з краплинкою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2771180"/>
            <a:ext cx="3614618" cy="2138482"/>
          </a:xfrm>
          <a:prstGeom prst="roundRect">
            <a:avLst>
              <a:gd name="adj" fmla="val 4701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84659" y="301811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Назва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84659" y="3513653"/>
            <a:ext cx="3120747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Краплинка була такою маленькою, що у неї ще не було імені.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4691658" y="2771180"/>
            <a:ext cx="3614618" cy="2138482"/>
          </a:xfrm>
          <a:prstGeom prst="roundRect">
            <a:avLst>
              <a:gd name="adj" fmla="val 4701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38593" y="301811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Характер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38593" y="3513653"/>
            <a:ext cx="312074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була доброю, весела, і дуже допитливою.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837724" y="5148977"/>
            <a:ext cx="7468553" cy="1372433"/>
          </a:xfrm>
          <a:prstGeom prst="roundRect">
            <a:avLst>
              <a:gd name="adj" fmla="val 7326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84659" y="539591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Мрія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84659" y="5891451"/>
            <a:ext cx="697468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Краплинка мріяла подорожувати світом і дізнатися багато нового.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60425" y="784622"/>
            <a:ext cx="5203627" cy="650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100"/>
              </a:lnSpc>
              <a:buNone/>
            </a:pPr>
            <a:r>
              <a:rPr lang="en-US" sz="4050" spc="-82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Пригоди краплинки</a:t>
            </a:r>
            <a:endParaRPr lang="en-US" sz="4050" dirty="0"/>
          </a:p>
        </p:txBody>
      </p:sp>
      <p:sp>
        <p:nvSpPr>
          <p:cNvPr id="4" name="Shape 1"/>
          <p:cNvSpPr/>
          <p:nvPr/>
        </p:nvSpPr>
        <p:spPr>
          <a:xfrm>
            <a:off x="6576893" y="1766768"/>
            <a:ext cx="30480" cy="5678210"/>
          </a:xfrm>
          <a:prstGeom prst="roundRect">
            <a:avLst>
              <a:gd name="adj" fmla="val 304743"/>
            </a:avLst>
          </a:prstGeom>
          <a:solidFill>
            <a:srgbClr val="DABADD"/>
          </a:solidFill>
          <a:ln/>
        </p:spPr>
      </p:sp>
      <p:sp>
        <p:nvSpPr>
          <p:cNvPr id="5" name="Shape 2"/>
          <p:cNvSpPr/>
          <p:nvPr/>
        </p:nvSpPr>
        <p:spPr>
          <a:xfrm>
            <a:off x="6810435" y="2248972"/>
            <a:ext cx="774025" cy="30480"/>
          </a:xfrm>
          <a:prstGeom prst="roundRect">
            <a:avLst>
              <a:gd name="adj" fmla="val 304743"/>
            </a:avLst>
          </a:prstGeom>
          <a:solidFill>
            <a:srgbClr val="DABADD"/>
          </a:solidFill>
          <a:ln/>
        </p:spPr>
      </p:sp>
      <p:sp>
        <p:nvSpPr>
          <p:cNvPr id="6" name="Shape 3"/>
          <p:cNvSpPr/>
          <p:nvPr/>
        </p:nvSpPr>
        <p:spPr>
          <a:xfrm>
            <a:off x="6343352" y="2015490"/>
            <a:ext cx="497562" cy="497562"/>
          </a:xfrm>
          <a:prstGeom prst="roundRect">
            <a:avLst>
              <a:gd name="adj" fmla="val 18668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14088" y="2108121"/>
            <a:ext cx="156091" cy="312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spc="-49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7808476" y="1987868"/>
            <a:ext cx="2601754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Падіння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7808476" y="2445663"/>
            <a:ext cx="6047899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Одного разу краплинка впала з листочка на землю.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6810435" y="3723799"/>
            <a:ext cx="774025" cy="30480"/>
          </a:xfrm>
          <a:prstGeom prst="roundRect">
            <a:avLst>
              <a:gd name="adj" fmla="val 304743"/>
            </a:avLst>
          </a:prstGeom>
          <a:solidFill>
            <a:srgbClr val="DABADD"/>
          </a:solidFill>
          <a:ln/>
        </p:spPr>
      </p:sp>
      <p:sp>
        <p:nvSpPr>
          <p:cNvPr id="11" name="Shape 8"/>
          <p:cNvSpPr/>
          <p:nvPr/>
        </p:nvSpPr>
        <p:spPr>
          <a:xfrm>
            <a:off x="6343352" y="3490317"/>
            <a:ext cx="497562" cy="497562"/>
          </a:xfrm>
          <a:prstGeom prst="roundRect">
            <a:avLst>
              <a:gd name="adj" fmla="val 18668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14088" y="3582948"/>
            <a:ext cx="156091" cy="312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spc="-49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7808476" y="3462695"/>
            <a:ext cx="2601754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Потік</a:t>
            </a:r>
            <a:endParaRPr lang="en-US" sz="2000" dirty="0"/>
          </a:p>
        </p:txBody>
      </p:sp>
      <p:sp>
        <p:nvSpPr>
          <p:cNvPr id="14" name="Text 11"/>
          <p:cNvSpPr/>
          <p:nvPr/>
        </p:nvSpPr>
        <p:spPr>
          <a:xfrm>
            <a:off x="7808476" y="3920490"/>
            <a:ext cx="6047899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потрапила в маленький струмок і попливла за течією.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6810435" y="5198626"/>
            <a:ext cx="774025" cy="30480"/>
          </a:xfrm>
          <a:prstGeom prst="roundRect">
            <a:avLst>
              <a:gd name="adj" fmla="val 304743"/>
            </a:avLst>
          </a:prstGeom>
          <a:solidFill>
            <a:srgbClr val="DABADD"/>
          </a:solidFill>
          <a:ln/>
        </p:spPr>
      </p:sp>
      <p:sp>
        <p:nvSpPr>
          <p:cNvPr id="16" name="Shape 13"/>
          <p:cNvSpPr/>
          <p:nvPr/>
        </p:nvSpPr>
        <p:spPr>
          <a:xfrm>
            <a:off x="6343352" y="4965144"/>
            <a:ext cx="497562" cy="497562"/>
          </a:xfrm>
          <a:prstGeom prst="roundRect">
            <a:avLst>
              <a:gd name="adj" fmla="val 18668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14088" y="5057775"/>
            <a:ext cx="156091" cy="312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spc="-49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7808476" y="4937522"/>
            <a:ext cx="2601754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Риба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7808476" y="5395317"/>
            <a:ext cx="6047899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побачила рибку, яка весело плавала в струмку.</a:t>
            </a:r>
            <a:endParaRPr lang="en-US" sz="1700" dirty="0"/>
          </a:p>
        </p:txBody>
      </p:sp>
      <p:sp>
        <p:nvSpPr>
          <p:cNvPr id="20" name="Shape 17"/>
          <p:cNvSpPr/>
          <p:nvPr/>
        </p:nvSpPr>
        <p:spPr>
          <a:xfrm>
            <a:off x="6810435" y="6673453"/>
            <a:ext cx="774025" cy="30480"/>
          </a:xfrm>
          <a:prstGeom prst="roundRect">
            <a:avLst>
              <a:gd name="adj" fmla="val 304743"/>
            </a:avLst>
          </a:prstGeom>
          <a:solidFill>
            <a:srgbClr val="DABADD"/>
          </a:solidFill>
          <a:ln/>
        </p:spPr>
      </p:sp>
      <p:sp>
        <p:nvSpPr>
          <p:cNvPr id="21" name="Shape 18"/>
          <p:cNvSpPr/>
          <p:nvPr/>
        </p:nvSpPr>
        <p:spPr>
          <a:xfrm>
            <a:off x="6343352" y="6439972"/>
            <a:ext cx="497562" cy="497562"/>
          </a:xfrm>
          <a:prstGeom prst="roundRect">
            <a:avLst>
              <a:gd name="adj" fmla="val 18668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514088" y="6532602"/>
            <a:ext cx="156091" cy="3121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spc="-49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4</a:t>
            </a:r>
            <a:endParaRPr lang="en-US" sz="2450" dirty="0"/>
          </a:p>
        </p:txBody>
      </p:sp>
      <p:sp>
        <p:nvSpPr>
          <p:cNvPr id="23" name="Text 20"/>
          <p:cNvSpPr/>
          <p:nvPr/>
        </p:nvSpPr>
        <p:spPr>
          <a:xfrm>
            <a:off x="7808476" y="6412349"/>
            <a:ext cx="2601754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Камінчик</a:t>
            </a:r>
            <a:endParaRPr lang="en-US" sz="2000" dirty="0"/>
          </a:p>
        </p:txBody>
      </p:sp>
      <p:sp>
        <p:nvSpPr>
          <p:cNvPr id="24" name="Text 21"/>
          <p:cNvSpPr/>
          <p:nvPr/>
        </p:nvSpPr>
        <p:spPr>
          <a:xfrm>
            <a:off x="7808476" y="6870144"/>
            <a:ext cx="6047899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зустріла гладкий камінчик, який лежав на дні.</a:t>
            </a:r>
            <a:endParaRPr lang="en-US" sz="1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3233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55782" y="604480"/>
            <a:ext cx="5172670" cy="6466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050"/>
              </a:lnSpc>
              <a:buNone/>
            </a:pPr>
            <a:r>
              <a:rPr lang="en-US" sz="4050" spc="-81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Зустріч з сонечком</a:t>
            </a:r>
            <a:endParaRPr lang="en-US" sz="40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5782" y="1580793"/>
            <a:ext cx="549593" cy="54959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55782" y="2350175"/>
            <a:ext cx="2586276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Тепло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6255782" y="2805232"/>
            <a:ext cx="760523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Сонечко гріло краплинку своїми променями.</a:t>
            </a:r>
            <a:endParaRPr lang="en-US" sz="17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782" y="3816310"/>
            <a:ext cx="549593" cy="54959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255782" y="4585692"/>
            <a:ext cx="2586276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Райдуга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6255782" y="5040749"/>
            <a:ext cx="760523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Краплинка зраділа, бо побачила веселку.</a:t>
            </a:r>
            <a:endParaRPr lang="en-US" sz="17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5782" y="6051828"/>
            <a:ext cx="549593" cy="54959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55782" y="6821210"/>
            <a:ext cx="2586276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spc="-41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Щастя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6255782" y="7276267"/>
            <a:ext cx="7605236" cy="351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відчула себе щасливою, бо була частиною такої краси.</a:t>
            </a:r>
            <a:endParaRPr lang="en-US" sz="1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21551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316" y="2702838"/>
            <a:ext cx="4170402" cy="5212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4100"/>
              </a:lnSpc>
              <a:buNone/>
            </a:pPr>
            <a:r>
              <a:rPr lang="en-US" sz="3250" spc="-66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Пошук джерела</a:t>
            </a:r>
            <a:endParaRPr lang="en-US" sz="32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16" y="3489960"/>
            <a:ext cx="886182" cy="141791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72364" y="3667125"/>
            <a:ext cx="2085142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50"/>
              </a:lnSpc>
              <a:buNone/>
            </a:pPr>
            <a:r>
              <a:rPr lang="en-US" sz="1600" spc="-3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Допитлива</a:t>
            </a:r>
            <a:endParaRPr lang="en-US" sz="1600" dirty="0"/>
          </a:p>
        </p:txBody>
      </p:sp>
      <p:sp>
        <p:nvSpPr>
          <p:cNvPr id="6" name="Text 2"/>
          <p:cNvSpPr/>
          <p:nvPr/>
        </p:nvSpPr>
        <p:spPr>
          <a:xfrm>
            <a:off x="1772364" y="4033957"/>
            <a:ext cx="12237720" cy="2836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350" spc="-2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Краплинці захотілося дізнатися, звідки береться вода в струмку.</a:t>
            </a:r>
            <a:endParaRPr lang="en-US" sz="13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16" y="4907875"/>
            <a:ext cx="886182" cy="141791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72364" y="5085040"/>
            <a:ext cx="2085142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50"/>
              </a:lnSpc>
              <a:buNone/>
            </a:pPr>
            <a:r>
              <a:rPr lang="en-US" sz="1600" spc="-3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Подорож</a:t>
            </a:r>
            <a:endParaRPr lang="en-US" sz="1600" dirty="0"/>
          </a:p>
        </p:txBody>
      </p:sp>
      <p:sp>
        <p:nvSpPr>
          <p:cNvPr id="9" name="Text 4"/>
          <p:cNvSpPr/>
          <p:nvPr/>
        </p:nvSpPr>
        <p:spPr>
          <a:xfrm>
            <a:off x="1772364" y="5451872"/>
            <a:ext cx="12237720" cy="2836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350" spc="-2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попливла проти течії, щоб знайти її джерело.</a:t>
            </a:r>
            <a:endParaRPr lang="en-US" sz="13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16" y="6325791"/>
            <a:ext cx="886182" cy="141791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72364" y="6502956"/>
            <a:ext cx="2085142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50"/>
              </a:lnSpc>
              <a:buNone/>
            </a:pPr>
            <a:r>
              <a:rPr lang="en-US" sz="1600" spc="-3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Відкриття</a:t>
            </a:r>
            <a:endParaRPr lang="en-US" sz="1600" dirty="0"/>
          </a:p>
        </p:txBody>
      </p:sp>
      <p:sp>
        <p:nvSpPr>
          <p:cNvPr id="12" name="Text 6"/>
          <p:cNvSpPr/>
          <p:nvPr/>
        </p:nvSpPr>
        <p:spPr>
          <a:xfrm>
            <a:off x="1772364" y="6869787"/>
            <a:ext cx="12237720" cy="2836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350" spc="-2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побачила маленьке джерело, з якого витікала чиста прозора вода.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677239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Подорож до річки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97954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Річка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4570809"/>
            <a:ext cx="3928586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Струмок вливався в велику річку.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5357813" y="397954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Нові місця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57813" y="4570809"/>
            <a:ext cx="39285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Краплинка побачила багато нових місць і людей.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9877901" y="397954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Велика вода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7901" y="4570809"/>
            <a:ext cx="39285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почувалася маленькою і беззахисною серед великої води.</a:t>
            </a:r>
            <a:endParaRPr lang="en-US" sz="1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2124313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Зустріч з друзями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324124" y="3456503"/>
            <a:ext cx="538520" cy="538520"/>
          </a:xfrm>
          <a:prstGeom prst="roundRect">
            <a:avLst>
              <a:gd name="adj" fmla="val 18670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08909" y="3556754"/>
            <a:ext cx="168950" cy="337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spc="-5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101959" y="345650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Нові знайомства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101959" y="3952042"/>
            <a:ext cx="283678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Краплинка познайомилася з іншими краплинками.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10178058" y="3456503"/>
            <a:ext cx="538520" cy="538520"/>
          </a:xfrm>
          <a:prstGeom prst="roundRect">
            <a:avLst>
              <a:gd name="adj" fmla="val 18670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62843" y="3556754"/>
            <a:ext cx="168950" cy="337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spc="-5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55893" y="345650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Разом весело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55893" y="3952042"/>
            <a:ext cx="283678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Разом вони грали і веселились.</a:t>
            </a:r>
            <a:endParaRPr lang="en-US" sz="1850" dirty="0"/>
          </a:p>
        </p:txBody>
      </p:sp>
      <p:sp>
        <p:nvSpPr>
          <p:cNvPr id="12" name="Shape 9"/>
          <p:cNvSpPr/>
          <p:nvPr/>
        </p:nvSpPr>
        <p:spPr>
          <a:xfrm>
            <a:off x="6324124" y="5226606"/>
            <a:ext cx="538520" cy="538520"/>
          </a:xfrm>
          <a:prstGeom prst="roundRect">
            <a:avLst>
              <a:gd name="adj" fmla="val 18670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508909" y="5326856"/>
            <a:ext cx="168950" cy="337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spc="-5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101959" y="5226606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Нові друзі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101959" y="5722144"/>
            <a:ext cx="66907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У краплинки з'явилося багато нових друзів.</a:t>
            </a:r>
            <a:endParaRPr lang="en-US" sz="1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821775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Повернення додому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2884765"/>
            <a:ext cx="7468553" cy="3523059"/>
          </a:xfrm>
          <a:prstGeom prst="roundRect">
            <a:avLst>
              <a:gd name="adj" fmla="val 2854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45344" y="2892385"/>
            <a:ext cx="7453312" cy="68544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084659" y="3043595"/>
            <a:ext cx="324421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Згодом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4815126" y="3043595"/>
            <a:ext cx="324421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Сонечко зігріло краплинку.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845344" y="3577828"/>
            <a:ext cx="7453312" cy="685443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1084659" y="3729038"/>
            <a:ext cx="324421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Випарувалася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4815126" y="3729038"/>
            <a:ext cx="324421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Вона перетворилася на пару.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845344" y="4263271"/>
            <a:ext cx="7453312" cy="106846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1084659" y="4414480"/>
            <a:ext cx="324421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Хмарка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4815126" y="4414480"/>
            <a:ext cx="3244215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Пара піднялася вгору і утворила хмарку.</a:t>
            </a:r>
            <a:endParaRPr lang="en-US" sz="1850" dirty="0"/>
          </a:p>
        </p:txBody>
      </p:sp>
      <p:sp>
        <p:nvSpPr>
          <p:cNvPr id="14" name="Shape 11"/>
          <p:cNvSpPr/>
          <p:nvPr/>
        </p:nvSpPr>
        <p:spPr>
          <a:xfrm>
            <a:off x="845344" y="5331738"/>
            <a:ext cx="7453312" cy="106846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5" name="Text 12"/>
          <p:cNvSpPr/>
          <p:nvPr/>
        </p:nvSpPr>
        <p:spPr>
          <a:xfrm>
            <a:off x="1084659" y="5482947"/>
            <a:ext cx="324421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Дощ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4815126" y="5482947"/>
            <a:ext cx="3244215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 хмари впала дощова краплинка.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2024-11-26T19:49:22Z</dcterms:created>
  <dcterms:modified xsi:type="dcterms:W3CDTF">2024-11-26T19:49:22Z</dcterms:modified>
</cp:coreProperties>
</file>