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media/image8.jpg" ContentType="image/gif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68" r:id="rId2"/>
    <p:sldId id="257" r:id="rId3"/>
    <p:sldId id="258" r:id="rId4"/>
    <p:sldId id="265" r:id="rId5"/>
    <p:sldId id="259" r:id="rId6"/>
    <p:sldId id="260" r:id="rId7"/>
    <p:sldId id="266" r:id="rId8"/>
    <p:sldId id="263" r:id="rId9"/>
    <p:sldId id="264" r:id="rId10"/>
    <p:sldId id="267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37" d="100"/>
          <a:sy n="37" d="100"/>
        </p:scale>
        <p:origin x="66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503476"/>
      </p:ext>
    </p:extLst>
  </p:cSld>
  <p:clrMapOvr>
    <a:masterClrMapping/>
  </p:clrMapOvr>
  <p:transition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24083"/>
      </p:ext>
    </p:extLst>
  </p:cSld>
  <p:clrMapOvr>
    <a:masterClrMapping/>
  </p:clrMapOvr>
  <p:transition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0176887"/>
      </p:ext>
    </p:extLst>
  </p:cSld>
  <p:clrMapOvr>
    <a:masterClrMapping/>
  </p:clrMapOvr>
  <p:transition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815467"/>
      </p:ext>
    </p:extLst>
  </p:cSld>
  <p:clrMapOvr>
    <a:masterClrMapping/>
  </p:clrMapOvr>
  <p:transition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5570022"/>
      </p:ext>
    </p:extLst>
  </p:cSld>
  <p:clrMapOvr>
    <a:masterClrMapping/>
  </p:clrMapOvr>
  <p:transition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1129410"/>
      </p:ext>
    </p:extLst>
  </p:cSld>
  <p:clrMapOvr>
    <a:masterClrMapping/>
  </p:clrMapOvr>
  <p:transition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557485"/>
      </p:ext>
    </p:extLst>
  </p:cSld>
  <p:clrMapOvr>
    <a:masterClrMapping/>
  </p:clrMapOvr>
  <p:transition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452968"/>
      </p:ext>
    </p:extLst>
  </p:cSld>
  <p:clrMapOvr>
    <a:masterClrMapping/>
  </p:clrMapOvr>
  <p:transition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881515"/>
      </p:ext>
    </p:extLst>
  </p:cSld>
  <p:clrMapOvr>
    <a:masterClrMapping/>
  </p:clrMapOvr>
  <p:transition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788953"/>
      </p:ext>
    </p:extLst>
  </p:cSld>
  <p:clrMapOvr>
    <a:masterClrMapping/>
  </p:clrMapOvr>
  <p:transition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599100"/>
      </p:ext>
    </p:extLst>
  </p:cSld>
  <p:clrMapOvr>
    <a:masterClrMapping/>
  </p:clrMapOvr>
  <p:transition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9013579"/>
      </p:ext>
    </p:extLst>
  </p:cSld>
  <p:clrMapOvr>
    <a:masterClrMapping/>
  </p:clrMapOvr>
  <p:transition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6188512"/>
      </p:ext>
    </p:extLst>
  </p:cSld>
  <p:clrMapOvr>
    <a:masterClrMapping/>
  </p:clrMapOvr>
  <p:transition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6351794"/>
      </p:ext>
    </p:extLst>
  </p:cSld>
  <p:clrMapOvr>
    <a:masterClrMapping/>
  </p:clrMapOvr>
  <p:transition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875258"/>
      </p:ext>
    </p:extLst>
  </p:cSld>
  <p:clrMapOvr>
    <a:masterClrMapping/>
  </p:clrMapOvr>
  <p:transition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1792560"/>
      </p:ext>
    </p:extLst>
  </p:cSld>
  <p:clrMapOvr>
    <a:masterClrMapping/>
  </p:clrMapOvr>
  <p:transition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841909"/>
      </p:ext>
    </p:extLst>
  </p:cSld>
  <p:clrMapOvr>
    <a:masterClrMapping/>
  </p:clrMapOvr>
  <p:transition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2495455-5B93-4DDA-AAEA-294DF17943D2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EB5246D-40B0-4880-8345-52FE4399A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479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ransition>
    <p:randomBar dir="vert"/>
  </p:transition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2.gif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8.jpg"/><Relationship Id="rId5" Type="http://schemas.openxmlformats.org/officeDocument/2006/relationships/image" Target="../media/image16.jp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12.gif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8.jpg"/><Relationship Id="rId5" Type="http://schemas.openxmlformats.org/officeDocument/2006/relationships/image" Target="../media/image16.jpg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12.gif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449" y="-342900"/>
            <a:ext cx="9001125" cy="7200900"/>
          </a:xfrm>
          <a:prstGeom prst="rect">
            <a:avLst/>
          </a:prstGeom>
        </p:spPr>
      </p:pic>
      <p:pic>
        <p:nvPicPr>
          <p:cNvPr id="8" name="цьом цьом минус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2548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976774"/>
      </p:ext>
    </p:extLst>
  </p:cSld>
  <p:clrMapOvr>
    <a:masterClrMapping/>
  </p:clrMapOvr>
  <p:transition advTm="2191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7808">
            <a:off x="5023196" y="187850"/>
            <a:ext cx="4839357" cy="32287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9580">
            <a:off x="5857875" y="3619499"/>
            <a:ext cx="5797552" cy="316230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550" y="-83721"/>
            <a:ext cx="3771900" cy="37719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628" y="695336"/>
            <a:ext cx="3771900" cy="37719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203" y="3526243"/>
            <a:ext cx="3771900" cy="377190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3600" y="2792829"/>
            <a:ext cx="3771900" cy="37719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2688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3552">
        <p:fade/>
      </p:transition>
    </mc:Choice>
    <mc:Fallback>
      <p:transition advTm="35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955">
            <a:off x="3886200" y="171450"/>
            <a:ext cx="4517902" cy="30099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828"/>
          <a:stretch/>
        </p:blipFill>
        <p:spPr>
          <a:xfrm>
            <a:off x="171450" y="3386136"/>
            <a:ext cx="3714750" cy="32480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900" y="3490911"/>
            <a:ext cx="3143250" cy="31432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050" y="2162174"/>
            <a:ext cx="4171950" cy="42767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" y="-303202"/>
            <a:ext cx="3771900" cy="37719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5729422"/>
      </p:ext>
    </p:extLst>
  </p:cSld>
  <p:clrMapOvr>
    <a:masterClrMapping/>
  </p:clrMapOvr>
  <p:transition advTm="761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550" y="-1676400"/>
            <a:ext cx="8248650" cy="824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526635"/>
      </p:ext>
    </p:extLst>
  </p:cSld>
  <p:clrMapOvr>
    <a:masterClrMapping/>
  </p:clrMapOvr>
  <p:transition advTm="9942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4890">
            <a:off x="5524500" y="62423"/>
            <a:ext cx="2563528" cy="384689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7326">
            <a:off x="8497603" y="182598"/>
            <a:ext cx="3434806" cy="36065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814" y="3399353"/>
            <a:ext cx="5168900" cy="349708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8248" y="-684612"/>
            <a:ext cx="3771900" cy="37719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032" y="477954"/>
            <a:ext cx="3771900" cy="37719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50" y="2807524"/>
            <a:ext cx="3771900" cy="37719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87948715"/>
      </p:ext>
    </p:extLst>
  </p:cSld>
  <p:clrMapOvr>
    <a:masterClrMapping/>
  </p:clrMapOvr>
  <p:transition advTm="557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0" y="184649"/>
            <a:ext cx="4876800" cy="32480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1847849"/>
            <a:ext cx="2857500" cy="28575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050" y="2338387"/>
            <a:ext cx="4171950" cy="42767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6428684"/>
      </p:ext>
    </p:extLst>
  </p:cSld>
  <p:clrMapOvr>
    <a:masterClrMapping/>
  </p:clrMapOvr>
  <p:transition advTm="497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550" y="-1676400"/>
            <a:ext cx="8248650" cy="824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849721"/>
      </p:ext>
    </p:extLst>
  </p:cSld>
  <p:clrMapOvr>
    <a:masterClrMapping/>
  </p:clrMapOvr>
  <p:transition advTm="9864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4257">
            <a:off x="8134350" y="299204"/>
            <a:ext cx="4007959" cy="268990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1138">
            <a:off x="5359400" y="230654"/>
            <a:ext cx="3063281" cy="30632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1058">
            <a:off x="3605212" y="3360916"/>
            <a:ext cx="5168900" cy="349708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7896" y="-472658"/>
            <a:ext cx="3771900" cy="37719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103" y="316873"/>
            <a:ext cx="3771900" cy="37719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097" y="2757069"/>
            <a:ext cx="3771900" cy="37719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6375919"/>
      </p:ext>
    </p:extLst>
  </p:cSld>
  <p:clrMapOvr>
    <a:masterClrMapping/>
  </p:clrMapOvr>
  <p:transition advTm="560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0" y="223837"/>
            <a:ext cx="4876800" cy="32480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1847849"/>
            <a:ext cx="2857500" cy="28575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3112" y="2338387"/>
            <a:ext cx="4171950" cy="42767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916386"/>
      </p:ext>
    </p:extLst>
  </p:cSld>
  <p:clrMapOvr>
    <a:masterClrMapping/>
  </p:clrMapOvr>
  <p:transition advTm="509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550" y="-1676400"/>
            <a:ext cx="8248650" cy="824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09121"/>
      </p:ext>
    </p:extLst>
  </p:cSld>
  <p:clrMapOvr>
    <a:masterClrMapping/>
  </p:clrMapOvr>
  <p:transition advTm="11669">
    <p:randomBar dir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3|0.3|0.6|0.3|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9|1.2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4|0.3|0.7|1.1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3|0.3|0.7|1.1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4"/>
</p:tagLst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358</TotalTime>
  <Words>0</Words>
  <Application>Microsoft Office PowerPoint</Application>
  <PresentationFormat>Широкоэкранный</PresentationFormat>
  <Paragraphs>0</Paragraphs>
  <Slides>10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Tw Cen MT</vt:lpstr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13</cp:revision>
  <dcterms:created xsi:type="dcterms:W3CDTF">2020-04-02T19:10:37Z</dcterms:created>
  <dcterms:modified xsi:type="dcterms:W3CDTF">2020-04-03T19:02:41Z</dcterms:modified>
</cp:coreProperties>
</file>