
<file path=[Content_Types].xml><?xml version="1.0" encoding="utf-8"?>
<Types xmlns="http://schemas.openxmlformats.org/package/2006/content-types">
  <Default Extension="mp3" ContentType="audio/mpeg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6" r:id="rId1"/>
  </p:sldMasterIdLst>
  <p:sldIdLst>
    <p:sldId id="268" r:id="rId2"/>
    <p:sldId id="271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72" r:id="rId11"/>
    <p:sldId id="273" r:id="rId12"/>
    <p:sldId id="274" r:id="rId13"/>
    <p:sldId id="275" r:id="rId14"/>
    <p:sldId id="264" r:id="rId15"/>
    <p:sldId id="265" r:id="rId16"/>
    <p:sldId id="266" r:id="rId17"/>
    <p:sldId id="267" r:id="rId18"/>
    <p:sldId id="276" r:id="rId19"/>
    <p:sldId id="279" r:id="rId20"/>
    <p:sldId id="278" r:id="rId21"/>
    <p:sldId id="277" r:id="rId22"/>
    <p:sldId id="280" r:id="rId23"/>
    <p:sldId id="281" r:id="rId24"/>
    <p:sldId id="282" r:id="rId25"/>
    <p:sldId id="283" r:id="rId26"/>
    <p:sldId id="269" r:id="rId27"/>
    <p:sldId id="270" r:id="rId2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252" autoAdjust="0"/>
    <p:restoredTop sz="94660"/>
  </p:normalViewPr>
  <p:slideViewPr>
    <p:cSldViewPr snapToGrid="0">
      <p:cViewPr varScale="1">
        <p:scale>
          <a:sx n="72" d="100"/>
          <a:sy n="72" d="100"/>
        </p:scale>
        <p:origin x="9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8C8315-CE8E-477C-8327-DED6389F8B23}" type="datetimeFigureOut">
              <a:rPr lang="ru-RU" smtClean="0"/>
              <a:t>01.04.2020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78C65-3F3D-4663-9004-52B68206DEA9}" type="slidenum">
              <a:rPr lang="ru-RU" smtClean="0"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26976795"/>
      </p:ext>
    </p:extLst>
  </p:cSld>
  <p:clrMapOvr>
    <a:masterClrMapping/>
  </p:clrMapOvr>
  <p:transition spd="slow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8C8315-CE8E-477C-8327-DED6389F8B23}" type="datetimeFigureOut">
              <a:rPr lang="ru-RU" smtClean="0"/>
              <a:t>01.04.2020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78C65-3F3D-4663-9004-52B68206DEA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55152840"/>
      </p:ext>
    </p:extLst>
  </p:cSld>
  <p:clrMapOvr>
    <a:masterClrMapping/>
  </p:clrMapOvr>
  <p:transition spd="slow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8C8315-CE8E-477C-8327-DED6389F8B23}" type="datetimeFigureOut">
              <a:rPr lang="ru-RU" smtClean="0"/>
              <a:t>01.04.2020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78C65-3F3D-4663-9004-52B68206DEA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42683930"/>
      </p:ext>
    </p:extLst>
  </p:cSld>
  <p:clrMapOvr>
    <a:masterClrMapping/>
  </p:clrMapOvr>
  <p:transition spd="slow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8C8315-CE8E-477C-8327-DED6389F8B23}" type="datetimeFigureOut">
              <a:rPr lang="ru-RU" smtClean="0"/>
              <a:t>01.04.2020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78C65-3F3D-4663-9004-52B68206DEA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97329907"/>
      </p:ext>
    </p:extLst>
  </p:cSld>
  <p:clrMapOvr>
    <a:masterClrMapping/>
  </p:clrMapOvr>
  <p:transition spd="slow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8C8315-CE8E-477C-8327-DED6389F8B23}" type="datetimeFigureOut">
              <a:rPr lang="ru-RU" smtClean="0"/>
              <a:t>01.04.2020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78C65-3F3D-4663-9004-52B68206DEA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20025558"/>
      </p:ext>
    </p:extLst>
  </p:cSld>
  <p:clrMapOvr>
    <a:masterClrMapping/>
  </p:clrMapOvr>
  <p:transition spd="slow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8C8315-CE8E-477C-8327-DED6389F8B23}" type="datetimeFigureOut">
              <a:rPr lang="ru-RU" smtClean="0"/>
              <a:t>01.04.2020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78C65-3F3D-4663-9004-52B68206DEA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78426946"/>
      </p:ext>
    </p:extLst>
  </p:cSld>
  <p:clrMapOvr>
    <a:masterClrMapping/>
  </p:clrMapOvr>
  <p:transition spd="slow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8C8315-CE8E-477C-8327-DED6389F8B23}" type="datetimeFigureOut">
              <a:rPr lang="ru-RU" smtClean="0"/>
              <a:t>01.04.2020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78C65-3F3D-4663-9004-52B68206DEA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8617807"/>
      </p:ext>
    </p:extLst>
  </p:cSld>
  <p:clrMapOvr>
    <a:masterClrMapping/>
  </p:clrMapOvr>
  <p:transition spd="slow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8C8315-CE8E-477C-8327-DED6389F8B23}" type="datetimeFigureOut">
              <a:rPr lang="ru-RU" smtClean="0"/>
              <a:t>01.04.2020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78C65-3F3D-4663-9004-52B68206DEA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93461177"/>
      </p:ext>
    </p:extLst>
  </p:cSld>
  <p:clrMapOvr>
    <a:masterClrMapping/>
  </p:clrMapOvr>
  <p:transition spd="slow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8C8315-CE8E-477C-8327-DED6389F8B23}" type="datetimeFigureOut">
              <a:rPr lang="ru-RU" smtClean="0"/>
              <a:t>01.04.2020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78C65-3F3D-4663-9004-52B68206DEA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97774885"/>
      </p:ext>
    </p:extLst>
  </p:cSld>
  <p:clrMapOvr>
    <a:masterClrMapping/>
  </p:clrMapOvr>
  <p:transition spd="slow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8C8315-CE8E-477C-8327-DED6389F8B23}" type="datetimeFigureOut">
              <a:rPr lang="ru-RU" smtClean="0"/>
              <a:t>01.04.2020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78C65-3F3D-4663-9004-52B68206DEA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69195368"/>
      </p:ext>
    </p:extLst>
  </p:cSld>
  <p:clrMapOvr>
    <a:masterClrMapping/>
  </p:clrMapOvr>
  <p:transition spd="slow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8C8315-CE8E-477C-8327-DED6389F8B23}" type="datetimeFigureOut">
              <a:rPr lang="ru-RU" smtClean="0"/>
              <a:t>01.04.2020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78C65-3F3D-4663-9004-52B68206DEA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01939715"/>
      </p:ext>
    </p:extLst>
  </p:cSld>
  <p:clrMapOvr>
    <a:masterClrMapping/>
  </p:clrMapOvr>
  <p:transition spd="slow">
    <p:wip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8C8315-CE8E-477C-8327-DED6389F8B23}" type="datetimeFigureOut">
              <a:rPr lang="ru-RU" smtClean="0"/>
              <a:t>01.04.2020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78C65-3F3D-4663-9004-52B68206DEA9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466063223"/>
      </p:ext>
    </p:extLst>
  </p:cSld>
  <p:clrMapOvr>
    <a:masterClrMapping/>
  </p:clrMapOvr>
  <p:transition spd="slow">
    <p:wip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8C8315-CE8E-477C-8327-DED6389F8B23}" type="datetimeFigureOut">
              <a:rPr lang="ru-RU" smtClean="0"/>
              <a:t>01.04.2020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78C65-3F3D-4663-9004-52B68206DEA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29533185"/>
      </p:ext>
    </p:extLst>
  </p:cSld>
  <p:clrMapOvr>
    <a:masterClrMapping/>
  </p:clrMapOvr>
  <p:transition spd="slow">
    <p:wip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8C8315-CE8E-477C-8327-DED6389F8B23}" type="datetimeFigureOut">
              <a:rPr lang="ru-RU" smtClean="0"/>
              <a:t>01.04.2020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78C65-3F3D-4663-9004-52B68206DEA9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055183447"/>
      </p:ext>
    </p:extLst>
  </p:cSld>
  <p:clrMapOvr>
    <a:masterClrMapping/>
  </p:clrMapOvr>
  <p:transition spd="slow">
    <p:wip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8C8315-CE8E-477C-8327-DED6389F8B23}" type="datetimeFigureOut">
              <a:rPr lang="ru-RU" smtClean="0"/>
              <a:t>01.04.2020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78C65-3F3D-4663-9004-52B68206DEA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97153645"/>
      </p:ext>
    </p:extLst>
  </p:cSld>
  <p:clrMapOvr>
    <a:masterClrMapping/>
  </p:clrMapOvr>
  <p:transition spd="slow">
    <p:wip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8C8315-CE8E-477C-8327-DED6389F8B23}" type="datetimeFigureOut">
              <a:rPr lang="ru-RU" smtClean="0"/>
              <a:t>01.04.2020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78C65-3F3D-4663-9004-52B68206DEA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70911659"/>
      </p:ext>
    </p:extLst>
  </p:cSld>
  <p:clrMapOvr>
    <a:masterClrMapping/>
  </p:clrMapOvr>
  <p:transition spd="slow">
    <p:wip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8C8315-CE8E-477C-8327-DED6389F8B23}" type="datetimeFigureOut">
              <a:rPr lang="ru-RU" smtClean="0"/>
              <a:t>01.04.2020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78C65-3F3D-4663-9004-52B68206DEA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91178677"/>
      </p:ext>
    </p:extLst>
  </p:cSld>
  <p:clrMapOvr>
    <a:masterClrMapping/>
  </p:clrMapOvr>
  <p:transition spd="slow">
    <p:wip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7D8C8315-CE8E-477C-8327-DED6389F8B23}" type="datetimeFigureOut">
              <a:rPr lang="ru-RU" smtClean="0"/>
              <a:t>01.04.2020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8FD78C65-3F3D-4663-9004-52B68206DEA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8857760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27" r:id="rId1"/>
    <p:sldLayoutId id="2147483728" r:id="rId2"/>
    <p:sldLayoutId id="2147483729" r:id="rId3"/>
    <p:sldLayoutId id="2147483730" r:id="rId4"/>
    <p:sldLayoutId id="2147483731" r:id="rId5"/>
    <p:sldLayoutId id="2147483732" r:id="rId6"/>
    <p:sldLayoutId id="2147483733" r:id="rId7"/>
    <p:sldLayoutId id="2147483734" r:id="rId8"/>
    <p:sldLayoutId id="2147483735" r:id="rId9"/>
    <p:sldLayoutId id="2147483736" r:id="rId10"/>
    <p:sldLayoutId id="2147483737" r:id="rId11"/>
    <p:sldLayoutId id="2147483738" r:id="rId12"/>
    <p:sldLayoutId id="2147483739" r:id="rId13"/>
    <p:sldLayoutId id="2147483740" r:id="rId14"/>
    <p:sldLayoutId id="2147483741" r:id="rId15"/>
    <p:sldLayoutId id="2147483742" r:id="rId16"/>
    <p:sldLayoutId id="2147483743" r:id="rId17"/>
  </p:sldLayoutIdLst>
  <p:transition spd="slow">
    <p:wipe/>
  </p:transition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4" Type="http://schemas.openxmlformats.org/officeDocument/2006/relationships/image" Target="../media/image7.jp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Relationship Id="rId4" Type="http://schemas.openxmlformats.org/officeDocument/2006/relationships/image" Target="../media/image7.jp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Relationship Id="rId4" Type="http://schemas.openxmlformats.org/officeDocument/2006/relationships/image" Target="../media/image6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5.xml"/><Relationship Id="rId4" Type="http://schemas.openxmlformats.org/officeDocument/2006/relationships/image" Target="../media/image7.jp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6.xml"/><Relationship Id="rId4" Type="http://schemas.openxmlformats.org/officeDocument/2006/relationships/image" Target="../media/image7.jp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7.xml"/><Relationship Id="rId4" Type="http://schemas.openxmlformats.org/officeDocument/2006/relationships/image" Target="../media/image6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8.xml"/><Relationship Id="rId4" Type="http://schemas.openxmlformats.org/officeDocument/2006/relationships/image" Target="../media/image7.jp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73"/>
            <a:ext cx="12192000" cy="6854653"/>
          </a:xfrm>
          <a:prstGeom prst="rect">
            <a:avLst/>
          </a:prstGeom>
        </p:spPr>
      </p:pic>
      <p:pic>
        <p:nvPicPr>
          <p:cNvPr id="3" name="' Розмалюю писанку'  караоке сл. Д. Чередніченка муз. В. Кравчука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13806" y="607640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0466619"/>
      </p:ext>
    </p:extLst>
  </p:cSld>
  <p:clrMapOvr>
    <a:masterClrMapping/>
  </p:clrMapOvr>
  <p:transition spd="slow" advTm="13025">
    <p:wip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 numSld="25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triggerEvt type="onClick" time="1664" objId="3"/>
        <p14:playEvt time="2716" objId="3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5722" y="-11568"/>
            <a:ext cx="10311319" cy="6869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735243"/>
      </p:ext>
    </p:extLst>
  </p:cSld>
  <p:clrMapOvr>
    <a:masterClrMapping/>
  </p:clrMapOvr>
  <p:transition spd="slow" advTm="3197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4050" y="0"/>
            <a:ext cx="907256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8883295"/>
      </p:ext>
    </p:extLst>
  </p:cSld>
  <p:clrMapOvr>
    <a:masterClrMapping/>
  </p:clrMapOvr>
  <p:transition spd="slow" advTm="3440"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6578" y="0"/>
            <a:ext cx="1029395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6643382"/>
      </p:ext>
    </p:extLst>
  </p:cSld>
  <p:clrMapOvr>
    <a:masterClrMapping/>
  </p:clrMapOvr>
  <p:transition spd="slow" advTm="3869"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5684" y="0"/>
            <a:ext cx="951570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6613493"/>
      </p:ext>
    </p:extLst>
  </p:cSld>
  <p:clrMapOvr>
    <a:masterClrMapping/>
  </p:clrMapOvr>
  <p:transition spd="slow" advTm="3647"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" y="-2878"/>
            <a:ext cx="6250224" cy="6860878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74942" y="0"/>
            <a:ext cx="4734745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68979146"/>
      </p:ext>
    </p:extLst>
  </p:cSld>
  <p:clrMapOvr>
    <a:masterClrMapping/>
  </p:clrMapOvr>
  <p:transition spd="slow" advTm="1488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9498" y="0"/>
            <a:ext cx="966667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1350530"/>
      </p:ext>
    </p:extLst>
  </p:cSld>
  <p:clrMapOvr>
    <a:masterClrMapping/>
  </p:clrMapOvr>
  <p:transition spd="slow" advTm="1299">
    <p:wip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580" y="0"/>
            <a:ext cx="4734745" cy="68580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0244" y="0"/>
            <a:ext cx="6247602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827339024"/>
      </p:ext>
    </p:extLst>
  </p:cSld>
  <p:clrMapOvr>
    <a:masterClrMapping/>
  </p:clrMapOvr>
  <p:transition spd="slow" advTm="1223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221" y="0"/>
            <a:ext cx="959370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964577"/>
      </p:ext>
    </p:extLst>
  </p:cSld>
  <p:clrMapOvr>
    <a:masterClrMapping/>
  </p:clrMapOvr>
  <p:transition spd="slow" advTm="1375">
    <p:wip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150" y="-2878"/>
            <a:ext cx="6250224" cy="6860878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74942" y="0"/>
            <a:ext cx="4734745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182049438"/>
      </p:ext>
    </p:extLst>
  </p:cSld>
  <p:clrMapOvr>
    <a:masterClrMapping/>
  </p:clrMapOvr>
  <p:transition spd="slow" advTm="1157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9498" y="0"/>
            <a:ext cx="966667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6474864"/>
      </p:ext>
    </p:extLst>
  </p:cSld>
  <p:clrMapOvr>
    <a:masterClrMapping/>
  </p:clrMapOvr>
  <p:transition spd="slow" advTm="1244">
    <p:wip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580" y="0"/>
            <a:ext cx="4734745" cy="68580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0244" y="-171450"/>
            <a:ext cx="6247602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403940321"/>
      </p:ext>
    </p:extLst>
  </p:cSld>
  <p:clrMapOvr>
    <a:masterClrMapping/>
  </p:clrMapOvr>
  <p:transition spd="slow" advTm="1419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221" y="0"/>
            <a:ext cx="959370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6534108"/>
      </p:ext>
    </p:extLst>
  </p:cSld>
  <p:clrMapOvr>
    <a:masterClrMapping/>
  </p:clrMapOvr>
  <p:transition spd="slow" advTm="1418">
    <p:wip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4944" y="0"/>
            <a:ext cx="1029395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810963"/>
      </p:ext>
    </p:extLst>
  </p:cSld>
  <p:clrMapOvr>
    <a:masterClrMapping/>
  </p:clrMapOvr>
  <p:transition spd="slow" advTm="3016">
    <p:wip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6775" y="-61868"/>
            <a:ext cx="9610928" cy="69198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5785588"/>
      </p:ext>
    </p:extLst>
  </p:cSld>
  <p:clrMapOvr>
    <a:masterClrMapping/>
  </p:clrMapOvr>
  <p:transition spd="slow" advTm="3850">
    <p:wip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5840" y="-311286"/>
            <a:ext cx="6529371" cy="74902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7541612"/>
      </p:ext>
    </p:extLst>
  </p:cSld>
  <p:clrMapOvr>
    <a:masterClrMapping/>
  </p:clrMapOvr>
  <p:transition spd="slow" advTm="3614">
    <p:wip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0"/>
            <a:ext cx="6858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0683890"/>
      </p:ext>
    </p:extLst>
  </p:cSld>
  <p:clrMapOvr>
    <a:masterClrMapping/>
  </p:clrMapOvr>
  <p:transition spd="slow" advTm="3658">
    <p:wip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250" y="0"/>
            <a:ext cx="6250224" cy="6860878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74942" y="-171450"/>
            <a:ext cx="4734745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731714207"/>
      </p:ext>
    </p:extLst>
  </p:cSld>
  <p:clrMapOvr>
    <a:masterClrMapping/>
  </p:clrMapOvr>
  <p:transition spd="slow" advTm="1286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9498" y="0"/>
            <a:ext cx="966667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2051166"/>
      </p:ext>
    </p:extLst>
  </p:cSld>
  <p:clrMapOvr>
    <a:masterClrMapping/>
  </p:clrMapOvr>
  <p:transition spd="slow" advTm="1291">
    <p:wip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150" y="-2878"/>
            <a:ext cx="6250224" cy="6860878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0192" y="0"/>
            <a:ext cx="4734745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658903223"/>
      </p:ext>
    </p:extLst>
  </p:cSld>
  <p:clrMapOvr>
    <a:masterClrMapping/>
  </p:clrMapOvr>
  <p:transition spd="slow" advTm="1288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221" y="0"/>
            <a:ext cx="959370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985942"/>
      </p:ext>
    </p:extLst>
  </p:cSld>
  <p:clrMapOvr>
    <a:masterClrMapping/>
  </p:clrMapOvr>
  <p:transition spd="slow" advTm="1321">
    <p:wip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580" y="0"/>
            <a:ext cx="4734745" cy="68580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0244" y="0"/>
            <a:ext cx="6247602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480477715"/>
      </p:ext>
    </p:extLst>
  </p:cSld>
  <p:clrMapOvr>
    <a:masterClrMapping/>
  </p:clrMapOvr>
  <p:transition spd="slow" advTm="1259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9498" y="0"/>
            <a:ext cx="966667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4792942"/>
      </p:ext>
    </p:extLst>
  </p:cSld>
  <p:clrMapOvr>
    <a:masterClrMapping/>
  </p:clrMapOvr>
  <p:transition spd="slow" advTm="1311">
    <p:wip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950" y="0"/>
            <a:ext cx="6250224" cy="6860878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74942" y="-304800"/>
            <a:ext cx="4734745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309948711"/>
      </p:ext>
    </p:extLst>
  </p:cSld>
  <p:clrMapOvr>
    <a:masterClrMapping/>
  </p:clrMapOvr>
  <p:transition spd="slow" advTm="1297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221" y="0"/>
            <a:ext cx="959370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9626599"/>
      </p:ext>
    </p:extLst>
  </p:cSld>
  <p:clrMapOvr>
    <a:masterClrMapping/>
  </p:clrMapOvr>
  <p:transition spd="slow" advTm="4756">
    <p:wip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457385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06929122"/>
      </p:ext>
    </p:extLst>
  </p:cSld>
  <p:clrMapOvr>
    <a:masterClrMapping/>
  </p:clrMapOvr>
  <p:transition spd="slow">
    <p:wipe/>
  </p:transition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1"/>
</p:tagLst>
</file>

<file path=ppt/theme/theme1.xml><?xml version="1.0" encoding="utf-8"?>
<a:theme xmlns:a="http://schemas.openxmlformats.org/drawingml/2006/main" name="Сектор">
  <a:themeElements>
    <a:clrScheme name="Сектор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Сектор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Сектор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112</TotalTime>
  <Words>0</Words>
  <Application>Microsoft Office PowerPoint</Application>
  <PresentationFormat>Широкоэкранный</PresentationFormat>
  <Paragraphs>0</Paragraphs>
  <Slides>27</Slides>
  <Notes>0</Notes>
  <HiddenSlides>0</HiddenSlides>
  <MMClips>1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30" baseType="lpstr">
      <vt:lpstr>Century Gothic</vt:lpstr>
      <vt:lpstr>Wingdings 3</vt:lpstr>
      <vt:lpstr>Сектор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Admin</dc:creator>
  <cp:lastModifiedBy>Admin</cp:lastModifiedBy>
  <cp:revision>5</cp:revision>
  <dcterms:created xsi:type="dcterms:W3CDTF">2020-04-01T07:47:54Z</dcterms:created>
  <dcterms:modified xsi:type="dcterms:W3CDTF">2020-04-01T12:12:26Z</dcterms:modified>
</cp:coreProperties>
</file>