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7" r:id="rId1"/>
  </p:sldMasterIdLst>
  <p:sldIdLst>
    <p:sldId id="281" r:id="rId2"/>
    <p:sldId id="257" r:id="rId3"/>
    <p:sldId id="258" r:id="rId4"/>
    <p:sldId id="260" r:id="rId5"/>
    <p:sldId id="279" r:id="rId6"/>
    <p:sldId id="261" r:id="rId7"/>
    <p:sldId id="262" r:id="rId8"/>
    <p:sldId id="277" r:id="rId9"/>
    <p:sldId id="263" r:id="rId10"/>
    <p:sldId id="264" r:id="rId11"/>
    <p:sldId id="280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13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2869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6244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9291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7970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1456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4604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9430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8734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5876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3966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0409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41703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7309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207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6141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429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4704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4/2/2020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3145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  <p:sldLayoutId id="2147483700" r:id="rId13"/>
    <p:sldLayoutId id="2147483701" r:id="rId14"/>
    <p:sldLayoutId id="2147483702" r:id="rId15"/>
    <p:sldLayoutId id="2147483703" r:id="rId16"/>
    <p:sldLayoutId id="2147483704" r:id="rId17"/>
  </p:sldLayoutIdLst>
  <mc:AlternateContent xmlns:mc="http://schemas.openxmlformats.org/markup-compatibility/2006" xmlns:p14="http://schemas.microsoft.com/office/powerpoint/2010/main">
    <mc:Choice Requires="p14">
      <p:transition spd="slow" p14:dur="1250">
        <p14:reveal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3" Type="http://schemas.openxmlformats.org/officeDocument/2006/relationships/image" Target="../media/image6.jpg"/><Relationship Id="rId7" Type="http://schemas.openxmlformats.org/officeDocument/2006/relationships/image" Target="../media/image10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5" Type="http://schemas.openxmlformats.org/officeDocument/2006/relationships/image" Target="../media/image15.jp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19.jpg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5" Type="http://schemas.openxmlformats.org/officeDocument/2006/relationships/image" Target="../media/image27.png"/><Relationship Id="rId4" Type="http://schemas.openxmlformats.org/officeDocument/2006/relationships/image" Target="../media/image26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6" Type="http://schemas.openxmlformats.org/officeDocument/2006/relationships/image" Target="../media/image19.jpg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7" Type="http://schemas.openxmlformats.org/officeDocument/2006/relationships/image" Target="../media/image32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6" Type="http://schemas.openxmlformats.org/officeDocument/2006/relationships/image" Target="../media/image31.jpg"/><Relationship Id="rId5" Type="http://schemas.openxmlformats.org/officeDocument/2006/relationships/image" Target="../media/image30.jpg"/><Relationship Id="rId4" Type="http://schemas.openxmlformats.org/officeDocument/2006/relationships/image" Target="../media/image29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4" Type="http://schemas.openxmlformats.org/officeDocument/2006/relationships/image" Target="../media/image34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6" Type="http://schemas.openxmlformats.org/officeDocument/2006/relationships/image" Target="../media/image19.jpg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13508"/>
            <a:ext cx="12192000" cy="7380514"/>
          </a:xfrm>
          <a:prstGeom prst="rect">
            <a:avLst/>
          </a:prstGeom>
        </p:spPr>
      </p:pic>
      <p:pic>
        <p:nvPicPr>
          <p:cNvPr id="5" name="ПРОЩАННЯ З ІГРАШКАМИ (МІНУС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09303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6254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10833">
        <p14:reveal/>
      </p:transition>
    </mc:Choice>
    <mc:Fallback>
      <p:transition spd="slow" advTm="1083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1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501" objId="5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94" y="-2"/>
            <a:ext cx="3055901" cy="305590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7399" y="25863"/>
            <a:ext cx="4091597" cy="299084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64"/>
          <a:stretch/>
        </p:blipFill>
        <p:spPr>
          <a:xfrm>
            <a:off x="70494" y="3581400"/>
            <a:ext cx="3327399" cy="306705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3637" y="3604308"/>
            <a:ext cx="3053806" cy="304414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9467" y="3581400"/>
            <a:ext cx="5452533" cy="306705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22" b="12222"/>
          <a:stretch/>
        </p:blipFill>
        <p:spPr>
          <a:xfrm>
            <a:off x="7620000" y="232549"/>
            <a:ext cx="4572000" cy="2590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7498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8914">
        <p14:reveal/>
      </p:transition>
    </mc:Choice>
    <mc:Fallback>
      <p:transition spd="slow" advTm="891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813" y="0"/>
            <a:ext cx="1029437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5326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1244">
        <p14:reveal/>
      </p:transition>
    </mc:Choice>
    <mc:Fallback>
      <p:transition spd="slow" advTm="124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205" y="0"/>
            <a:ext cx="4383231" cy="313332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4894" y="-1"/>
            <a:ext cx="4704582" cy="313332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5725" y="3133325"/>
            <a:ext cx="5210175" cy="372467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47051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9439">
        <p14:reveal/>
      </p:transition>
    </mc:Choice>
    <mc:Fallback>
      <p:transition spd="slow" advTm="943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-35069"/>
            <a:ext cx="2762250" cy="357836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0835" y="0"/>
            <a:ext cx="2919679" cy="35433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2100" y="3776198"/>
            <a:ext cx="5678195" cy="302941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50" y="3851098"/>
            <a:ext cx="4360905" cy="295451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0498" y="0"/>
            <a:ext cx="4022391" cy="346730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41570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19204">
        <p14:reveal/>
      </p:transition>
    </mc:Choice>
    <mc:Fallback>
      <p:transition spd="slow" advTm="1920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387" y="0"/>
            <a:ext cx="5825067" cy="32766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6550" y="-23813"/>
            <a:ext cx="4400550" cy="330041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387" y="3350418"/>
            <a:ext cx="5257800" cy="34671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0482" y="3309937"/>
            <a:ext cx="5988638" cy="35480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54002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9195">
        <p14:reveal/>
      </p:transition>
    </mc:Choice>
    <mc:Fallback>
      <p:transition spd="slow" advTm="919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" y="-2"/>
            <a:ext cx="5405437" cy="359707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7161" y="-1"/>
            <a:ext cx="4814264" cy="359707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6700" y="3652618"/>
            <a:ext cx="4257403" cy="320538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55417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9215">
        <p14:reveal/>
      </p:transition>
    </mc:Choice>
    <mc:Fallback>
      <p:transition spd="slow" advTm="921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-35069"/>
            <a:ext cx="2762250" cy="357836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0835" y="0"/>
            <a:ext cx="2919679" cy="35433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2100" y="3776198"/>
            <a:ext cx="5678195" cy="302941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50" y="3851098"/>
            <a:ext cx="4360905" cy="295451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0498" y="0"/>
            <a:ext cx="4022391" cy="346730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51197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18953">
        <p14:reveal/>
      </p:transition>
    </mc:Choice>
    <mc:Fallback>
      <p:transition spd="slow" advTm="1895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98" y="0"/>
            <a:ext cx="3524250" cy="329763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6674" y="0"/>
            <a:ext cx="3286125" cy="328612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2452" y="0"/>
            <a:ext cx="4387147" cy="328612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915" y="3415937"/>
            <a:ext cx="4981107" cy="33147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95" b="6531"/>
          <a:stretch/>
        </p:blipFill>
        <p:spPr>
          <a:xfrm>
            <a:off x="6779078" y="3408821"/>
            <a:ext cx="3814899" cy="332181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39045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9251">
        <p14:reveal/>
      </p:transition>
    </mc:Choice>
    <mc:Fallback>
      <p:transition spd="slow" advTm="925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95900" cy="352418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9250" y="2863487"/>
            <a:ext cx="6762750" cy="378714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98886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9337">
        <p14:reveal/>
      </p:transition>
    </mc:Choice>
    <mc:Fallback>
      <p:transition spd="slow" advTm="933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-35069"/>
            <a:ext cx="2762250" cy="357836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0835" y="0"/>
            <a:ext cx="2919679" cy="35433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2100" y="3776198"/>
            <a:ext cx="5678195" cy="302941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50" y="3851098"/>
            <a:ext cx="4360905" cy="295451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0498" y="0"/>
            <a:ext cx="4022391" cy="346730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36103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20316">
        <p14:reveal/>
      </p:transition>
    </mc:Choice>
    <mc:Fallback>
      <p:transition spd="slow" advTm="2031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1.4|2.4|0.8|0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2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2.9|5|4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2.2|2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2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2.6|5|5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2.5|2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3|4.7|5"/>
</p:tagLst>
</file>

<file path=ppt/theme/theme1.xml><?xml version="1.0" encoding="utf-8"?>
<a:theme xmlns:a="http://schemas.openxmlformats.org/drawingml/2006/main" name="Капля">
  <a:themeElements>
    <a:clrScheme name="Капля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Капля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Капля</Template>
  <TotalTime>447</TotalTime>
  <Words>0</Words>
  <Application>Microsoft Office PowerPoint</Application>
  <PresentationFormat>Широкоэкранный</PresentationFormat>
  <Paragraphs>0</Paragraphs>
  <Slides>11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4" baseType="lpstr">
      <vt:lpstr>Arial</vt:lpstr>
      <vt:lpstr>Tw Cen MT</vt:lpstr>
      <vt:lpstr>Капля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13</cp:revision>
  <dcterms:created xsi:type="dcterms:W3CDTF">2020-04-01T17:48:20Z</dcterms:created>
  <dcterms:modified xsi:type="dcterms:W3CDTF">2020-04-02T19:44:01Z</dcterms:modified>
</cp:coreProperties>
</file>