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2286015"/>
          </a:xfrm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rgbClr val="002060"/>
                </a:solidFill>
              </a:rPr>
              <a:t>Презентація на тему: </a:t>
            </a:r>
            <a:r>
              <a:rPr lang="uk-UA" sz="4000" dirty="0" err="1" smtClean="0">
                <a:solidFill>
                  <a:srgbClr val="002060"/>
                </a:solidFill>
              </a:rPr>
              <a:t>“Свійські</a:t>
            </a:r>
            <a:r>
              <a:rPr lang="uk-UA" sz="4000" dirty="0" smtClean="0">
                <a:solidFill>
                  <a:srgbClr val="002060"/>
                </a:solidFill>
              </a:rPr>
              <a:t> </a:t>
            </a:r>
            <a:r>
              <a:rPr lang="uk-UA" sz="4000" dirty="0" err="1" smtClean="0">
                <a:solidFill>
                  <a:srgbClr val="002060"/>
                </a:solidFill>
              </a:rPr>
              <a:t>птахи”</a:t>
            </a:r>
            <a:endParaRPr lang="uk-UA" sz="40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000372"/>
            <a:ext cx="6400800" cy="2638428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>
                <a:solidFill>
                  <a:srgbClr val="002060"/>
                </a:solidFill>
              </a:rPr>
              <a:t>Мета: формувати уявлення дітей про свійських птахів та їх характерні ознаки; учити розрізняти їх за зовнішнім виглядом; формувати навички </a:t>
            </a:r>
            <a:r>
              <a:rPr lang="uk-UA" dirty="0" err="1" smtClean="0">
                <a:solidFill>
                  <a:srgbClr val="002060"/>
                </a:solidFill>
              </a:rPr>
              <a:t>зв</a:t>
            </a:r>
            <a:r>
              <a:rPr lang="en-US" dirty="0" smtClean="0">
                <a:solidFill>
                  <a:srgbClr val="002060"/>
                </a:solidFill>
              </a:rPr>
              <a:t>’</a:t>
            </a:r>
            <a:r>
              <a:rPr lang="uk-UA" dirty="0" err="1" smtClean="0">
                <a:solidFill>
                  <a:srgbClr val="002060"/>
                </a:solidFill>
              </a:rPr>
              <a:t>язного</a:t>
            </a:r>
            <a:r>
              <a:rPr lang="uk-UA" dirty="0" smtClean="0">
                <a:solidFill>
                  <a:srgbClr val="002060"/>
                </a:solidFill>
              </a:rPr>
              <a:t> мовлення; розвивати мислення, увагу; виховувати пізнавальний інтерес </a:t>
            </a:r>
            <a:r>
              <a:rPr lang="uk-UA" dirty="0" smtClean="0">
                <a:solidFill>
                  <a:srgbClr val="002060"/>
                </a:solidFill>
              </a:rPr>
              <a:t>до </a:t>
            </a:r>
            <a:r>
              <a:rPr lang="uk-UA" dirty="0" smtClean="0">
                <a:solidFill>
                  <a:srgbClr val="002060"/>
                </a:solidFill>
              </a:rPr>
              <a:t>свійських птахів.</a:t>
            </a:r>
            <a:endParaRPr lang="uk-UA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dirty="0" smtClean="0">
                <a:solidFill>
                  <a:srgbClr val="002060"/>
                </a:solidFill>
              </a:rPr>
              <a:t>Хто зображений на малюнку?</a:t>
            </a:r>
            <a:endParaRPr lang="uk-UA" sz="4000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Admin\Desktop\Screenshot_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287" y="1275564"/>
            <a:ext cx="8520900" cy="49395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pPr>
              <a:buNone/>
            </a:pP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2052" name="Picture 4" descr="C:\Users\Admin\Desktop\Screenshot_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8696386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Screenshot_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1000107"/>
            <a:ext cx="8666020" cy="50886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Screenshot_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2191" y="1071546"/>
            <a:ext cx="8599620" cy="5000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 smtClean="0">
                <a:solidFill>
                  <a:srgbClr val="002060"/>
                </a:solidFill>
              </a:rPr>
              <a:t>Всі птахи майже однакові. (У птахів є голова, шия, тулуб, хвіст, лапи, дзьоб та очі) </a:t>
            </a:r>
            <a:endParaRPr lang="uk-UA" sz="32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Admin\Desktop\Screenshot_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8358246" cy="48626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 smtClean="0">
                <a:solidFill>
                  <a:srgbClr val="002060"/>
                </a:solidFill>
              </a:rPr>
              <a:t>Тулуб вкритий пір</a:t>
            </a:r>
            <a:r>
              <a:rPr lang="en-US" sz="4000" dirty="0" smtClean="0">
                <a:solidFill>
                  <a:srgbClr val="002060"/>
                </a:solidFill>
              </a:rPr>
              <a:t>’</a:t>
            </a:r>
            <a:r>
              <a:rPr lang="uk-UA" sz="4000" dirty="0" smtClean="0">
                <a:solidFill>
                  <a:srgbClr val="002060"/>
                </a:solidFill>
              </a:rPr>
              <a:t>ям та пухом.</a:t>
            </a:r>
            <a:endParaRPr lang="uk-UA" sz="40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Admin\Desktop\Screenshot_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1418621"/>
            <a:ext cx="8358246" cy="4946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dirty="0" smtClean="0">
                <a:solidFill>
                  <a:srgbClr val="002060"/>
                </a:solidFill>
              </a:rPr>
              <a:t>Дидактична гра </a:t>
            </a:r>
            <a:r>
              <a:rPr lang="uk-UA" sz="4000" dirty="0" err="1" smtClean="0">
                <a:solidFill>
                  <a:srgbClr val="002060"/>
                </a:solidFill>
              </a:rPr>
              <a:t>“Зайвий</a:t>
            </a:r>
            <a:r>
              <a:rPr lang="uk-UA" sz="4000" dirty="0" smtClean="0">
                <a:solidFill>
                  <a:srgbClr val="002060"/>
                </a:solidFill>
              </a:rPr>
              <a:t> </a:t>
            </a:r>
            <a:r>
              <a:rPr lang="uk-UA" sz="4000" dirty="0" err="1" smtClean="0">
                <a:solidFill>
                  <a:srgbClr val="002060"/>
                </a:solidFill>
              </a:rPr>
              <a:t>птах”</a:t>
            </a:r>
            <a:r>
              <a:rPr lang="uk-UA" sz="4000" dirty="0" smtClean="0">
                <a:solidFill>
                  <a:srgbClr val="002060"/>
                </a:solidFill>
              </a:rPr>
              <a:t>.</a:t>
            </a:r>
            <a:endParaRPr lang="uk-UA" sz="40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Admin\Desktop\Screenshot_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351714"/>
            <a:ext cx="5929354" cy="51085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Screenshot_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57166"/>
            <a:ext cx="6500858" cy="59179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Screenshot_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57166"/>
            <a:ext cx="6786610" cy="58980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Screenshot_1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57166"/>
            <a:ext cx="6858048" cy="598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90</Words>
  <PresentationFormat>Экран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Презентація на тему: “Свійські птахи”</vt:lpstr>
      <vt:lpstr>Хто зображений на малюнку?</vt:lpstr>
      <vt:lpstr>Слайд 3</vt:lpstr>
      <vt:lpstr>Слайд 4</vt:lpstr>
      <vt:lpstr>Слайд 5</vt:lpstr>
      <vt:lpstr>Всі птахи майже однакові. (У птахів є голова, шия, тулуб, хвіст, лапи, дзьоб та очі) </vt:lpstr>
      <vt:lpstr>Тулуб вкритий пір’ям та пухом.</vt:lpstr>
      <vt:lpstr>Дидактична гра “Зайвий птах”.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на тему: “Свійські птахи”</dc:title>
  <dc:creator>Admin</dc:creator>
  <cp:lastModifiedBy>Admin</cp:lastModifiedBy>
  <cp:revision>8</cp:revision>
  <dcterms:created xsi:type="dcterms:W3CDTF">2025-06-17T08:33:27Z</dcterms:created>
  <dcterms:modified xsi:type="dcterms:W3CDTF">2025-06-18T08:00:40Z</dcterms:modified>
</cp:coreProperties>
</file>