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1" r:id="rId4"/>
    <p:sldId id="263" r:id="rId5"/>
    <p:sldId id="262" r:id="rId6"/>
    <p:sldId id="267" r:id="rId7"/>
    <p:sldId id="264" r:id="rId8"/>
    <p:sldId id="265" r:id="rId9"/>
    <p:sldId id="269" r:id="rId10"/>
    <p:sldId id="272" r:id="rId11"/>
    <p:sldId id="273" r:id="rId12"/>
    <p:sldId id="270" r:id="rId13"/>
    <p:sldId id="271" r:id="rId14"/>
    <p:sldId id="275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15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91360-75A6-47F8-9524-2D8A276513EA}" type="datetimeFigureOut">
              <a:rPr lang="ru-RU" smtClean="0"/>
              <a:pPr/>
              <a:t>26.11.2021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8001-5CA0-4939-9A49-DC3C2D3B927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91360-75A6-47F8-9524-2D8A276513EA}" type="datetimeFigureOut">
              <a:rPr lang="ru-RU" smtClean="0"/>
              <a:pPr/>
              <a:t>26.11.2021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8001-5CA0-4939-9A49-DC3C2D3B927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91360-75A6-47F8-9524-2D8A276513EA}" type="datetimeFigureOut">
              <a:rPr lang="ru-RU" smtClean="0"/>
              <a:pPr/>
              <a:t>26.11.2021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8001-5CA0-4939-9A49-DC3C2D3B927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91360-75A6-47F8-9524-2D8A276513EA}" type="datetimeFigureOut">
              <a:rPr lang="ru-RU" smtClean="0"/>
              <a:pPr/>
              <a:t>26.11.2021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8001-5CA0-4939-9A49-DC3C2D3B927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91360-75A6-47F8-9524-2D8A276513EA}" type="datetimeFigureOut">
              <a:rPr lang="ru-RU" smtClean="0"/>
              <a:pPr/>
              <a:t>26.11.2021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8001-5CA0-4939-9A49-DC3C2D3B927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91360-75A6-47F8-9524-2D8A276513EA}" type="datetimeFigureOut">
              <a:rPr lang="ru-RU" smtClean="0"/>
              <a:pPr/>
              <a:t>26.11.2021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8001-5CA0-4939-9A49-DC3C2D3B927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91360-75A6-47F8-9524-2D8A276513EA}" type="datetimeFigureOut">
              <a:rPr lang="ru-RU" smtClean="0"/>
              <a:pPr/>
              <a:t>26.11.2021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8001-5CA0-4939-9A49-DC3C2D3B927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91360-75A6-47F8-9524-2D8A276513EA}" type="datetimeFigureOut">
              <a:rPr lang="ru-RU" smtClean="0"/>
              <a:pPr/>
              <a:t>26.11.2021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8001-5CA0-4939-9A49-DC3C2D3B927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91360-75A6-47F8-9524-2D8A276513EA}" type="datetimeFigureOut">
              <a:rPr lang="ru-RU" smtClean="0"/>
              <a:pPr/>
              <a:t>26.11.2021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9E28001-5CA0-4939-9A49-DC3C2D3B927C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91360-75A6-47F8-9524-2D8A276513EA}" type="datetimeFigureOut">
              <a:rPr lang="ru-RU" smtClean="0"/>
              <a:pPr/>
              <a:t>26.11.2021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8001-5CA0-4939-9A49-DC3C2D3B927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91360-75A6-47F8-9524-2D8A276513EA}" type="datetimeFigureOut">
              <a:rPr lang="ru-RU" smtClean="0"/>
              <a:pPr/>
              <a:t>26.11.2021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8001-5CA0-4939-9A49-DC3C2D3B927C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2E91360-75A6-47F8-9524-2D8A276513EA}" type="datetimeFigureOut">
              <a:rPr lang="ru-RU" smtClean="0"/>
              <a:pPr/>
              <a:t>26.11.2021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9E28001-5CA0-4939-9A49-DC3C2D3B927C}" type="slidenum">
              <a:rPr lang="ru-RU" smtClean="0"/>
              <a:pPr/>
              <a:t>‹№›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571472" y="857232"/>
            <a:ext cx="7143768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600" b="1" i="0" u="none" strike="noStrike" cap="none" normalizeH="0" baseline="0" dirty="0" err="1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Віртуальна</a:t>
            </a:r>
            <a:r>
              <a:rPr kumimoji="0" lang="ru-RU" sz="5600" b="1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5600" b="1" i="0" u="none" strike="noStrike" cap="none" normalizeH="0" baseline="0" dirty="0" err="1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екскурсія</a:t>
            </a:r>
            <a:r>
              <a:rPr kumimoji="0" lang="ru-RU" sz="5600" b="1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по М</a:t>
            </a:r>
            <a:r>
              <a:rPr kumimoji="0" lang="uk-UA" sz="5600" b="1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І</a:t>
            </a:r>
            <a:r>
              <a:rPr kumimoji="0" lang="ru-RU" sz="5600" b="1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КРОРАЙОНУ </a:t>
            </a: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1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ТЕРЕМКИ 2</a:t>
            </a:r>
            <a:endParaRPr kumimoji="0" lang="ru-RU" sz="6600" b="0" i="1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9155" name="Picture 3" descr="http://media-cdn.tripadvisor.com/media/photo-s/07/00/54/c8/getlstd-property-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429132"/>
            <a:ext cx="2928958" cy="2194056"/>
          </a:xfrm>
          <a:prstGeom prst="rect">
            <a:avLst/>
          </a:prstGeom>
          <a:noFill/>
        </p:spPr>
      </p:pic>
      <p:pic>
        <p:nvPicPr>
          <p:cNvPr id="49157" name="Picture 5" descr="http://www.2s-outdoor.com.ua/upload/resize_cache/iblock/c6e/494_326_2/c6ed9149b8f33e6189299e5c7a3bc0f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4572008"/>
            <a:ext cx="3071834" cy="202716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00100" y="749511"/>
            <a:ext cx="7275197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6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МІСТО ЧИ СЕЛО?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1400" b="1" dirty="0">
                <a:latin typeface="Arial" pitchFamily="34" charset="0"/>
                <a:cs typeface="Arial" pitchFamily="34" charset="0"/>
              </a:rPr>
              <a:t>Мікрорайон межує з селом Жуляни, але є мікрорайоном міста Києва</a:t>
            </a:r>
            <a:endParaRPr kumimoji="0" lang="uk-UA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https://i.ytimg.com/vi/T6s9NhfnbyQ/hqdefault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357430"/>
            <a:ext cx="3929090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mtdata.ru/u24/photoCB04/20070919511-0/original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429000"/>
            <a:ext cx="4113220" cy="319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1714488"/>
            <a:ext cx="2696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9600" b="1" dirty="0">
                <a:latin typeface="Arial" pitchFamily="34" charset="0"/>
                <a:cs typeface="Arial" pitchFamily="34" charset="0"/>
              </a:rPr>
              <a:t>1</a:t>
            </a:r>
            <a:endParaRPr lang="ru-RU" sz="9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57752" y="3429000"/>
            <a:ext cx="86914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9600" b="1" dirty="0">
                <a:latin typeface="Arial" pitchFamily="34" charset="0"/>
                <a:cs typeface="Arial" pitchFamily="34" charset="0"/>
              </a:rPr>
              <a:t>2</a:t>
            </a:r>
            <a:endParaRPr lang="ru-RU" sz="9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8065" y="364211"/>
            <a:ext cx="49206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i="1" u="sng" dirty="0"/>
              <a:t>Історія Теремків</a:t>
            </a:r>
            <a:endParaRPr lang="ru-RU" sz="4400" b="1" i="1" u="sng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133652"/>
            <a:ext cx="83582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Назва, ймовірно, походить від характеру давньої забудови — невеличких будиночків-теремків. Назва масиву є автентичною і не змінювалась з  1150 року, як зазначено в </a:t>
            </a:r>
            <a:r>
              <a:rPr lang="uk-UA" dirty="0" err="1"/>
              <a:t>Іпатієвському</a:t>
            </a:r>
            <a:r>
              <a:rPr lang="uk-UA" dirty="0"/>
              <a:t> літописі. Належали ці землі до Софіївської єпархії міста Києва. За часів другої світової війни Теремки зіграли важливу роль у обороні міста Києва, а саме під час наступу на Київ. </a:t>
            </a:r>
          </a:p>
          <a:p>
            <a:r>
              <a:rPr lang="uk-UA" dirty="0"/>
              <a:t>За радянських часів цей масив забудовувався, як житловий масив для наукових співробітників інституту </a:t>
            </a:r>
            <a:r>
              <a:rPr lang="uk-UA" dirty="0" err="1"/>
              <a:t>кібірнетики</a:t>
            </a:r>
            <a:r>
              <a:rPr lang="uk-UA" dirty="0"/>
              <a:t> М. Глушкова.</a:t>
            </a:r>
          </a:p>
          <a:p>
            <a:r>
              <a:rPr lang="uk-UA" dirty="0"/>
              <a:t> </a:t>
            </a:r>
          </a:p>
        </p:txBody>
      </p:sp>
      <p:pic>
        <p:nvPicPr>
          <p:cNvPr id="6" name="Рисунок 5" descr="http://900igr.net/datas/skazki-i-igry/Teremok-2.files/0001-001-Skazka-Teremok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422" y="3393874"/>
            <a:ext cx="4113221" cy="322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Picture 3" descr="http://content.foto.mail.ru/inbox/ladasever/_blogs/i-190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96442" y="3393873"/>
            <a:ext cx="4176861" cy="322353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714356"/>
            <a:ext cx="75009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dirty="0">
                <a:latin typeface="Arial" pitchFamily="34" charset="0"/>
                <a:cs typeface="Arial" pitchFamily="34" charset="0"/>
              </a:rPr>
              <a:t>На масиві Теремки є власна річка! Яку перетворено у три штучних озера.</a:t>
            </a:r>
          </a:p>
        </p:txBody>
      </p:sp>
      <p:pic>
        <p:nvPicPr>
          <p:cNvPr id="57348" name="Picture 4" descr="http://s.io.ua/img_aa/small/2269/28/22692883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2357430"/>
            <a:ext cx="3000386" cy="2214578"/>
          </a:xfrm>
          <a:prstGeom prst="rect">
            <a:avLst/>
          </a:prstGeom>
          <a:noFill/>
        </p:spPr>
      </p:pic>
      <p:pic>
        <p:nvPicPr>
          <p:cNvPr id="6" name="Picture 2" descr="Картинки по запросу теремки 2 озер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214554"/>
            <a:ext cx="3565231" cy="2286016"/>
          </a:xfrm>
          <a:prstGeom prst="rect">
            <a:avLst/>
          </a:prstGeom>
          <a:noFill/>
        </p:spPr>
      </p:pic>
      <p:pic>
        <p:nvPicPr>
          <p:cNvPr id="57352" name="Picture 8" descr="http://s.io.ua/img_aa/small/2269/27/22692750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4214818"/>
            <a:ext cx="3143272" cy="242889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6500826" y="5857892"/>
            <a:ext cx="26516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atin typeface="Arial" pitchFamily="34" charset="0"/>
                <a:cs typeface="Arial" pitchFamily="34" charset="0"/>
              </a:rPr>
              <a:t>парк біля озера </a:t>
            </a:r>
            <a:endParaRPr lang="ru-RU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357166"/>
            <a:ext cx="814393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latin typeface="Arial" pitchFamily="34" charset="0"/>
                <a:cs typeface="Arial" pitchFamily="34" charset="0"/>
              </a:rPr>
              <a:t>Біля озер в невеличкому парку збудовані дві церкви: Церква святих мучеників </a:t>
            </a:r>
          </a:p>
          <a:p>
            <a:pPr algn="just"/>
            <a:r>
              <a:rPr lang="uk-UA" sz="2800" b="1" dirty="0">
                <a:latin typeface="Arial" pitchFamily="34" charset="0"/>
                <a:cs typeface="Arial" pitchFamily="34" charset="0"/>
              </a:rPr>
              <a:t>Бориса та Гліба</a:t>
            </a:r>
          </a:p>
          <a:p>
            <a:pPr algn="just"/>
            <a:endParaRPr lang="uk-UA" sz="2800" b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uk-UA" sz="2800" b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uk-UA" sz="2800" b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uk-UA" sz="2800" b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uk-UA" sz="2800" b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uk-UA" sz="2800" b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uk-UA" sz="2800" b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uk-UA" sz="2800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uk-UA" sz="2800" b="1" dirty="0">
                <a:latin typeface="Arial" pitchFamily="34" charset="0"/>
                <a:cs typeface="Arial" pitchFamily="34" charset="0"/>
              </a:rPr>
              <a:t>  </a:t>
            </a:r>
          </a:p>
          <a:p>
            <a:pPr algn="just"/>
            <a:r>
              <a:rPr lang="uk-UA" sz="2800" b="1" dirty="0">
                <a:latin typeface="Arial" pitchFamily="34" charset="0"/>
                <a:cs typeface="Arial" pitchFamily="34" charset="0"/>
              </a:rPr>
              <a:t>                   та Свято-Преображенський собор</a:t>
            </a:r>
          </a:p>
          <a:p>
            <a:pPr algn="just"/>
            <a:endParaRPr lang="uk-UA" sz="2800" b="1" dirty="0">
              <a:latin typeface="Arial" pitchFamily="34" charset="0"/>
              <a:cs typeface="Arial" pitchFamily="34" charset="0"/>
            </a:endParaRPr>
          </a:p>
          <a:p>
            <a:pPr algn="r"/>
            <a:r>
              <a:rPr lang="uk-UA" sz="2800" b="1" dirty="0">
                <a:latin typeface="Arial" pitchFamily="34" charset="0"/>
                <a:cs typeface="Arial" pitchFamily="34" charset="0"/>
              </a:rPr>
              <a:t>            </a:t>
            </a:r>
          </a:p>
        </p:txBody>
      </p:sp>
      <p:pic>
        <p:nvPicPr>
          <p:cNvPr id="3" name="Picture 2" descr="Картинки по запросу теремки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409" y="1714488"/>
            <a:ext cx="4429155" cy="3429024"/>
          </a:xfrm>
          <a:prstGeom prst="rect">
            <a:avLst/>
          </a:prstGeom>
          <a:noFill/>
        </p:spPr>
      </p:pic>
      <p:pic>
        <p:nvPicPr>
          <p:cNvPr id="5" name="Рисунок 4" descr="http://media-cdn.tripadvisor.com/media/photo-s/07/00/54/c8/getlstd-property-phot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204864"/>
            <a:ext cx="4170355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53076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800" dirty="0">
                <a:latin typeface="Arial" pitchFamily="34" charset="0"/>
                <a:cs typeface="Arial" pitchFamily="34" charset="0"/>
              </a:rPr>
              <a:t>Сьогодні ми відвідаємо три вулиці нашого мікрорайону:</a:t>
            </a:r>
          </a:p>
          <a:p>
            <a:r>
              <a:rPr lang="uk-UA" sz="2800" dirty="0">
                <a:latin typeface="Arial" pitchFamily="34" charset="0"/>
                <a:cs typeface="Arial" pitchFamily="34" charset="0"/>
              </a:rPr>
              <a:t>Дмитра Луценка, Маршала Якубовського, Юрія Смолича.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В Киеве на Теремках-2 благоустроят и расчистят скандальные озера |  Информатор Киев">
            <a:extLst>
              <a:ext uri="{FF2B5EF4-FFF2-40B4-BE49-F238E27FC236}">
                <a16:creationId xmlns:a16="http://schemas.microsoft.com/office/drawing/2014/main" id="{06C46383-9A40-4239-A49B-5BC1CC3B06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564904"/>
            <a:ext cx="6840760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571480"/>
            <a:ext cx="84296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>
                <a:latin typeface="Arial" pitchFamily="34" charset="0"/>
                <a:cs typeface="Arial" pitchFamily="34" charset="0"/>
              </a:rPr>
              <a:t>На вулиці Дмитра Луценка знаходиться бібліотека ім. М. Стельмаха та  Будинок ветеранів.  </a:t>
            </a:r>
          </a:p>
          <a:p>
            <a:r>
              <a:rPr lang="uk-UA" sz="3600" b="1" dirty="0">
                <a:latin typeface="Arial" pitchFamily="34" charset="0"/>
                <a:cs typeface="Arial" pitchFamily="34" charset="0"/>
              </a:rPr>
              <a:t>(</a:t>
            </a:r>
            <a:r>
              <a:rPr lang="uk-UA" sz="3600" dirty="0"/>
              <a:t>український поет-пісняр</a:t>
            </a:r>
            <a:r>
              <a:rPr lang="ru-RU" sz="3600" dirty="0"/>
              <a:t>)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8369" name="Picture 1" descr="C:\Users\Яна\Desktop\Юля\image-0-02-05-4ede259ac8ea82adae232b57e87402d62aed8318942909c6f1ea4e5484c7b067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879804"/>
            <a:ext cx="6984776" cy="350152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76672"/>
            <a:ext cx="88569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latin typeface="Arial" pitchFamily="34" charset="0"/>
                <a:cs typeface="Arial" pitchFamily="34" charset="0"/>
              </a:rPr>
              <a:t>По вулиці Юрія Смолича, названу на честь відомого письменника, знаходиться дитяча художня школа №09 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9394" name="Picture 2" descr="C:\Users\Яна\Desktop\Юля\image-0-02-05-4bd2c0d44899a112a7a91bcd9f8d088bb61e7dcc2c695d09ec89e5d7e8a99cbc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780928"/>
            <a:ext cx="5850165" cy="36004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74672"/>
            <a:ext cx="782348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latin typeface="Arial" pitchFamily="34" charset="0"/>
                <a:cs typeface="Arial" pitchFamily="34" charset="0"/>
              </a:rPr>
              <a:t>На цій вулиці Маршала Якубовського</a:t>
            </a:r>
          </a:p>
          <a:p>
            <a:r>
              <a:rPr lang="uk-UA" sz="3200" b="1" dirty="0">
                <a:latin typeface="Arial" pitchFamily="34" charset="0"/>
                <a:cs typeface="Arial" pitchFamily="34" charset="0"/>
              </a:rPr>
              <a:t>Розташовані: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00232" y="1500174"/>
            <a:ext cx="53178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latin typeface="Arial" pitchFamily="34" charset="0"/>
                <a:cs typeface="Arial" pitchFamily="34" charset="0"/>
              </a:rPr>
              <a:t>дитяча і доросла поліклініки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11" descr="C:\Users\Милена\Desktop\detskaya_poliklinika_в„-2_goloseevskogo_rayona_(photo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071678"/>
            <a:ext cx="4689140" cy="3126093"/>
          </a:xfrm>
          <a:prstGeom prst="rect">
            <a:avLst/>
          </a:prstGeom>
          <a:noFill/>
        </p:spPr>
      </p:pic>
      <p:pic>
        <p:nvPicPr>
          <p:cNvPr id="5" name="Picture 12" descr="C:\Users\Милена\Desktop\poliklinika-2_goloseevskogo_rayona_(photo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714752"/>
            <a:ext cx="4500594" cy="29953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642918"/>
            <a:ext cx="72018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latin typeface="Arial" pitchFamily="34" charset="0"/>
                <a:cs typeface="Arial" pitchFamily="34" charset="0"/>
              </a:rPr>
              <a:t>Дитяча юнацька спортивна школа №15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6" descr="Картинки по запросу дюсш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357298"/>
            <a:ext cx="4381531" cy="3286148"/>
          </a:xfrm>
          <a:prstGeom prst="rect">
            <a:avLst/>
          </a:prstGeom>
          <a:noFill/>
        </p:spPr>
      </p:pic>
      <p:pic>
        <p:nvPicPr>
          <p:cNvPr id="4" name="Picture 4" descr="Картинки по запросу дюсш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4071942"/>
            <a:ext cx="4500561" cy="2670364"/>
          </a:xfrm>
          <a:prstGeom prst="rect">
            <a:avLst/>
          </a:prstGeom>
          <a:noFill/>
        </p:spPr>
      </p:pic>
      <p:pic>
        <p:nvPicPr>
          <p:cNvPr id="6" name="Рисунок 5" descr="C:\Users\Яна\Desktop\Юля\20161031_14200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428736"/>
            <a:ext cx="4083436" cy="3065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1006" y="785794"/>
            <a:ext cx="64236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>
                <a:latin typeface="Arial" pitchFamily="34" charset="0"/>
                <a:cs typeface="Arial" pitchFamily="34" charset="0"/>
              </a:rPr>
              <a:t>Та цілий ряд дитячих садочків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40768"/>
            <a:ext cx="3339881" cy="2088232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754CE1-D784-4633-8007-41D431AE28B0}"/>
              </a:ext>
            </a:extLst>
          </p:cNvPr>
          <p:cNvSpPr txBox="1"/>
          <p:nvPr/>
        </p:nvSpPr>
        <p:spPr>
          <a:xfrm>
            <a:off x="2123728" y="3059668"/>
            <a:ext cx="9955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latin typeface="Arial" pitchFamily="34" charset="0"/>
                <a:cs typeface="Arial" pitchFamily="34" charset="0"/>
              </a:rPr>
              <a:t>№641</a:t>
            </a:r>
            <a:endParaRPr lang="uk-UA" sz="2000" b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D385665-490B-4895-970F-35FBAE5C1E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2264" y="3692091"/>
            <a:ext cx="3369052" cy="23289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244E199-D18A-4A90-BA14-02CAB6E4D243}"/>
              </a:ext>
            </a:extLst>
          </p:cNvPr>
          <p:cNvSpPr txBox="1"/>
          <p:nvPr/>
        </p:nvSpPr>
        <p:spPr>
          <a:xfrm>
            <a:off x="5364088" y="5637354"/>
            <a:ext cx="10438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>
                <a:latin typeface="Arial Black" panose="020B0A04020102020204" pitchFamily="34" charset="0"/>
              </a:rPr>
              <a:t>№640</a:t>
            </a:r>
          </a:p>
        </p:txBody>
      </p:sp>
      <p:pic>
        <p:nvPicPr>
          <p:cNvPr id="9" name="Picture 2" descr="Image">
            <a:extLst>
              <a:ext uri="{FF2B5EF4-FFF2-40B4-BE49-F238E27FC236}">
                <a16:creationId xmlns:a16="http://schemas.microsoft.com/office/drawing/2014/main" id="{0156AEA9-F336-4F7D-8297-ED3FC8869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3545" y="1370569"/>
            <a:ext cx="3073166" cy="2088232"/>
          </a:xfrm>
          <a:prstGeom prst="rect">
            <a:avLst/>
          </a:prstGeo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5375CDF-620A-4F4D-9A70-DDECB79F2494}"/>
              </a:ext>
            </a:extLst>
          </p:cNvPr>
          <p:cNvSpPr txBox="1"/>
          <p:nvPr/>
        </p:nvSpPr>
        <p:spPr>
          <a:xfrm>
            <a:off x="7392835" y="3017980"/>
            <a:ext cx="10438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>
                <a:latin typeface="Arial Black" panose="020B0A04020102020204" pitchFamily="34" charset="0"/>
              </a:rPr>
              <a:t>№642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14290"/>
            <a:ext cx="414402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latin typeface="Arial" pitchFamily="34" charset="0"/>
                <a:cs typeface="Arial" pitchFamily="34" charset="0"/>
              </a:rPr>
              <a:t>Спеціалізована школа</a:t>
            </a:r>
          </a:p>
          <a:p>
            <a:r>
              <a:rPr lang="uk-UA" sz="2800" b="1" dirty="0">
                <a:latin typeface="Arial" pitchFamily="34" charset="0"/>
                <a:cs typeface="Arial" pitchFamily="34" charset="0"/>
              </a:rPr>
              <a:t> №260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 descr="C:\Users\Милена\Desktop\Новая папка\image-0-02-05-9d4a4cb9e047ad11c5b354aabf058424609015181fedb50fb800e46b8749e7ab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142984"/>
            <a:ext cx="3643338" cy="269834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429256" y="1000108"/>
            <a:ext cx="281840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atin typeface="Arial" pitchFamily="34" charset="0"/>
                <a:cs typeface="Arial" pitchFamily="34" charset="0"/>
              </a:rPr>
              <a:t>Ліцей №227 імені</a:t>
            </a:r>
          </a:p>
          <a:p>
            <a:r>
              <a:rPr lang="uk-UA" sz="2400" b="1" dirty="0">
                <a:latin typeface="Arial" pitchFamily="34" charset="0"/>
                <a:cs typeface="Arial" pitchFamily="34" charset="0"/>
              </a:rPr>
              <a:t> М.М.Громова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C:\Users\Милена\Desktop\Новая папка\image-0-02-05-840d31aceb6c2803c4f5735a036e2d29136d923f2f95019a8f7f1db547d13523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7741" y="2143116"/>
            <a:ext cx="4746259" cy="2546167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357686" y="5286388"/>
            <a:ext cx="45181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b="1" dirty="0">
                <a:latin typeface="Arial" pitchFamily="34" charset="0"/>
                <a:cs typeface="Arial" pitchFamily="34" charset="0"/>
              </a:rPr>
              <a:t>Спеціалізована школа №220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C:\Users\Милена\Desktop\Новая папка\image-0-02-05-fab0c3d510ec7b50ffcf909d3f9a0e643bc31a26ed2739fb614db3963bd63d54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3929066"/>
            <a:ext cx="3583617" cy="265411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http://s.io.ua/img_aa/small/2269/27/22692748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214" y="1336442"/>
            <a:ext cx="2778516" cy="2069108"/>
          </a:xfrm>
          <a:prstGeom prst="rect">
            <a:avLst/>
          </a:prstGeom>
          <a:noFill/>
        </p:spPr>
      </p:pic>
      <p:pic>
        <p:nvPicPr>
          <p:cNvPr id="5" name="Рисунок 4" descr="C:\Users\Яна\Desktop\Юля\20161031_14180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520289"/>
            <a:ext cx="4430834" cy="3133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3" name="Picture 7" descr="http://s.io.ua/img_aa/small/2269/27/22692747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3714752"/>
            <a:ext cx="4000528" cy="3013734"/>
          </a:xfrm>
          <a:prstGeom prst="rect">
            <a:avLst/>
          </a:pr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6E45E0A-BE41-443E-AF03-EEC79F751C1A}"/>
              </a:ext>
            </a:extLst>
          </p:cNvPr>
          <p:cNvSpPr txBox="1"/>
          <p:nvPr/>
        </p:nvSpPr>
        <p:spPr>
          <a:xfrm>
            <a:off x="573214" y="476672"/>
            <a:ext cx="74671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Біля школи №220  стоїть пам’ятний знак, який встановлений на честь</a:t>
            </a:r>
          </a:p>
          <a:p>
            <a:r>
              <a:rPr lang="uk-UA" dirty="0"/>
              <a:t> звільнення німецьких  загарбників з міста Києва.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Яна\Desktop\Юля\image-0-02-05-c6c284eba650291f5643caca8deb0382f914d780655d23ff1962e98af811e9e8-V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428736"/>
            <a:ext cx="5470543" cy="5005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428860" y="642918"/>
            <a:ext cx="41979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uk-UA" sz="4000" b="1" dirty="0">
                <a:latin typeface="Arial" pitchFamily="34" charset="0"/>
                <a:cs typeface="Arial" pitchFamily="34" charset="0"/>
              </a:rPr>
              <a:t>Дякую за увагу!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299</TotalTime>
  <Words>270</Words>
  <Application>Microsoft Office PowerPoint</Application>
  <PresentationFormat>Екран (4:3)</PresentationFormat>
  <Paragraphs>47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20" baseType="lpstr">
      <vt:lpstr>Arial</vt:lpstr>
      <vt:lpstr>Arial Black</vt:lpstr>
      <vt:lpstr>Calibri</vt:lpstr>
      <vt:lpstr>Constantia</vt:lpstr>
      <vt:lpstr>Wingdings 2</vt:lpstr>
      <vt:lpstr>Поток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Яна</dc:creator>
  <cp:lastModifiedBy>metodist</cp:lastModifiedBy>
  <cp:revision>21</cp:revision>
  <dcterms:created xsi:type="dcterms:W3CDTF">2016-11-02T17:09:03Z</dcterms:created>
  <dcterms:modified xsi:type="dcterms:W3CDTF">2021-11-26T11:51:00Z</dcterms:modified>
</cp:coreProperties>
</file>