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56" r:id="rId5"/>
    <p:sldId id="257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72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14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666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004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497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32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64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910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1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2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44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870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CD744-49A6-45D6-8D8D-B6B4B54EB93C}" type="datetimeFigureOut">
              <a:rPr lang="en-US" smtClean="0"/>
              <a:t>12/26/2023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52D3-08C9-4586-BD56-60E6BA205457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142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7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jpeg"/><Relationship Id="rId15" Type="http://schemas.openxmlformats.org/officeDocument/2006/relationships/image" Target="../media/image19.jpe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20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94267" y="2791515"/>
            <a:ext cx="6280887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700" b="1" dirty="0">
                <a:solidFill>
                  <a:srgbClr val="FFFF00"/>
                </a:solidFill>
                <a:latin typeface="Comic Sans MS" panose="030F0702030302020204" pitchFamily="66" charset="0"/>
              </a:rPr>
              <a:t>Звуки і букви А,О,У</a:t>
            </a:r>
            <a:endParaRPr lang="en-US" sz="47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586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s01.yapfiles.ru/files/788123/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Счастливое милое зеркало пользы мальчика ребенк в утре | Премиум вектор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030" y="576164"/>
            <a:ext cx="5962650" cy="5962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572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C8D2FF"/>
              </a:clrFrom>
              <a:clrTo>
                <a:srgbClr val="C8D2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6919" y="1045027"/>
            <a:ext cx="2868944" cy="32275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C7D3FF"/>
              </a:clrFrom>
              <a:clrTo>
                <a:srgbClr val="C7D3FF">
                  <a:alpha val="0"/>
                </a:srgbClr>
              </a:clrTo>
            </a:clrChange>
          </a:blip>
          <a:srcRect l="8809" t="7384" r="7896" b="5230"/>
          <a:stretch/>
        </p:blipFill>
        <p:spPr>
          <a:xfrm>
            <a:off x="4136987" y="1163393"/>
            <a:ext cx="3036225" cy="31960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l="8437"/>
          <a:stretch/>
        </p:blipFill>
        <p:spPr>
          <a:xfrm>
            <a:off x="8330370" y="1424239"/>
            <a:ext cx="3856466" cy="2674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470593" y="397031"/>
            <a:ext cx="511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О</a:t>
            </a:r>
            <a:endParaRPr 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77652" y="397030"/>
            <a:ext cx="4844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</a:t>
            </a:r>
            <a:endParaRPr 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35625" y="419732"/>
            <a:ext cx="4459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У</a:t>
            </a:r>
            <a:endParaRPr 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418008" y="4837653"/>
            <a:ext cx="1576873" cy="145018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3" descr="Красный и синий домик - 61 фот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884" y="3796185"/>
            <a:ext cx="3061815" cy="306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91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https://s01.yapfiles.ru/files/788123/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Картинка акула рисунок (49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018" y="5143722"/>
            <a:ext cx="1985700" cy="175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https://img.yakaboo.ua/media/catalog/product/cache/1/image/234c7c011ba026e66d29567e1be1d1f7/1/9/199701_221430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886" y="5040944"/>
            <a:ext cx="1086697" cy="16511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https://thumbs.dreamstime.com/b/%D0%B8%D0%B7%D0%BE-%D0%B8%D1%80%D0%BE%D0%B2%D0%B0%D0%BD%D0%BD%D1%8B%D0%B5-%D0%BF-%D0%BE-%D0%BE%D0%BE%D0%B2%D0%BE%D1%89%D0%B8-%D0%B0%D0%B1%D1%80%D0%B8%D0%BA%D0%BE%D1%81%D0%B0-8650113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067" y="4762343"/>
            <a:ext cx="1673282" cy="167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FABC1AB2-351E-4AB2-900D-6859CA065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836" y="4434485"/>
            <a:ext cx="1521664" cy="2165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>
            <a:extLst>
              <a:ext uri="{FF2B5EF4-FFF2-40B4-BE49-F238E27FC236}">
                <a16:creationId xmlns:a16="http://schemas.microsoft.com/office/drawing/2014/main" id="{CEBD5BF5-91AB-468A-944F-D3989FED9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088" y="4894909"/>
            <a:ext cx="2097898" cy="86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Pin on поделки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558" y="5147825"/>
            <a:ext cx="1562959" cy="148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s://i.pinimg.com/originals/da/c1/e5/dac1e5425380754e1db296f328011065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130" y="4870592"/>
            <a:ext cx="1349980" cy="172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https://fs01.vseosvita.ua/010096l9-9f5f/00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630" y="4510311"/>
            <a:ext cx="1076812" cy="202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s://img2.pngindir.com/20171127/376/fall-harvest-basket-png-clipart-image-5a1bc1b2b648f3.7707131115117684987467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198" y="4732291"/>
            <a:ext cx="1825255" cy="186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05914" y="1075141"/>
            <a:ext cx="8595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А</a:t>
            </a:r>
            <a:endParaRPr lang="en-US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64369" y="992899"/>
            <a:ext cx="870751" cy="1123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700" dirty="0">
                <a:solidFill>
                  <a:srgbClr val="FF0000"/>
                </a:solidFill>
                <a:latin typeface="Comic Sans MS" panose="030F0702030302020204" pitchFamily="66" charset="0"/>
              </a:rPr>
              <a:t>О</a:t>
            </a:r>
            <a:endParaRPr lang="en-US" sz="67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840652" y="962620"/>
            <a:ext cx="771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У</a:t>
            </a:r>
            <a:endParaRPr lang="en-US" sz="7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Picture 2" descr="Счастливая милая девочка поет песню | Премиум векторы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25" y="-130314"/>
            <a:ext cx="2346061" cy="2346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>
            <a:extLst>
              <a:ext uri="{FF2B5EF4-FFF2-40B4-BE49-F238E27FC236}">
                <a16:creationId xmlns:a16="http://schemas.microsoft.com/office/drawing/2014/main" id="{A89B030C-3668-46C8-A676-DC3F9C89B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26947" y="103253"/>
            <a:ext cx="1464770" cy="220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волчонок картинки для детей: 2 тыс изображений найдено в Яндекс Картинках"/>
          <p:cNvPicPr>
            <a:picLocks noChangeAspect="1" noChangeArrowheads="1"/>
          </p:cNvPicPr>
          <p:nvPr/>
        </p:nvPicPr>
        <p:blipFill rotWithShape="1">
          <a:blip r:embed="rId1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92"/>
          <a:stretch/>
        </p:blipFill>
        <p:spPr bwMode="auto">
          <a:xfrm>
            <a:off x="9461479" y="153397"/>
            <a:ext cx="1378984" cy="184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434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45964 -0.333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82" y="-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81481E-6 L -0.40377 -0.3761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5" y="-1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1.85185E-6 L -0.08229 -0.3662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5" y="-1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28399 -0.3921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93" y="-1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10586 -0.4791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86" y="-2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25833 -0.42407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17" y="-2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7.40741E-7 L -0.29661 -0.188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31" y="-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37669 -0.09931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28" y="-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09037 -0.23264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18" y="-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s01.yapfiles.ru/files/788123/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2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Счастливая милая девушка маленького ребенка с знаком лампы идеи | Премиум  векторы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8" t="15695" r="29262" b="6512"/>
          <a:stretch/>
        </p:blipFill>
        <p:spPr bwMode="auto">
          <a:xfrm>
            <a:off x="4340513" y="462650"/>
            <a:ext cx="3231861" cy="56053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4102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s01.yapfiles.ru/files/788123/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86000" y="1782147"/>
            <a:ext cx="6303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>
                <a:solidFill>
                  <a:srgbClr val="FF0000"/>
                </a:solidFill>
              </a:rPr>
              <a:t>А</a:t>
            </a:r>
            <a:endParaRPr lang="en-US" sz="60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37754" y="3244334"/>
            <a:ext cx="61587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dirty="0">
                <a:solidFill>
                  <a:srgbClr val="0070C0"/>
                </a:solidFill>
              </a:rPr>
              <a:t>П</a:t>
            </a:r>
            <a:endParaRPr lang="en-US" sz="5400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76897" y="1191600"/>
            <a:ext cx="5902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>
                <a:solidFill>
                  <a:srgbClr val="FFC000"/>
                </a:solidFill>
              </a:rPr>
              <a:t>У</a:t>
            </a:r>
            <a:endParaRPr lang="en-US" sz="6000" dirty="0">
              <a:solidFill>
                <a:srgbClr val="FFC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37142" y="3244334"/>
            <a:ext cx="65114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>
                <a:solidFill>
                  <a:schemeClr val="accent6"/>
                </a:solidFill>
              </a:rPr>
              <a:t>А</a:t>
            </a:r>
            <a:endParaRPr lang="en-US" sz="6000" b="1" dirty="0">
              <a:solidFill>
                <a:schemeClr val="accent6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302987" y="2105312"/>
            <a:ext cx="7489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7200" dirty="0">
                <a:solidFill>
                  <a:srgbClr val="00B0F0"/>
                </a:solidFill>
              </a:rPr>
              <a:t>Л</a:t>
            </a:r>
            <a:endParaRPr lang="en-US" sz="7200" dirty="0">
              <a:solidFill>
                <a:srgbClr val="00B0F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067472" y="718986"/>
            <a:ext cx="63030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>
                <a:solidFill>
                  <a:schemeClr val="accent1"/>
                </a:solidFill>
              </a:rPr>
              <a:t>А</a:t>
            </a:r>
            <a:endParaRPr lang="en-US" sz="6000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38335" y="4599992"/>
            <a:ext cx="7425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dirty="0"/>
              <a:t>К</a:t>
            </a:r>
            <a:endParaRPr lang="en-US" sz="8000" dirty="0"/>
          </a:p>
        </p:txBody>
      </p:sp>
      <p:sp>
        <p:nvSpPr>
          <p:cNvPr id="13" name="TextBox 12"/>
          <p:cNvSpPr txBox="1"/>
          <p:nvPr/>
        </p:nvSpPr>
        <p:spPr>
          <a:xfrm>
            <a:off x="7884368" y="5038531"/>
            <a:ext cx="64793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rgbClr val="FF0000"/>
                </a:solidFill>
              </a:rPr>
              <a:t>У</a:t>
            </a:r>
            <a:endParaRPr lang="en-US" sz="66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8612" y="914400"/>
            <a:ext cx="4491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dirty="0">
                <a:solidFill>
                  <a:srgbClr val="002060"/>
                </a:solidFill>
              </a:rPr>
              <a:t>Г</a:t>
            </a:r>
            <a:endParaRPr lang="en-US" sz="4800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90449" y="3752165"/>
            <a:ext cx="7409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i="1" dirty="0">
                <a:solidFill>
                  <a:srgbClr val="FFC000"/>
                </a:solidFill>
                <a:latin typeface="Comic Sans MS" panose="030F0702030302020204" pitchFamily="66" charset="0"/>
              </a:rPr>
              <a:t>С</a:t>
            </a:r>
            <a:endParaRPr lang="en-US" sz="7200" i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2153" y="4935894"/>
            <a:ext cx="7569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>
                <a:solidFill>
                  <a:srgbClr val="C00000"/>
                </a:solidFill>
              </a:rPr>
              <a:t>О</a:t>
            </a:r>
            <a:endParaRPr lang="en-US" sz="66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50898" y="615820"/>
            <a:ext cx="6944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dirty="0"/>
              <a:t>О</a:t>
            </a:r>
            <a:endParaRPr lang="en-US" sz="6000" dirty="0"/>
          </a:p>
        </p:txBody>
      </p:sp>
      <p:sp>
        <p:nvSpPr>
          <p:cNvPr id="18" name="TextBox 17"/>
          <p:cNvSpPr txBox="1"/>
          <p:nvPr/>
        </p:nvSpPr>
        <p:spPr>
          <a:xfrm>
            <a:off x="1782147" y="382555"/>
            <a:ext cx="5533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dirty="0"/>
              <a:t>С</a:t>
            </a:r>
            <a:endParaRPr lang="en-US" sz="5400" dirty="0"/>
          </a:p>
        </p:txBody>
      </p:sp>
      <p:pic>
        <p:nvPicPr>
          <p:cNvPr id="4098" name="Picture 2" descr="Пелюстка і квітка - казка Сухомлинськог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4" y="2670405"/>
            <a:ext cx="1517190" cy="151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Зображення метеликів для дітей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171" y="2864870"/>
            <a:ext cx="1164937" cy="126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78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s01.yapfiles.ru/files/788123/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2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steemitimages.com/p/62PdCoV9UZqdHTYtg5s88UStH7HbxxYx3KcGPFEv3m8PVWED95ZyM6wXFmTNEwQBEyj4MEb5WqhWu7mi4X991794nFVaUAJtE2HkNR9DjibwcNA?format=match&amp;mode=fit&amp;width=64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797" y="2071396"/>
            <a:ext cx="3172406" cy="317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27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27</Words>
  <Application>Microsoft Office PowerPoint</Application>
  <PresentationFormat>Широкий екран</PresentationFormat>
  <Paragraphs>20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Світлана Дікарьова</cp:lastModifiedBy>
  <cp:revision>16</cp:revision>
  <dcterms:created xsi:type="dcterms:W3CDTF">2023-09-24T19:43:07Z</dcterms:created>
  <dcterms:modified xsi:type="dcterms:W3CDTF">2023-12-26T13:20:34Z</dcterms:modified>
</cp:coreProperties>
</file>