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9" r:id="rId1"/>
  </p:sldMasterIdLst>
  <p:sldIdLst>
    <p:sldId id="256" r:id="rId2"/>
    <p:sldId id="258" r:id="rId3"/>
    <p:sldId id="259" r:id="rId4"/>
    <p:sldId id="261" r:id="rId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0EDF2"/>
    <a:srgbClr val="17929F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244" y="6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4CE8A24-D45D-4335-9082-95192AD51815}" type="doc">
      <dgm:prSet loTypeId="urn:microsoft.com/office/officeart/2005/8/layout/hList7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1521AAB-BFA6-41A6-89A6-59B24A05DB2F}">
      <dgm:prSet/>
      <dgm:spPr/>
      <dgm:t>
        <a:bodyPr/>
        <a:lstStyle/>
        <a:p>
          <a:pPr rtl="0"/>
          <a:r>
            <a:rPr lang="uk-UA" smtClean="0"/>
            <a:t>Казкова подорож</a:t>
          </a:r>
          <a:endParaRPr lang="ru-RU"/>
        </a:p>
      </dgm:t>
    </dgm:pt>
    <dgm:pt modelId="{96D2564C-FFF1-41F2-B3F3-5F3134ACC302}" type="parTrans" cxnId="{C0D9A0B3-D3E0-4897-A360-B645BAD3C36D}">
      <dgm:prSet/>
      <dgm:spPr/>
      <dgm:t>
        <a:bodyPr/>
        <a:lstStyle/>
        <a:p>
          <a:endParaRPr lang="ru-RU"/>
        </a:p>
      </dgm:t>
    </dgm:pt>
    <dgm:pt modelId="{A8A12AFC-B318-494A-9570-007662BC2D0C}" type="sibTrans" cxnId="{C0D9A0B3-D3E0-4897-A360-B645BAD3C36D}">
      <dgm:prSet/>
      <dgm:spPr/>
      <dgm:t>
        <a:bodyPr/>
        <a:lstStyle/>
        <a:p>
          <a:endParaRPr lang="ru-RU"/>
        </a:p>
      </dgm:t>
    </dgm:pt>
    <dgm:pt modelId="{880CCBC9-4C16-407A-88AB-F390A9F7EE7D}" type="pres">
      <dgm:prSet presAssocID="{94CE8A24-D45D-4335-9082-95192AD51815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59E6B57-53B7-4091-AC7C-8A749C39281E}" type="pres">
      <dgm:prSet presAssocID="{94CE8A24-D45D-4335-9082-95192AD51815}" presName="fgShape" presStyleLbl="fgShp" presStyleIdx="0" presStyleCnt="1"/>
      <dgm:spPr/>
    </dgm:pt>
    <dgm:pt modelId="{D7BAFE1B-4EB8-4A7B-BD32-7A0FCADA22A1}" type="pres">
      <dgm:prSet presAssocID="{94CE8A24-D45D-4335-9082-95192AD51815}" presName="linComp" presStyleCnt="0"/>
      <dgm:spPr/>
    </dgm:pt>
    <dgm:pt modelId="{A3CF3B95-1B6C-4065-A84A-4F588B7CC7E6}" type="pres">
      <dgm:prSet presAssocID="{B1521AAB-BFA6-41A6-89A6-59B24A05DB2F}" presName="compNode" presStyleCnt="0"/>
      <dgm:spPr/>
    </dgm:pt>
    <dgm:pt modelId="{E25854AD-D43B-49B3-B626-5D8ED3C94529}" type="pres">
      <dgm:prSet presAssocID="{B1521AAB-BFA6-41A6-89A6-59B24A05DB2F}" presName="bkgdShape" presStyleLbl="node1" presStyleIdx="0" presStyleCnt="1" custLinFactNeighborX="-2857" custLinFactNeighborY="-4167"/>
      <dgm:spPr/>
      <dgm:t>
        <a:bodyPr/>
        <a:lstStyle/>
        <a:p>
          <a:endParaRPr lang="ru-RU"/>
        </a:p>
      </dgm:t>
    </dgm:pt>
    <dgm:pt modelId="{15CD671A-BD84-41FA-8E96-9C8401FFB531}" type="pres">
      <dgm:prSet presAssocID="{B1521AAB-BFA6-41A6-89A6-59B24A05DB2F}" presName="nodeTx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8613A3A-A516-453C-B3CB-D9F8E89EE1B6}" type="pres">
      <dgm:prSet presAssocID="{B1521AAB-BFA6-41A6-89A6-59B24A05DB2F}" presName="invisiNode" presStyleLbl="node1" presStyleIdx="0" presStyleCnt="1"/>
      <dgm:spPr/>
    </dgm:pt>
    <dgm:pt modelId="{9F98885A-DAE3-4AA2-A3B2-084A4B4860EB}" type="pres">
      <dgm:prSet presAssocID="{B1521AAB-BFA6-41A6-89A6-59B24A05DB2F}" presName="imagNode" presStyleLbl="fgImgPlace1" presStyleIdx="0" presStyleCnt="1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  <dgm:t>
        <a:bodyPr/>
        <a:lstStyle/>
        <a:p>
          <a:endParaRPr lang="ru-RU"/>
        </a:p>
      </dgm:t>
    </dgm:pt>
  </dgm:ptLst>
  <dgm:cxnLst>
    <dgm:cxn modelId="{192B58D1-67BB-4B18-992E-146602355B9F}" type="presOf" srcId="{B1521AAB-BFA6-41A6-89A6-59B24A05DB2F}" destId="{E25854AD-D43B-49B3-B626-5D8ED3C94529}" srcOrd="0" destOrd="0" presId="urn:microsoft.com/office/officeart/2005/8/layout/hList7"/>
    <dgm:cxn modelId="{B211CB6F-7975-404D-982E-5A2D50079D3A}" type="presOf" srcId="{B1521AAB-BFA6-41A6-89A6-59B24A05DB2F}" destId="{15CD671A-BD84-41FA-8E96-9C8401FFB531}" srcOrd="1" destOrd="0" presId="urn:microsoft.com/office/officeart/2005/8/layout/hList7"/>
    <dgm:cxn modelId="{C0D9A0B3-D3E0-4897-A360-B645BAD3C36D}" srcId="{94CE8A24-D45D-4335-9082-95192AD51815}" destId="{B1521AAB-BFA6-41A6-89A6-59B24A05DB2F}" srcOrd="0" destOrd="0" parTransId="{96D2564C-FFF1-41F2-B3F3-5F3134ACC302}" sibTransId="{A8A12AFC-B318-494A-9570-007662BC2D0C}"/>
    <dgm:cxn modelId="{95AA9664-7031-41F7-AF83-30B2757E0524}" type="presOf" srcId="{94CE8A24-D45D-4335-9082-95192AD51815}" destId="{880CCBC9-4C16-407A-88AB-F390A9F7EE7D}" srcOrd="0" destOrd="0" presId="urn:microsoft.com/office/officeart/2005/8/layout/hList7"/>
    <dgm:cxn modelId="{8A5B7B9E-6BE2-47BA-876C-3AE98C1D99B7}" type="presParOf" srcId="{880CCBC9-4C16-407A-88AB-F390A9F7EE7D}" destId="{759E6B57-53B7-4091-AC7C-8A749C39281E}" srcOrd="0" destOrd="0" presId="urn:microsoft.com/office/officeart/2005/8/layout/hList7"/>
    <dgm:cxn modelId="{BDF2C940-7A6E-4DAB-8D3D-15705E8B8641}" type="presParOf" srcId="{880CCBC9-4C16-407A-88AB-F390A9F7EE7D}" destId="{D7BAFE1B-4EB8-4A7B-BD32-7A0FCADA22A1}" srcOrd="1" destOrd="0" presId="urn:microsoft.com/office/officeart/2005/8/layout/hList7"/>
    <dgm:cxn modelId="{D02619CA-ACA4-4A61-AEB6-03E9BC4B05DD}" type="presParOf" srcId="{D7BAFE1B-4EB8-4A7B-BD32-7A0FCADA22A1}" destId="{A3CF3B95-1B6C-4065-A84A-4F588B7CC7E6}" srcOrd="0" destOrd="0" presId="urn:microsoft.com/office/officeart/2005/8/layout/hList7"/>
    <dgm:cxn modelId="{1D49C7BB-B9EF-4EF7-9109-3F06386FCC37}" type="presParOf" srcId="{A3CF3B95-1B6C-4065-A84A-4F588B7CC7E6}" destId="{E25854AD-D43B-49B3-B626-5D8ED3C94529}" srcOrd="0" destOrd="0" presId="urn:microsoft.com/office/officeart/2005/8/layout/hList7"/>
    <dgm:cxn modelId="{517DAA39-B25B-40CF-8B32-EC3DB73A2B5A}" type="presParOf" srcId="{A3CF3B95-1B6C-4065-A84A-4F588B7CC7E6}" destId="{15CD671A-BD84-41FA-8E96-9C8401FFB531}" srcOrd="1" destOrd="0" presId="urn:microsoft.com/office/officeart/2005/8/layout/hList7"/>
    <dgm:cxn modelId="{F4F5B641-0D06-44D0-9E3C-887F9BBBD27F}" type="presParOf" srcId="{A3CF3B95-1B6C-4065-A84A-4F588B7CC7E6}" destId="{D8613A3A-A516-453C-B3CB-D9F8E89EE1B6}" srcOrd="2" destOrd="0" presId="urn:microsoft.com/office/officeart/2005/8/layout/hList7"/>
    <dgm:cxn modelId="{725F7CB5-B2FD-457C-9598-EE74E39AB87F}" type="presParOf" srcId="{A3CF3B95-1B6C-4065-A84A-4F588B7CC7E6}" destId="{9F98885A-DAE3-4AA2-A3B2-084A4B4860EB}" srcOrd="3" destOrd="0" presId="urn:microsoft.com/office/officeart/2005/8/layout/hList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25854AD-D43B-49B3-B626-5D8ED3C94529}">
      <dsp:nvSpPr>
        <dsp:cNvPr id="0" name=""/>
        <dsp:cNvSpPr/>
      </dsp:nvSpPr>
      <dsp:spPr>
        <a:xfrm>
          <a:off x="0" y="0"/>
          <a:ext cx="3200400" cy="309880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360" tIns="213360" rIns="213360" bIns="213360" numCol="1" spcCol="1270" anchor="ctr" anchorCtr="0">
          <a:noAutofit/>
        </a:bodyPr>
        <a:lstStyle/>
        <a:p>
          <a:pPr lvl="0" algn="ctr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000" kern="1200" smtClean="0"/>
            <a:t>Казкова подорож</a:t>
          </a:r>
          <a:endParaRPr lang="ru-RU" sz="3000" kern="1200"/>
        </a:p>
      </dsp:txBody>
      <dsp:txXfrm>
        <a:off x="0" y="1239520"/>
        <a:ext cx="3200400" cy="1239520"/>
      </dsp:txXfrm>
    </dsp:sp>
    <dsp:sp modelId="{9F98885A-DAE3-4AA2-A3B2-084A4B4860EB}">
      <dsp:nvSpPr>
        <dsp:cNvPr id="0" name=""/>
        <dsp:cNvSpPr/>
      </dsp:nvSpPr>
      <dsp:spPr>
        <a:xfrm>
          <a:off x="1084249" y="185928"/>
          <a:ext cx="1031900" cy="1031900"/>
        </a:xfrm>
        <a:prstGeom prst="ellipse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59E6B57-53B7-4091-AC7C-8A749C39281E}">
      <dsp:nvSpPr>
        <dsp:cNvPr id="0" name=""/>
        <dsp:cNvSpPr/>
      </dsp:nvSpPr>
      <dsp:spPr>
        <a:xfrm>
          <a:off x="128015" y="2479040"/>
          <a:ext cx="2944368" cy="464820"/>
        </a:xfrm>
        <a:prstGeom prst="leftRightArrow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7">
  <dgm:title val=""/>
  <dgm:desc val=""/>
  <dgm:catLst>
    <dgm:cat type="list" pri="12000"/>
    <dgm:cat type="process" pri="20000"/>
    <dgm:cat type="relationship" pri="14000"/>
    <dgm:cat type="convert" pri="8000"/>
    <dgm:cat type="picture" pri="25000"/>
    <dgm:cat type="pictureconvert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12192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11988800" y="3048"/>
            <a:ext cx="2032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2032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12192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95072" y="6391657"/>
            <a:ext cx="11777472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828800" y="2819400"/>
            <a:ext cx="85344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12B87-4F6F-46BB-B05C-D0AD666D3D07}" type="datetimeFigureOut">
              <a:rPr lang="ru-RU" smtClean="0"/>
              <a:t>12.12.2022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207264" y="2420112"/>
            <a:ext cx="11777472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auto">
          <a:xfrm>
            <a:off x="203200" y="152400"/>
            <a:ext cx="11777472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Овал 12"/>
          <p:cNvSpPr/>
          <p:nvPr/>
        </p:nvSpPr>
        <p:spPr>
          <a:xfrm>
            <a:off x="5689600" y="2115312"/>
            <a:ext cx="8128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5815584" y="2209800"/>
            <a:ext cx="560832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5791200" y="2199451"/>
            <a:ext cx="6096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499A5A90-1455-41F2-98A0-6FB6B7D4BB9F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914400" y="381000"/>
            <a:ext cx="103632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12B87-4F6F-46BB-B05C-D0AD666D3D07}" type="datetimeFigureOut">
              <a:rPr lang="ru-RU" smtClean="0"/>
              <a:t>12.12.2022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5815584" y="1026373"/>
            <a:ext cx="609600" cy="441325"/>
          </a:xfrm>
        </p:spPr>
        <p:txBody>
          <a:bodyPr/>
          <a:lstStyle/>
          <a:p>
            <a:fld id="{499A5A90-1455-41F2-98A0-6FB6B7D4BB9F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402336" y="1527048"/>
            <a:ext cx="1133856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2032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12192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12192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11988800" y="19050"/>
            <a:ext cx="2032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203200" y="2286000"/>
            <a:ext cx="11777472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207264" y="142352"/>
            <a:ext cx="11777472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824568" y="2743200"/>
            <a:ext cx="8640232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95072" y="6391657"/>
            <a:ext cx="11777472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Прямоугольник 13"/>
          <p:cNvSpPr>
            <a:spLocks noChangeArrowheads="1"/>
          </p:cNvSpPr>
          <p:nvPr/>
        </p:nvSpPr>
        <p:spPr bwMode="auto">
          <a:xfrm>
            <a:off x="203200" y="152400"/>
            <a:ext cx="11777472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12B87-4F6F-46BB-B05C-D0AD666D3D07}" type="datetimeFigureOut">
              <a:rPr lang="ru-RU" smtClean="0"/>
              <a:t>12.12.2022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203200" y="2438400"/>
            <a:ext cx="11777472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5689600" y="2115312"/>
            <a:ext cx="8128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5815584" y="2209800"/>
            <a:ext cx="560832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5791200" y="2199451"/>
            <a:ext cx="6096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499A5A90-1455-41F2-98A0-6FB6B7D4BB9F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533400"/>
            <a:ext cx="103632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2336" y="228600"/>
            <a:ext cx="11379200" cy="75895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7721600" y="6409944"/>
            <a:ext cx="4059936" cy="365760"/>
          </a:xfrm>
        </p:spPr>
        <p:txBody>
          <a:bodyPr/>
          <a:lstStyle/>
          <a:p>
            <a:fld id="{D3712B87-4F6F-46BB-B05C-D0AD666D3D07}" type="datetimeFigureOut">
              <a:rPr lang="ru-RU" smtClean="0"/>
              <a:t>12.12.2022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A5A90-1455-41F2-98A0-6FB6B7D4BB9F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 flipV="1">
            <a:off x="6084107" y="1575653"/>
            <a:ext cx="11895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Объект 9"/>
          <p:cNvSpPr>
            <a:spLocks noGrp="1"/>
          </p:cNvSpPr>
          <p:nvPr>
            <p:ph sz="half" idx="1"/>
          </p:nvPr>
        </p:nvSpPr>
        <p:spPr>
          <a:xfrm>
            <a:off x="402336" y="1371600"/>
            <a:ext cx="53848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Объект 11"/>
          <p:cNvSpPr>
            <a:spLocks noGrp="1"/>
          </p:cNvSpPr>
          <p:nvPr>
            <p:ph sz="half" idx="2"/>
          </p:nvPr>
        </p:nvSpPr>
        <p:spPr>
          <a:xfrm>
            <a:off x="6400800" y="1371600"/>
            <a:ext cx="53848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flipV="1">
            <a:off x="6096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white">
          <a:xfrm>
            <a:off x="0" y="0"/>
            <a:ext cx="12192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12192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white">
          <a:xfrm>
            <a:off x="0" y="0"/>
            <a:ext cx="2032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white">
          <a:xfrm>
            <a:off x="11988800" y="0"/>
            <a:ext cx="2032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203200" y="1371600"/>
            <a:ext cx="11777472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94564" y="6391656"/>
            <a:ext cx="11777472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02336" y="1524000"/>
            <a:ext cx="5386917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6388441" y="1524000"/>
            <a:ext cx="5389033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12B87-4F6F-46BB-B05C-D0AD666D3D07}" type="datetimeFigureOut">
              <a:rPr lang="ru-RU" smtClean="0"/>
              <a:t>12.12.2022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06400" y="6409944"/>
            <a:ext cx="477520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203200" y="1280160"/>
            <a:ext cx="11777472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auto">
          <a:xfrm>
            <a:off x="203200" y="155448"/>
            <a:ext cx="11777472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Объект 23"/>
          <p:cNvSpPr>
            <a:spLocks noGrp="1"/>
          </p:cNvSpPr>
          <p:nvPr>
            <p:ph sz="quarter" idx="2"/>
          </p:nvPr>
        </p:nvSpPr>
        <p:spPr>
          <a:xfrm>
            <a:off x="402336" y="2471383"/>
            <a:ext cx="5388864" cy="3818404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Объект 25"/>
          <p:cNvSpPr>
            <a:spLocks noGrp="1"/>
          </p:cNvSpPr>
          <p:nvPr>
            <p:ph sz="quarter" idx="4"/>
          </p:nvPr>
        </p:nvSpPr>
        <p:spPr>
          <a:xfrm>
            <a:off x="6400800" y="2471383"/>
            <a:ext cx="5384800" cy="382219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Овал 24"/>
          <p:cNvSpPr/>
          <p:nvPr/>
        </p:nvSpPr>
        <p:spPr>
          <a:xfrm>
            <a:off x="5689600" y="956036"/>
            <a:ext cx="8128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Овал 26"/>
          <p:cNvSpPr/>
          <p:nvPr/>
        </p:nvSpPr>
        <p:spPr>
          <a:xfrm>
            <a:off x="5815584" y="1050524"/>
            <a:ext cx="560832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5791200" y="1042417"/>
            <a:ext cx="609600" cy="441325"/>
          </a:xfrm>
        </p:spPr>
        <p:txBody>
          <a:bodyPr/>
          <a:lstStyle>
            <a:lvl1pPr algn="ctr">
              <a:defRPr/>
            </a:lvl1pPr>
          </a:lstStyle>
          <a:p>
            <a:fld id="{499A5A90-1455-41F2-98A0-6FB6B7D4BB9F}" type="slidenum">
              <a:rPr lang="ru-RU" smtClean="0"/>
              <a:t>‹#›</a:t>
            </a:fld>
            <a:endParaRPr lang="ru-RU"/>
          </a:p>
        </p:txBody>
      </p:sp>
      <p:sp>
        <p:nvSpPr>
          <p:cNvPr id="23" name="Заголовок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12B87-4F6F-46BB-B05C-D0AD666D3D07}" type="datetimeFigureOut">
              <a:rPr lang="ru-RU" smtClean="0"/>
              <a:t>12.12.2022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5791200" y="1036021"/>
            <a:ext cx="609600" cy="441325"/>
          </a:xfrm>
        </p:spPr>
        <p:txBody>
          <a:bodyPr/>
          <a:lstStyle/>
          <a:p>
            <a:fld id="{499A5A90-1455-41F2-98A0-6FB6B7D4BB9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12192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0" y="0"/>
            <a:ext cx="12192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11988800" y="0"/>
            <a:ext cx="2032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2032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195072" y="6391657"/>
            <a:ext cx="11777472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203200" y="158496"/>
            <a:ext cx="11777472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12B87-4F6F-46BB-B05C-D0AD666D3D07}" type="datetimeFigureOut">
              <a:rPr lang="ru-RU" smtClean="0"/>
              <a:t>12.12.2022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5689600" y="6324600"/>
            <a:ext cx="8128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99A5A90-1455-41F2-98A0-6FB6B7D4BB9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>
            <a:spLocks noChangeArrowheads="1"/>
          </p:cNvSpPr>
          <p:nvPr/>
        </p:nvSpPr>
        <p:spPr bwMode="auto">
          <a:xfrm>
            <a:off x="203200" y="152400"/>
            <a:ext cx="11777472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12192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11988800" y="0"/>
            <a:ext cx="2032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12192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2032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203200" y="609600"/>
            <a:ext cx="36576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8000" y="914400"/>
            <a:ext cx="31496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08000" y="1981201"/>
            <a:ext cx="31496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203200" y="152400"/>
            <a:ext cx="11777472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203200" y="533400"/>
            <a:ext cx="11777472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Объект 19"/>
          <p:cNvSpPr>
            <a:spLocks noGrp="1"/>
          </p:cNvSpPr>
          <p:nvPr>
            <p:ph sz="quarter" idx="1"/>
          </p:nvPr>
        </p:nvSpPr>
        <p:spPr>
          <a:xfrm>
            <a:off x="4165600" y="685800"/>
            <a:ext cx="7518400" cy="5410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1727200" y="228600"/>
            <a:ext cx="8128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1853184" y="323088"/>
            <a:ext cx="560832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828800" y="312739"/>
            <a:ext cx="6096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499A5A90-1455-41F2-98A0-6FB6B7D4BB9F}" type="slidenum">
              <a:rPr lang="ru-RU" smtClean="0"/>
              <a:t>‹#›</a:t>
            </a:fld>
            <a:endParaRPr lang="ru-RU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auto">
          <a:xfrm>
            <a:off x="199136" y="6388386"/>
            <a:ext cx="11777472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12B87-4F6F-46BB-B05C-D0AD666D3D07}" type="datetimeFigureOut">
              <a:rPr lang="ru-RU" smtClean="0"/>
              <a:t>12.12.2022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02336" y="6410848"/>
            <a:ext cx="4511040" cy="365760"/>
          </a:xfrm>
        </p:spPr>
        <p:txBody>
          <a:bodyPr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ая соединительная линия 20"/>
          <p:cNvSpPr>
            <a:spLocks noChangeShapeType="1"/>
          </p:cNvSpPr>
          <p:nvPr/>
        </p:nvSpPr>
        <p:spPr bwMode="auto">
          <a:xfrm>
            <a:off x="203200" y="533400"/>
            <a:ext cx="11777472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12192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11988800" y="0"/>
            <a:ext cx="2032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2192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2032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auto">
          <a:xfrm>
            <a:off x="203200" y="152400"/>
            <a:ext cx="11777472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203200" y="609600"/>
            <a:ext cx="36576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auto">
          <a:xfrm>
            <a:off x="203200" y="155448"/>
            <a:ext cx="11777472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Овал 11"/>
          <p:cNvSpPr/>
          <p:nvPr/>
        </p:nvSpPr>
        <p:spPr>
          <a:xfrm>
            <a:off x="1727200" y="228600"/>
            <a:ext cx="8128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1853184" y="323088"/>
            <a:ext cx="560832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828800" y="312739"/>
            <a:ext cx="609600" cy="441325"/>
          </a:xfrm>
        </p:spPr>
        <p:txBody>
          <a:bodyPr/>
          <a:lstStyle/>
          <a:p>
            <a:fld id="{499A5A90-1455-41F2-98A0-6FB6B7D4BB9F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00500" y="5029200"/>
            <a:ext cx="78232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00500" y="609600"/>
            <a:ext cx="78232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08000" y="990600"/>
            <a:ext cx="32512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auto">
          <a:xfrm>
            <a:off x="199136" y="6388386"/>
            <a:ext cx="11777472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7717536" y="6404984"/>
            <a:ext cx="4059936" cy="365760"/>
          </a:xfrm>
        </p:spPr>
        <p:txBody>
          <a:bodyPr/>
          <a:lstStyle/>
          <a:p>
            <a:fld id="{D3712B87-4F6F-46BB-B05C-D0AD666D3D07}" type="datetimeFigureOut">
              <a:rPr lang="ru-RU" smtClean="0"/>
              <a:t>12.12.2022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02336" y="6410848"/>
            <a:ext cx="4779264" cy="365760"/>
          </a:xfr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12B87-4F6F-46BB-B05C-D0AD666D3D07}" type="datetimeFigureOut">
              <a:rPr lang="ru-RU" smtClean="0"/>
              <a:t>12.12.2022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A5A90-1455-41F2-98A0-6FB6B7D4BB9F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12192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9347200" y="0"/>
            <a:ext cx="28448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12192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0" y="0"/>
            <a:ext cx="2032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>
            <a:off x="195072" y="6391657"/>
            <a:ext cx="11777472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203200" y="155448"/>
            <a:ext cx="11777472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 rot="5400000">
            <a:off x="6403340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9119616" y="2925763"/>
            <a:ext cx="8128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9245600" y="3020251"/>
            <a:ext cx="560832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9221216" y="3009902"/>
            <a:ext cx="609600" cy="441325"/>
          </a:xfrm>
        </p:spPr>
        <p:txBody>
          <a:bodyPr/>
          <a:lstStyle/>
          <a:p>
            <a:fld id="{499A5A90-1455-41F2-98A0-6FB6B7D4BB9F}" type="slidenum">
              <a:rPr lang="ru-RU" smtClean="0"/>
              <a:t>‹#›</a:t>
            </a:fld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06400" y="304800"/>
            <a:ext cx="8737600" cy="5821366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12B87-4F6F-46BB-B05C-D0AD666D3D07}" type="datetimeFigureOut">
              <a:rPr lang="ru-RU" smtClean="0"/>
              <a:t>12.12.2022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855200" y="304802"/>
            <a:ext cx="1930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6705600"/>
            <a:ext cx="12192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1"/>
            <a:ext cx="12192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2032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11988800" y="0"/>
            <a:ext cx="2032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199136" y="6388386"/>
            <a:ext cx="11777472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7721600" y="6404984"/>
            <a:ext cx="4059936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D3712B87-4F6F-46BB-B05C-D0AD666D3D07}" type="datetimeFigureOut">
              <a:rPr lang="ru-RU" smtClean="0"/>
              <a:t>12.12.2022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406400" y="6410848"/>
            <a:ext cx="4775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203200" y="155448"/>
            <a:ext cx="11777472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203200" y="1276743"/>
            <a:ext cx="1177747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5689600" y="956036"/>
            <a:ext cx="8128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5815584" y="1050524"/>
            <a:ext cx="560832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5791200" y="1040175"/>
            <a:ext cx="6096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499A5A90-1455-41F2-98A0-6FB6B7D4BB9F}" type="slidenum">
              <a:rPr lang="ru-RU" smtClean="0"/>
              <a:t>‹#›</a:t>
            </a:fld>
            <a:endParaRPr lang="ru-RU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02336" y="228600"/>
            <a:ext cx="113792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02336" y="1524000"/>
            <a:ext cx="113792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7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12" Type="http://schemas.openxmlformats.org/officeDocument/2006/relationships/image" Target="../media/image1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11" Type="http://schemas.openxmlformats.org/officeDocument/2006/relationships/image" Target="../media/image15.png"/><Relationship Id="rId5" Type="http://schemas.openxmlformats.org/officeDocument/2006/relationships/image" Target="../media/image9.png"/><Relationship Id="rId10" Type="http://schemas.openxmlformats.org/officeDocument/2006/relationships/image" Target="../media/image14.png"/><Relationship Id="rId4" Type="http://schemas.openxmlformats.org/officeDocument/2006/relationships/image" Target="../media/image8.png"/><Relationship Id="rId9" Type="http://schemas.openxmlformats.org/officeDocument/2006/relationships/image" Target="../media/image13.png"/><Relationship Id="rId14" Type="http://schemas.openxmlformats.org/officeDocument/2006/relationships/image" Target="../media/image1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effectLst>
            <a:softEdge rad="31750"/>
          </a:effectLst>
        </p:spPr>
        <p:txBody>
          <a:bodyPr/>
          <a:lstStyle/>
          <a:p>
            <a:pPr algn="l"/>
            <a:r>
              <a:rPr lang="uk-UA" dirty="0" smtClean="0">
                <a:solidFill>
                  <a:srgbClr val="FF0000"/>
                </a:solidFill>
              </a:rPr>
              <a:t>Заняття</a:t>
            </a:r>
            <a:endParaRPr lang="ru-RU" dirty="0">
              <a:solidFill>
                <a:srgbClr val="FF0000"/>
              </a:solidFill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1924608441"/>
              </p:ext>
            </p:extLst>
          </p:nvPr>
        </p:nvGraphicFramePr>
        <p:xfrm>
          <a:off x="8610600" y="3413760"/>
          <a:ext cx="3200400" cy="3098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65551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316881" y="3891788"/>
            <a:ext cx="900747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9781735" y="2794508"/>
            <a:ext cx="914400" cy="201168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8492173" y="1148080"/>
            <a:ext cx="914400" cy="3708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1023281" y="667004"/>
            <a:ext cx="914400" cy="4145280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5982448" y="436880"/>
            <a:ext cx="914400" cy="449072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4787456" y="2104426"/>
            <a:ext cx="914400" cy="2794000"/>
          </a:xfrm>
          <a:prstGeom prst="rect">
            <a:avLst/>
          </a:prstGeom>
          <a:solidFill>
            <a:srgbClr val="B0EDF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3291428" y="1747520"/>
            <a:ext cx="914400" cy="315976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Кольцо 10"/>
          <p:cNvSpPr/>
          <p:nvPr/>
        </p:nvSpPr>
        <p:spPr>
          <a:xfrm>
            <a:off x="3291428" y="4907280"/>
            <a:ext cx="914400" cy="914400"/>
          </a:xfrm>
          <a:prstGeom prst="don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2" name="Кольцо 11"/>
          <p:cNvSpPr/>
          <p:nvPr/>
        </p:nvSpPr>
        <p:spPr>
          <a:xfrm>
            <a:off x="6029437" y="4927600"/>
            <a:ext cx="914400" cy="914400"/>
          </a:xfrm>
          <a:prstGeom prst="don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3" name="Кольцо 12"/>
          <p:cNvSpPr/>
          <p:nvPr/>
        </p:nvSpPr>
        <p:spPr>
          <a:xfrm>
            <a:off x="10993959" y="4846320"/>
            <a:ext cx="914400" cy="914400"/>
          </a:xfrm>
          <a:prstGeom prst="don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4" name="Кольцо 13"/>
          <p:cNvSpPr/>
          <p:nvPr/>
        </p:nvSpPr>
        <p:spPr>
          <a:xfrm>
            <a:off x="8533971" y="4856480"/>
            <a:ext cx="914400" cy="914400"/>
          </a:xfrm>
          <a:prstGeom prst="don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5" name="Кольцо 14"/>
          <p:cNvSpPr/>
          <p:nvPr/>
        </p:nvSpPr>
        <p:spPr>
          <a:xfrm>
            <a:off x="4738688" y="4907280"/>
            <a:ext cx="914400" cy="914400"/>
          </a:xfrm>
          <a:prstGeom prst="don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6" name="Кольцо 15"/>
          <p:cNvSpPr/>
          <p:nvPr/>
        </p:nvSpPr>
        <p:spPr>
          <a:xfrm>
            <a:off x="7290117" y="4846320"/>
            <a:ext cx="914400" cy="914400"/>
          </a:xfrm>
          <a:prstGeom prst="don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7" name="Кольцо 16"/>
          <p:cNvSpPr/>
          <p:nvPr/>
        </p:nvSpPr>
        <p:spPr>
          <a:xfrm>
            <a:off x="9772762" y="4856480"/>
            <a:ext cx="914400" cy="914400"/>
          </a:xfrm>
          <a:prstGeom prst="don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9" name="Стрелка влево 18"/>
          <p:cNvSpPr/>
          <p:nvPr/>
        </p:nvSpPr>
        <p:spPr>
          <a:xfrm>
            <a:off x="4185937" y="3992880"/>
            <a:ext cx="565562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Стрелка влево 19"/>
          <p:cNvSpPr/>
          <p:nvPr/>
        </p:nvSpPr>
        <p:spPr>
          <a:xfrm>
            <a:off x="5626608" y="4011676"/>
            <a:ext cx="322072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Стрелка влево 20"/>
          <p:cNvSpPr/>
          <p:nvPr/>
        </p:nvSpPr>
        <p:spPr>
          <a:xfrm>
            <a:off x="6910295" y="4020312"/>
            <a:ext cx="367983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Стрелка влево 21"/>
          <p:cNvSpPr/>
          <p:nvPr/>
        </p:nvSpPr>
        <p:spPr>
          <a:xfrm>
            <a:off x="8197103" y="4106672"/>
            <a:ext cx="281623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Стрелка влево 22"/>
          <p:cNvSpPr/>
          <p:nvPr/>
        </p:nvSpPr>
        <p:spPr>
          <a:xfrm>
            <a:off x="9387616" y="4081780"/>
            <a:ext cx="385146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Стрелка влево 23"/>
          <p:cNvSpPr/>
          <p:nvPr/>
        </p:nvSpPr>
        <p:spPr>
          <a:xfrm>
            <a:off x="10668205" y="4106672"/>
            <a:ext cx="325754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72711" y="-746760"/>
            <a:ext cx="4575618" cy="6858000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29958" y="3992880"/>
            <a:ext cx="180870" cy="506012"/>
          </a:xfrm>
          <a:prstGeom prst="rect">
            <a:avLst/>
          </a:prstGeom>
        </p:spPr>
      </p:pic>
      <p:sp>
        <p:nvSpPr>
          <p:cNvPr id="9" name="Блок-схема: процесс 8"/>
          <p:cNvSpPr/>
          <p:nvPr/>
        </p:nvSpPr>
        <p:spPr>
          <a:xfrm>
            <a:off x="162560" y="5770880"/>
            <a:ext cx="12029440" cy="193040"/>
          </a:xfrm>
          <a:prstGeom prst="flowChartProcess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7-конечная звезда 24"/>
          <p:cNvSpPr/>
          <p:nvPr/>
        </p:nvSpPr>
        <p:spPr>
          <a:xfrm>
            <a:off x="1373281" y="336731"/>
            <a:ext cx="914400" cy="914400"/>
          </a:xfrm>
          <a:prstGeom prst="star7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7-конечная звезда 25"/>
          <p:cNvSpPr/>
          <p:nvPr/>
        </p:nvSpPr>
        <p:spPr>
          <a:xfrm>
            <a:off x="7458891" y="436880"/>
            <a:ext cx="914400" cy="914400"/>
          </a:xfrm>
          <a:prstGeom prst="star7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7-конечная звезда 26"/>
          <p:cNvSpPr/>
          <p:nvPr/>
        </p:nvSpPr>
        <p:spPr>
          <a:xfrm>
            <a:off x="4356736" y="436880"/>
            <a:ext cx="914400" cy="914400"/>
          </a:xfrm>
          <a:prstGeom prst="star7">
            <a:avLst/>
          </a:prstGeom>
          <a:solidFill>
            <a:srgbClr val="B0EDF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4-конечная звезда 27"/>
          <p:cNvSpPr/>
          <p:nvPr/>
        </p:nvSpPr>
        <p:spPr>
          <a:xfrm>
            <a:off x="9781735" y="336731"/>
            <a:ext cx="914400" cy="914400"/>
          </a:xfrm>
          <a:prstGeom prst="star4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8241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4208" y="4228510"/>
            <a:ext cx="920576" cy="93276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84735" y="3155560"/>
            <a:ext cx="932769" cy="203014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65101" y="2375204"/>
            <a:ext cx="932769" cy="28105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53019" y="2002932"/>
            <a:ext cx="932769" cy="317629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338014" y="988725"/>
            <a:ext cx="932769" cy="416392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605112" y="680370"/>
            <a:ext cx="932769" cy="450533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338014" y="5161279"/>
            <a:ext cx="932769" cy="932769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-537900" y="-353032"/>
            <a:ext cx="4572396" cy="6864691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798271" y="5185704"/>
            <a:ext cx="932769" cy="932769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938880" y="5173491"/>
            <a:ext cx="932769" cy="932769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019246" y="5161278"/>
            <a:ext cx="932769" cy="932769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647674" y="5185704"/>
            <a:ext cx="932769" cy="932769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554917" y="5161278"/>
            <a:ext cx="932769" cy="932769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194305" y="4402262"/>
            <a:ext cx="379903" cy="506012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469914" y="4469839"/>
            <a:ext cx="195904" cy="506012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580443" y="4402262"/>
            <a:ext cx="182896" cy="506012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689828" y="4402262"/>
            <a:ext cx="263191" cy="506012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844576" y="4441888"/>
            <a:ext cx="174670" cy="506012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10800000" flipH="1">
            <a:off x="8897230" y="4395846"/>
            <a:ext cx="425940" cy="506012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182880" y="6118473"/>
            <a:ext cx="12009120" cy="262007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9246" y="1455079"/>
            <a:ext cx="933450" cy="373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04431" y="5172810"/>
            <a:ext cx="933450" cy="933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26991" y="4469438"/>
            <a:ext cx="348210" cy="506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6-конечная звезда 9"/>
          <p:cNvSpPr/>
          <p:nvPr/>
        </p:nvSpPr>
        <p:spPr>
          <a:xfrm>
            <a:off x="1584960" y="675491"/>
            <a:ext cx="914400" cy="914400"/>
          </a:xfrm>
          <a:prstGeom prst="star6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7-конечная звезда 10"/>
          <p:cNvSpPr/>
          <p:nvPr/>
        </p:nvSpPr>
        <p:spPr>
          <a:xfrm>
            <a:off x="3776672" y="666743"/>
            <a:ext cx="914400" cy="914400"/>
          </a:xfrm>
          <a:prstGeom prst="star7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6-конечная звезда 11"/>
          <p:cNvSpPr/>
          <p:nvPr/>
        </p:nvSpPr>
        <p:spPr>
          <a:xfrm>
            <a:off x="5273040" y="889493"/>
            <a:ext cx="914400" cy="914400"/>
          </a:xfrm>
          <a:prstGeom prst="star6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8-конечная звезда 24"/>
          <p:cNvSpPr/>
          <p:nvPr/>
        </p:nvSpPr>
        <p:spPr>
          <a:xfrm>
            <a:off x="8119196" y="218291"/>
            <a:ext cx="914400" cy="914400"/>
          </a:xfrm>
          <a:prstGeom prst="star8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3767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39835" y="1596214"/>
            <a:ext cx="6228080" cy="470408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Равнобедренный треугольник 2"/>
          <p:cNvSpPr/>
          <p:nvPr/>
        </p:nvSpPr>
        <p:spPr>
          <a:xfrm>
            <a:off x="2524760" y="173814"/>
            <a:ext cx="6797040" cy="1422400"/>
          </a:xfrm>
          <a:prstGeom prst="triangl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0070C0"/>
              </a:solidFill>
            </a:endParaRPr>
          </a:p>
        </p:txBody>
      </p:sp>
      <p:sp>
        <p:nvSpPr>
          <p:cNvPr id="14" name="Минус 13"/>
          <p:cNvSpPr/>
          <p:nvPr/>
        </p:nvSpPr>
        <p:spPr>
          <a:xfrm rot="19459865">
            <a:off x="2865978" y="2015393"/>
            <a:ext cx="1749843" cy="914400"/>
          </a:xfrm>
          <a:prstGeom prst="mathMinus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686956">
            <a:off x="3454065" y="2586688"/>
            <a:ext cx="1201016" cy="951058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990453">
            <a:off x="4035328" y="2125738"/>
            <a:ext cx="1201016" cy="951058"/>
          </a:xfrm>
          <a:prstGeom prst="rect">
            <a:avLst/>
          </a:prstGeom>
        </p:spPr>
      </p:pic>
      <p:sp>
        <p:nvSpPr>
          <p:cNvPr id="20" name="Овал 19"/>
          <p:cNvSpPr/>
          <p:nvPr/>
        </p:nvSpPr>
        <p:spPr>
          <a:xfrm>
            <a:off x="6567092" y="4830323"/>
            <a:ext cx="1249632" cy="1180519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Овал 21"/>
          <p:cNvSpPr/>
          <p:nvPr/>
        </p:nvSpPr>
        <p:spPr>
          <a:xfrm>
            <a:off x="7873344" y="4471684"/>
            <a:ext cx="914400" cy="1766746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236700" y="4239102"/>
            <a:ext cx="457200" cy="1463151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3739144" y="5208801"/>
            <a:ext cx="476250" cy="1481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3739144" y="3271241"/>
            <a:ext cx="476250" cy="1481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2030" y="4230108"/>
            <a:ext cx="476250" cy="1481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685340" y="2140653"/>
            <a:ext cx="1146481" cy="603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810621" y="1556893"/>
            <a:ext cx="603250" cy="1227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258580" y="2701127"/>
            <a:ext cx="603250" cy="1146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2766" y="2442431"/>
            <a:ext cx="603250" cy="1146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7-конечная звезда 10"/>
          <p:cNvSpPr/>
          <p:nvPr/>
        </p:nvSpPr>
        <p:spPr>
          <a:xfrm>
            <a:off x="10126688" y="2300640"/>
            <a:ext cx="914400" cy="914400"/>
          </a:xfrm>
          <a:prstGeom prst="star7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6-конечная звезда 12"/>
          <p:cNvSpPr/>
          <p:nvPr/>
        </p:nvSpPr>
        <p:spPr>
          <a:xfrm>
            <a:off x="4416461" y="381649"/>
            <a:ext cx="914400" cy="914400"/>
          </a:xfrm>
          <a:prstGeom prst="star6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4-конечная звезда 14"/>
          <p:cNvSpPr/>
          <p:nvPr/>
        </p:nvSpPr>
        <p:spPr>
          <a:xfrm>
            <a:off x="10330152" y="885014"/>
            <a:ext cx="914400" cy="914400"/>
          </a:xfrm>
          <a:prstGeom prst="star4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7-конечная звезда 15"/>
          <p:cNvSpPr/>
          <p:nvPr/>
        </p:nvSpPr>
        <p:spPr>
          <a:xfrm>
            <a:off x="2306319" y="281450"/>
            <a:ext cx="914400" cy="914400"/>
          </a:xfrm>
          <a:prstGeom prst="star7">
            <a:avLst/>
          </a:prstGeom>
          <a:solidFill>
            <a:schemeClr val="bg2"/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7-конечная звезда 16"/>
          <p:cNvSpPr/>
          <p:nvPr/>
        </p:nvSpPr>
        <p:spPr>
          <a:xfrm>
            <a:off x="951681" y="1133796"/>
            <a:ext cx="914400" cy="914400"/>
          </a:xfrm>
          <a:prstGeom prst="star7">
            <a:avLst/>
          </a:prstGeom>
          <a:solidFill>
            <a:srgbClr val="B0EDF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6-конечная звезда 20"/>
          <p:cNvSpPr/>
          <p:nvPr/>
        </p:nvSpPr>
        <p:spPr>
          <a:xfrm>
            <a:off x="10209419" y="4796845"/>
            <a:ext cx="914400" cy="914400"/>
          </a:xfrm>
          <a:prstGeom prst="star6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10-конечная звезда 22"/>
          <p:cNvSpPr/>
          <p:nvPr/>
        </p:nvSpPr>
        <p:spPr>
          <a:xfrm>
            <a:off x="8330544" y="281450"/>
            <a:ext cx="914400" cy="914400"/>
          </a:xfrm>
          <a:prstGeom prst="star10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8-конечная звезда 23"/>
          <p:cNvSpPr/>
          <p:nvPr/>
        </p:nvSpPr>
        <p:spPr>
          <a:xfrm>
            <a:off x="779430" y="2860958"/>
            <a:ext cx="914400" cy="914400"/>
          </a:xfrm>
          <a:prstGeom prst="star8">
            <a:avLst/>
          </a:prstGeom>
          <a:solidFill>
            <a:srgbClr val="B0EDF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8786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2" grpId="0" animBg="1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фициальная">
  <a:themeElements>
    <a:clrScheme name="Официальная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Официальная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Официальная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189</TotalTime>
  <Words>3</Words>
  <Application>Microsoft Office PowerPoint</Application>
  <PresentationFormat>Широкоэкранный</PresentationFormat>
  <Paragraphs>2</Paragraphs>
  <Slides>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8" baseType="lpstr">
      <vt:lpstr>Georgia</vt:lpstr>
      <vt:lpstr>Wingdings</vt:lpstr>
      <vt:lpstr>Wingdings 2</vt:lpstr>
      <vt:lpstr>Официальная</vt:lpstr>
      <vt:lpstr>Заняття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Заняття</dc:title>
  <dc:creator>Пользователь</dc:creator>
  <cp:lastModifiedBy>Пользователь</cp:lastModifiedBy>
  <cp:revision>22</cp:revision>
  <dcterms:created xsi:type="dcterms:W3CDTF">2022-12-08T11:34:20Z</dcterms:created>
  <dcterms:modified xsi:type="dcterms:W3CDTF">2022-12-12T14:22:25Z</dcterms:modified>
</cp:coreProperties>
</file>