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6" r:id="rId6"/>
    <p:sldId id="262" r:id="rId7"/>
    <p:sldId id="267" r:id="rId8"/>
    <p:sldId id="264" r:id="rId9"/>
    <p:sldId id="268" r:id="rId10"/>
    <p:sldId id="265" r:id="rId11"/>
    <p:sldId id="269" r:id="rId12"/>
    <p:sldId id="270" r:id="rId13"/>
    <p:sldId id="272" r:id="rId14"/>
    <p:sldId id="273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5D9E4-152E-4403-88E5-E31B44C4571C}" type="datetimeFigureOut">
              <a:rPr lang="uk-UA" smtClean="0"/>
              <a:pPr/>
              <a:t>13.11.2023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B2AAF-BED5-4C8B-83F3-94B28B1D4DFB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3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Фон города для детей - фото и картинки abrakadabra.fu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>
                <a:latin typeface="Bookman Old Style" pitchFamily="18" charset="0"/>
                <a:cs typeface="FrankRuehl" pitchFamily="34" charset="-79"/>
              </a:rPr>
              <a:t>В. Сухомлинський</a:t>
            </a:r>
            <a:br>
              <a:rPr lang="uk-UA" dirty="0">
                <a:latin typeface="Bookman Old Style" pitchFamily="18" charset="0"/>
                <a:cs typeface="FrankRuehl" pitchFamily="34" charset="-79"/>
              </a:rPr>
            </a:br>
            <a:r>
              <a:rPr lang="uk-UA" dirty="0">
                <a:latin typeface="Bookman Old Style" pitchFamily="18" charset="0"/>
                <a:cs typeface="FrankRuehl" pitchFamily="34" charset="-79"/>
              </a:rPr>
              <a:t>“ Покинуте кошеня ”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4643446"/>
            <a:ext cx="6400800" cy="1752600"/>
          </a:xfrm>
        </p:spPr>
        <p:txBody>
          <a:bodyPr>
            <a:normAutofit fontScale="92500" lnSpcReduction="10000"/>
          </a:bodyPr>
          <a:lstStyle/>
          <a:p>
            <a:endParaRPr lang="uk-UA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uk-U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Підготувала: </a:t>
            </a:r>
          </a:p>
          <a:p>
            <a:r>
              <a:rPr lang="uk-U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Міхно</a:t>
            </a:r>
            <a:r>
              <a:rPr lang="uk-U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Людмила Миколаївна </a:t>
            </a:r>
          </a:p>
          <a:p>
            <a:r>
              <a:rPr lang="uk-U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вихователь Донецького ЗДО(</a:t>
            </a:r>
            <a:r>
              <a:rPr lang="uk-U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я-с</a:t>
            </a:r>
            <a:r>
              <a:rPr lang="uk-U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)№1</a:t>
            </a:r>
          </a:p>
          <a:p>
            <a:r>
              <a:rPr lang="uk-U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Ізюмського р-ну, Харківської обл.</a:t>
            </a:r>
          </a:p>
        </p:txBody>
      </p:sp>
    </p:spTree>
  </p:cSld>
  <p:clrMapOvr>
    <a:masterClrMapping/>
  </p:clrMapOvr>
  <p:transition spd="slow" advTm="5000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4340" name="AutoShape 4" descr="Голубой фон с облаками (64 фот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4342" name="AutoShape 6" descr="Голубой фон с облаками (64 фот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4344" name="AutoShape 8" descr="Фон облака мультяшн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4346" name="AutoShape 10" descr="Фон облака мультяшн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4348" name="AutoShape 12" descr="Фоны для презентаций мультяшн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49" name="Picture 13" descr="C:\Users\мастер\Desktop\1617474366_61-p-oboi-goluboi-fon-s-oblakami-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1785926"/>
            <a:ext cx="8151014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МЕТА: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Продовжувати формувати вміння уважно слухати казку, 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аналізувати проблемні ситуації.</a:t>
            </a: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Розвивати творче мислення, образну пам’ять.</a:t>
            </a: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Збагачувати лексичний запас.</a:t>
            </a: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Виховувати любов до тварин, відповідальне ставлення до 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тих, кого приручаємо, спонукати робити добро, приносити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радість іншим.</a:t>
            </a:r>
          </a:p>
          <a:p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0000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388" name="AutoShape 4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89" name="Picture 5" descr="C:\Users\мастер\Desktop\1627195929_28-kartinkin-com-p-fon-oblaka-dlya-detei-krasivo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0" name="Picture 6" descr="C:\Users\мастер\Desktop\d4520f3263201d0e0c3193b3abc38b92_large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1357298"/>
            <a:ext cx="8715436" cy="550070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285984" y="1714488"/>
            <a:ext cx="58144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3200" b="1" dirty="0" err="1">
                <a:latin typeface="Times New Roman" pitchFamily="18" charset="0"/>
                <a:cs typeface="Times New Roman" pitchFamily="18" charset="0"/>
              </a:rPr>
              <a:t>В.Сухомлинський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 “ Покинуте Кошеня ”</a:t>
            </a:r>
          </a:p>
          <a:p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Хтось виніс із хати маленьке сіре кошенятко й пустив його на дорогу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</p:spTree>
  </p:cSld>
  <p:clrMapOvr>
    <a:masterClrMapping/>
  </p:clrMapOvr>
  <p:transition spd="slow" advTm="9000">
    <p:wheel spokes="3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 descr="Empty Bus Stop with bench and trash receptacle, city background, tree, blue sky with clouds - 6104766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36" name="AutoShape 4" descr="Кинувся: векторна графіка, зображення, Кинувся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42" name="AutoShape 10" descr="Hubungan jalan: векторна графіка, зображення, Hubungan jalan малюнки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44" name="Picture 12" descr="https://i.pinimg.com/564x/cb/cd/47/cbcd47640c79808650a433b1dcadc7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45" name="Picture 13" descr="C:\Users\мастер\Desktop\image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5779">
            <a:off x="156682" y="4820166"/>
            <a:ext cx="1401115" cy="1583944"/>
          </a:xfrm>
          <a:prstGeom prst="rect">
            <a:avLst/>
          </a:prstGeom>
          <a:noFill/>
        </p:spPr>
      </p:pic>
      <p:pic>
        <p:nvPicPr>
          <p:cNvPr id="11" name="Рисунок 10" descr="Box - PNG image with transparent background | Free Png Image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5214950"/>
            <a:ext cx="2357454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1" descr="Казка Страшне кошеня читати онлайн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5143512"/>
            <a:ext cx="1042703" cy="10824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388" name="AutoShape 4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89" name="Picture 5" descr="C:\Users\мастер\Desktop\1627195929_28-kartinkin-com-p-fon-oblaka-dlya-detei-krasivo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0" name="Picture 6" descr="C:\Users\мастер\Desktop\d4520f3263201d0e0c3193b3abc38b92_large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1357298"/>
            <a:ext cx="8643998" cy="550070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55776" y="2204864"/>
            <a:ext cx="43577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Сидить кошеня та й нявчить. </a:t>
            </a:r>
          </a:p>
          <a:p>
            <a:pPr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Бо хоче додому, до матусі. </a:t>
            </a:r>
          </a:p>
        </p:txBody>
      </p:sp>
    </p:spTree>
  </p:cSld>
  <p:clrMapOvr>
    <a:masterClrMapping/>
  </p:clrMapOvr>
  <p:transition spd="slow" advTm="7000">
    <p:wheel spokes="3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i.pinimg.com/564x/f5/2a/5b/f52a5b369396374a644687e659f3bb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929330"/>
          </a:xfrm>
          <a:prstGeom prst="rect">
            <a:avLst/>
          </a:prstGeom>
          <a:noFill/>
        </p:spPr>
      </p:pic>
      <p:pic>
        <p:nvPicPr>
          <p:cNvPr id="6" name="Рисунок 5" descr="https://i.pinimg.com/564x/cb/cd/47/cbcd47640c79808650a433b1dcadc7de.jpg"/>
          <p:cNvPicPr/>
          <p:nvPr/>
        </p:nvPicPr>
        <p:blipFill>
          <a:blip r:embed="rId3"/>
          <a:srcRect t="79046" b="4149"/>
          <a:stretch>
            <a:fillRect/>
          </a:stretch>
        </p:blipFill>
        <p:spPr bwMode="auto">
          <a:xfrm>
            <a:off x="0" y="5572140"/>
            <a:ext cx="9144000" cy="1285860"/>
          </a:xfrm>
          <a:prstGeom prst="rect">
            <a:avLst/>
          </a:prstGeom>
          <a:noFill/>
        </p:spPr>
      </p:pic>
      <p:pic>
        <p:nvPicPr>
          <p:cNvPr id="4" name="Picture 11" descr="Казка Страшне кошеня читати онлайн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858016" y="5000636"/>
            <a:ext cx="1317958" cy="1368219"/>
          </a:xfrm>
          <a:prstGeom prst="rect">
            <a:avLst/>
          </a:prstGeom>
          <a:noFill/>
        </p:spPr>
      </p:pic>
      <p:pic>
        <p:nvPicPr>
          <p:cNvPr id="7" name="Рисунок 6" descr="Беспроводная связь">
            <a:extLst>
              <a:ext uri="{FF2B5EF4-FFF2-40B4-BE49-F238E27FC236}">
                <a16:creationId xmlns:a16="http://schemas.microsoft.com/office/drawing/2014/main" id="{F82F81CD-8F83-9A65-86C5-FA8E5E6F44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8047456">
            <a:off x="6049531" y="5309668"/>
            <a:ext cx="914400" cy="914400"/>
          </a:xfrm>
          <a:prstGeom prst="rect">
            <a:avLst/>
          </a:prstGeom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388" name="AutoShape 4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89" name="Picture 5" descr="C:\Users\мастер\Desktop\1627195929_28-kartinkin-com-p-fon-oblaka-dlya-detei-krasivo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0" name="Picture 6" descr="C:\Users\мастер\Desktop\d4520f3263201d0e0c3193b3abc38b92_large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1357298"/>
            <a:ext cx="8715436" cy="550070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339752" y="1905506"/>
            <a:ext cx="49292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Проходять люди, дивляться на кошеня. </a:t>
            </a:r>
          </a:p>
          <a:p>
            <a:pPr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Хто сумно хитає головою, хто сміється. </a:t>
            </a:r>
          </a:p>
          <a:p>
            <a:pPr algn="ctr"/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Хто жаліє: бідне кошенятко, та й іде собі.  </a:t>
            </a:r>
          </a:p>
        </p:txBody>
      </p:sp>
    </p:spTree>
  </p:cSld>
  <p:clrMapOvr>
    <a:masterClrMapping/>
  </p:clrMapOvr>
  <p:transition spd="slow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 descr="Люди, идущие по тротуару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1510" name="AutoShape 6" descr="Люди, идущие по тротуару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1512" name="AutoShape 8" descr="Люди, идущие по тротуару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1513" name="Picture 9" descr="C:\Users\мастер\Desktop\people-walking-on-the-sidewalk_1308-7829.jpg"/>
          <p:cNvPicPr>
            <a:picLocks noChangeAspect="1" noChangeArrowheads="1"/>
          </p:cNvPicPr>
          <p:nvPr/>
        </p:nvPicPr>
        <p:blipFill>
          <a:blip r:embed="rId2"/>
          <a:srcRect b="21571"/>
          <a:stretch>
            <a:fillRect/>
          </a:stretch>
        </p:blipFill>
        <p:spPr bwMode="auto">
          <a:xfrm>
            <a:off x="0" y="0"/>
            <a:ext cx="9144000" cy="5143512"/>
          </a:xfrm>
          <a:prstGeom prst="rect">
            <a:avLst/>
          </a:prstGeom>
          <a:noFill/>
        </p:spPr>
      </p:pic>
      <p:pic>
        <p:nvPicPr>
          <p:cNvPr id="7" name="Рисунок 6" descr="https://i.pinimg.com/564x/cb/cd/47/cbcd47640c79808650a433b1dcadc7de.jpg"/>
          <p:cNvPicPr/>
          <p:nvPr/>
        </p:nvPicPr>
        <p:blipFill>
          <a:blip r:embed="rId3"/>
          <a:srcRect t="88797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21515" name="Picture 11" descr="Казка Страшне кошеня читати онлайн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858016" y="5286387"/>
            <a:ext cx="1317958" cy="1368219"/>
          </a:xfrm>
          <a:prstGeom prst="rect">
            <a:avLst/>
          </a:prstGeom>
          <a:noFill/>
        </p:spPr>
      </p:pic>
      <p:pic>
        <p:nvPicPr>
          <p:cNvPr id="10" name="Рисунок 9" descr="C:\Users\мастер\Desktop\cartoon-tears-dripping-despair-drops-vector-illustration-isolated-on-white-background_81894-5271.jpg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219" t="24053" r="13841" b="13439"/>
          <a:stretch>
            <a:fillRect/>
          </a:stretch>
        </p:blipFill>
        <p:spPr bwMode="auto">
          <a:xfrm rot="1264157">
            <a:off x="6692171" y="5751802"/>
            <a:ext cx="675599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388" name="AutoShape 4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89" name="Picture 5" descr="C:\Users\мастер\Desktop\1627195929_28-kartinkin-com-p-fon-oblaka-dlya-detei-krasivo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0" name="Picture 6" descr="C:\Users\мастер\Desktop\d4520f3263201d0e0c3193b3abc38b92_large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1357298"/>
            <a:ext cx="8715436" cy="550070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411760" y="2044179"/>
            <a:ext cx="500066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Настав вечір. Зайшло сонце.</a:t>
            </a:r>
            <a:r>
              <a:rPr lang="uk-UA" sz="2800" dirty="0"/>
              <a:t>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Страшно стало кошеняті</a:t>
            </a:r>
            <a:r>
              <a:rPr lang="uk-UA" sz="2800" dirty="0"/>
              <a:t>.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Притулилося воно до куща та й сидить – тремтить. </a:t>
            </a:r>
          </a:p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Поверталась із школи маленька Наталочка. </a:t>
            </a:r>
          </a:p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Чує – нявчить кошеня.     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Фон дорога для детей (74 фот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2532" name="AutoShape 4" descr="Фон дорога для детей (74 фот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2533" name="Picture 5" descr="C:\Users\мастер\Desktop\1659828543_11-funart-pro-p-fon-doroga-dlya-detei-krasivo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286512" y="40005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6357950" y="40719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5715008" y="47863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pic>
        <p:nvPicPr>
          <p:cNvPr id="12" name="Рисунок 11" descr="100 ШКОЛА ideas | освіта, перший клас, малюнк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571736" y="2285992"/>
            <a:ext cx="164307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Казка Страшне кошеня читати онлайн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572264" y="3714752"/>
            <a:ext cx="1068410" cy="1023138"/>
          </a:xfrm>
          <a:prstGeom prst="rect">
            <a:avLst/>
          </a:prstGeom>
          <a:noFill/>
        </p:spPr>
      </p:pic>
      <p:pic>
        <p:nvPicPr>
          <p:cNvPr id="8" name="Рисунок 7" descr="C:\Users\мастер\Desktop\cartoon-tears-dripping-despair-drops-vector-illustration-isolated-on-white-background_81894-5271.jpg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219" t="24053" r="13841" b="13439"/>
          <a:stretch>
            <a:fillRect/>
          </a:stretch>
        </p:blipFill>
        <p:spPr bwMode="auto">
          <a:xfrm rot="1264157">
            <a:off x="6334982" y="4108728"/>
            <a:ext cx="675599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Рисунок школа (29 фото) » Рисунки для срисовки и не только"/>
          <p:cNvPicPr/>
          <p:nvPr/>
        </p:nvPicPr>
        <p:blipFill>
          <a:blip r:embed="rId6"/>
          <a:srcRect l="7589" t="23609" r="7926" b="29511"/>
          <a:stretch>
            <a:fillRect/>
          </a:stretch>
        </p:blipFill>
        <p:spPr bwMode="auto">
          <a:xfrm>
            <a:off x="0" y="2571744"/>
            <a:ext cx="2643174" cy="150019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5" name="Рисунок 14" descr="Дорога города со светофорами перекрестков Иллюстрация вектора шоссе города  Иллюстрация вектора - иллюстрации насчитывающей пусто, семафор: 154006056"/>
          <p:cNvPicPr/>
          <p:nvPr/>
        </p:nvPicPr>
        <p:blipFill>
          <a:blip r:embed="rId7">
            <a:clrChange>
              <a:clrFrom>
                <a:srgbClr val="C0CDB9"/>
              </a:clrFrom>
              <a:clrTo>
                <a:srgbClr val="C0CDB9">
                  <a:alpha val="0"/>
                </a:srgbClr>
              </a:clrTo>
            </a:clrChange>
          </a:blip>
          <a:srcRect l="67341" t="74896" r="10420"/>
          <a:stretch>
            <a:fillRect/>
          </a:stretch>
        </p:blipFill>
        <p:spPr bwMode="auto">
          <a:xfrm>
            <a:off x="7072330" y="3357562"/>
            <a:ext cx="1928826" cy="142876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388" name="AutoShape 4" descr="Фон облака для детей - 35 фото для презентаций и картинок на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89" name="Picture 5" descr="C:\Users\мастер\Desktop\1627195929_28-kartinkin-com-p-fon-oblaka-dlya-detei-krasivo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0" name="Picture 6" descr="C:\Users\мастер\Desktop\d4520f3263201d0e0c3193b3abc38b92_large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1357298"/>
            <a:ext cx="8643998" cy="550070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339752" y="2204864"/>
            <a:ext cx="49292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Вона не сказала ні слова, а взяла кошеня й понесла додому. </a:t>
            </a:r>
          </a:p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  Пригорнулося кошенятко до     дівчинки. Замуркотіло.        </a:t>
            </a:r>
          </a:p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           Раде-радісіньке.</a:t>
            </a:r>
          </a:p>
        </p:txBody>
      </p:sp>
    </p:spTree>
  </p:cSld>
  <p:clrMapOvr>
    <a:masterClrMapping/>
  </p:clrMapOvr>
  <p:transition spd="slow" advTm="1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Фон дорога для детей (74 фот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2532" name="AutoShape 4" descr="Фон дорога для детей (74 фот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2533" name="Picture 5" descr="C:\Users\мастер\Desktop\1659828543_11-funart-pro-p-fon-doroga-dlya-detei-krasivo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286512" y="40005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6357950" y="40719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5715008" y="47863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pic>
        <p:nvPicPr>
          <p:cNvPr id="12" name="Рисунок 11" descr="100 ШКОЛА ideas | освіта, перший клас, малюнк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143504" y="2357430"/>
            <a:ext cx="164307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Дорога города со светофорами перекрестков Иллюстрация вектора шоссе города  Иллюстрация вектора - иллюстрации насчитывающей пусто, семафор: 154006056"/>
          <p:cNvPicPr/>
          <p:nvPr/>
        </p:nvPicPr>
        <p:blipFill>
          <a:blip r:embed="rId4">
            <a:clrChange>
              <a:clrFrom>
                <a:srgbClr val="C0CDB9"/>
              </a:clrFrom>
              <a:clrTo>
                <a:srgbClr val="C0CDB9">
                  <a:alpha val="0"/>
                </a:srgbClr>
              </a:clrTo>
            </a:clrChange>
          </a:blip>
          <a:srcRect l="67341" t="74896" r="10420"/>
          <a:stretch>
            <a:fillRect/>
          </a:stretch>
        </p:blipFill>
        <p:spPr bwMode="auto">
          <a:xfrm>
            <a:off x="7143736" y="3357562"/>
            <a:ext cx="2000264" cy="142876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11" descr="Казка Страшне кошеня читати онлайн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67225" flipH="1">
            <a:off x="6200492" y="3351619"/>
            <a:ext cx="876188" cy="839061"/>
          </a:xfrm>
          <a:prstGeom prst="rect">
            <a:avLst/>
          </a:prstGeom>
          <a:noFill/>
        </p:spPr>
      </p:pic>
      <p:pic>
        <p:nvPicPr>
          <p:cNvPr id="11" name="Рисунок 10" descr="Рисунок школа (29 фото) » Рисунки для срисовки и не только"/>
          <p:cNvPicPr/>
          <p:nvPr/>
        </p:nvPicPr>
        <p:blipFill>
          <a:blip r:embed="rId6"/>
          <a:srcRect l="7589" t="23609" r="7926" b="29511"/>
          <a:stretch>
            <a:fillRect/>
          </a:stretch>
        </p:blipFill>
        <p:spPr bwMode="auto">
          <a:xfrm>
            <a:off x="0" y="2571744"/>
            <a:ext cx="2643174" cy="150019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-0.25 -2.59259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мастер\Desktop\1659828543_11-funart-pro-p-fon-doroga-dlya-detei-krasivo-12.jpg"/>
          <p:cNvPicPr>
            <a:picLocks noChangeAspect="1" noChangeArrowheads="1"/>
          </p:cNvPicPr>
          <p:nvPr/>
        </p:nvPicPr>
        <p:blipFill>
          <a:blip r:embed="rId2"/>
          <a:srcRect l="3125" r="4687" b="239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100 ШКОЛА ideas | освіта, перший клас, малюнк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786182" y="3714752"/>
            <a:ext cx="85725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1" descr="Казка Страшне кошеня читати онлайн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379884" flipH="1">
            <a:off x="4310524" y="4319776"/>
            <a:ext cx="502379" cy="481091"/>
          </a:xfrm>
          <a:prstGeom prst="rect">
            <a:avLst/>
          </a:prstGeom>
          <a:noFill/>
        </p:spPr>
      </p:pic>
      <p:pic>
        <p:nvPicPr>
          <p:cNvPr id="5" name="Рисунок 4" descr="Рисунок школа (29 фото) » Рисунки для срисовки и не только"/>
          <p:cNvPicPr/>
          <p:nvPr/>
        </p:nvPicPr>
        <p:blipFill>
          <a:blip r:embed="rId5"/>
          <a:srcRect l="25855" t="23609" r="7926" b="29511"/>
          <a:stretch>
            <a:fillRect/>
          </a:stretch>
        </p:blipFill>
        <p:spPr bwMode="auto">
          <a:xfrm>
            <a:off x="0" y="3571876"/>
            <a:ext cx="2071702" cy="150019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6" name="Рисунок 5" descr="Дорога города со светофорами перекрестков Иллюстрация вектора шоссе города  Иллюстрация вектора - иллюстрации насчитывающей пусто, семафор: 154006056"/>
          <p:cNvPicPr/>
          <p:nvPr/>
        </p:nvPicPr>
        <p:blipFill>
          <a:blip r:embed="rId6">
            <a:clrChange>
              <a:clrFrom>
                <a:srgbClr val="C0CDB9"/>
              </a:clrFrom>
              <a:clrTo>
                <a:srgbClr val="C0CDB9">
                  <a:alpha val="0"/>
                </a:srgbClr>
              </a:clrTo>
            </a:clrChange>
          </a:blip>
          <a:srcRect l="67341" t="74896" r="10420"/>
          <a:stretch>
            <a:fillRect/>
          </a:stretch>
        </p:blipFill>
        <p:spPr bwMode="auto">
          <a:xfrm>
            <a:off x="7286644" y="4572008"/>
            <a:ext cx="2000264" cy="142876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7000">
    <p:wheel spokes="3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мастер\Desktop\1627195929_28-kartinkin-com-p-fon-oblaka-dlya-detei-krasivo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мастер\Desktop\d4520f3263201d0e0c3193b3abc38b92_large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928670"/>
            <a:ext cx="8643998" cy="528641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051720" y="1740168"/>
            <a:ext cx="651614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Запитання за змістом казки:</a:t>
            </a:r>
          </a:p>
          <a:p>
            <a:pPr marL="457200" indent="-457200">
              <a:buAutoNum type="arabicPeriod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Хто автор казки " Покинуте кошеня "?</a:t>
            </a:r>
          </a:p>
          <a:p>
            <a:pPr marL="457200" indent="-457200">
              <a:buAutoNum type="arabicPeriod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Куди винесли маленьке кошеня?</a:t>
            </a:r>
          </a:p>
          <a:p>
            <a:pPr marL="457200" indent="-457200">
              <a:buAutoNum type="arabicPeriod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Коли кошеняті стало страшно?</a:t>
            </a:r>
          </a:p>
          <a:p>
            <a:pPr marL="457200" indent="-457200">
              <a:buAutoNum type="arabicPeriod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Куди сховалася нещасна тваринка?</a:t>
            </a:r>
          </a:p>
          <a:p>
            <a:pPr marL="457200" indent="-457200">
              <a:buAutoNum type="arabicPeriod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Чому дівчинка вчинила саме так?</a:t>
            </a: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3504" y="6143644"/>
            <a:ext cx="38395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Bookman Old Style" pitchFamily="18" charset="0"/>
              </a:rPr>
              <a:t>ДЯКУЮ ЗА УВАГУ!</a:t>
            </a:r>
          </a:p>
        </p:txBody>
      </p:sp>
    </p:spTree>
  </p:cSld>
  <p:clrMapOvr>
    <a:masterClrMapping/>
  </p:clrMapOvr>
  <p:transition spd="slow" advTm="13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234</Words>
  <Application>Microsoft Office PowerPoint</Application>
  <PresentationFormat>Экран (4:3)</PresentationFormat>
  <Paragraphs>43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Bookman Old Style</vt:lpstr>
      <vt:lpstr>Calibri</vt:lpstr>
      <vt:lpstr>Times New Roman</vt:lpstr>
      <vt:lpstr>Wingdings</vt:lpstr>
      <vt:lpstr>Тема Office</vt:lpstr>
      <vt:lpstr>В. Сухомлинський “ Покинуте кошеня 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мастер</dc:creator>
  <cp:lastModifiedBy>альфа</cp:lastModifiedBy>
  <cp:revision>71</cp:revision>
  <dcterms:created xsi:type="dcterms:W3CDTF">2022-11-04T11:38:09Z</dcterms:created>
  <dcterms:modified xsi:type="dcterms:W3CDTF">2023-11-13T18:43:22Z</dcterms:modified>
</cp:coreProperties>
</file>