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87194-70BE-4C06-800E-9EF232A23149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17FA2-2B5A-45C9-AEA8-72385E12E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732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87194-70BE-4C06-800E-9EF232A23149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17FA2-2B5A-45C9-AEA8-72385E12E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7831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87194-70BE-4C06-800E-9EF232A23149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17FA2-2B5A-45C9-AEA8-72385E12E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5368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87194-70BE-4C06-800E-9EF232A23149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17FA2-2B5A-45C9-AEA8-72385E12E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8071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87194-70BE-4C06-800E-9EF232A23149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17FA2-2B5A-45C9-AEA8-72385E12E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012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87194-70BE-4C06-800E-9EF232A23149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17FA2-2B5A-45C9-AEA8-72385E12E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0224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87194-70BE-4C06-800E-9EF232A23149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17FA2-2B5A-45C9-AEA8-72385E12E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3604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87194-70BE-4C06-800E-9EF232A23149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17FA2-2B5A-45C9-AEA8-72385E12E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8537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87194-70BE-4C06-800E-9EF232A23149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17FA2-2B5A-45C9-AEA8-72385E12E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0703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87194-70BE-4C06-800E-9EF232A23149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17FA2-2B5A-45C9-AEA8-72385E12E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808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87194-70BE-4C06-800E-9EF232A23149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17FA2-2B5A-45C9-AEA8-72385E12E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7605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87194-70BE-4C06-800E-9EF232A23149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617FA2-2B5A-45C9-AEA8-72385E12EC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3733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8" y="-15958"/>
            <a:ext cx="9129621" cy="6873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153" y="908720"/>
            <a:ext cx="782996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96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Фантазії зими </a:t>
            </a:r>
            <a:endParaRPr lang="ru-RU" sz="9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2636912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err="1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Логіко-математичний</a:t>
            </a:r>
            <a:r>
              <a:rPr lang="ru-RU" sz="3200" dirty="0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</a:t>
            </a:r>
            <a:r>
              <a:rPr lang="ru-RU" sz="3200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ru-RU" sz="3200" dirty="0" err="1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ознайомлення</a:t>
            </a:r>
            <a:r>
              <a:rPr lang="ru-RU" sz="3200" dirty="0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3200" dirty="0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природним</a:t>
            </a:r>
            <a:r>
              <a:rPr lang="ru-RU" sz="3200" dirty="0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довкіллям</a:t>
            </a:r>
            <a:endParaRPr lang="ru-RU" sz="3200" dirty="0">
              <a:solidFill>
                <a:schemeClr val="bg1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4311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8" b="35876"/>
          <a:stretch/>
        </p:blipFill>
        <p:spPr bwMode="auto">
          <a:xfrm>
            <a:off x="-108520" y="-15958"/>
            <a:ext cx="9252519" cy="6873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339752" y="465313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 err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Йде</a:t>
            </a:r>
            <a:r>
              <a:rPr lang="ru-RU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до нас бабуся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У </a:t>
            </a:r>
            <a:r>
              <a:rPr lang="ru-RU" sz="2000" b="1" dirty="0" err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білому</a:t>
            </a:r>
            <a:r>
              <a:rPr lang="ru-RU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кожусі</a:t>
            </a:r>
            <a:r>
              <a:rPr lang="ru-RU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Все </a:t>
            </a:r>
            <a:r>
              <a:rPr lang="ru-RU" sz="2000" b="1" dirty="0" err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навкруг</a:t>
            </a:r>
            <a:r>
              <a:rPr lang="ru-RU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причепурила</a:t>
            </a:r>
            <a:r>
              <a:rPr lang="ru-RU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,</a:t>
            </a:r>
          </a:p>
          <a:p>
            <a:pPr algn="ctr"/>
            <a:r>
              <a:rPr lang="ru-RU" sz="2000" b="1" dirty="0" err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Пухнастим</a:t>
            </a:r>
            <a:r>
              <a:rPr lang="ru-RU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ru-RU" sz="2000" b="1" dirty="0" err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білим</a:t>
            </a:r>
            <a:r>
              <a:rPr lang="ru-RU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килимом </a:t>
            </a:r>
            <a:r>
              <a:rPr lang="ru-RU" sz="2000" b="1" dirty="0" err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вкрила</a:t>
            </a:r>
            <a:r>
              <a:rPr lang="ru-RU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</a:t>
            </a:r>
          </a:p>
          <a:p>
            <a:pPr algn="ctr"/>
            <a:r>
              <a:rPr lang="ru-RU" sz="2000" b="1" dirty="0" err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Вгадайте</a:t>
            </a:r>
            <a:r>
              <a:rPr lang="ru-RU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, </a:t>
            </a:r>
            <a:r>
              <a:rPr lang="ru-RU" sz="2000" b="1" dirty="0" err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хто</a:t>
            </a:r>
            <a:r>
              <a:rPr lang="ru-RU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вона —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Бабуся </a:t>
            </a:r>
            <a:r>
              <a:rPr lang="ru-RU" sz="2000" b="1" dirty="0" err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чепурна</a:t>
            </a:r>
            <a:r>
              <a:rPr lang="ru-RU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?</a:t>
            </a:r>
            <a:endParaRPr lang="ru-RU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6632"/>
            <a:ext cx="7825775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854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238" b="35876"/>
          <a:stretch/>
        </p:blipFill>
        <p:spPr bwMode="auto">
          <a:xfrm>
            <a:off x="14378" y="-15958"/>
            <a:ext cx="9129621" cy="6873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15616" y="116632"/>
            <a:ext cx="6925165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Дихальна гімнастика </a:t>
            </a:r>
          </a:p>
          <a:p>
            <a:pPr algn="ctr"/>
            <a:r>
              <a:rPr lang="uk-UA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«Снігопад»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utoShape 2" descr="Підставляла сніжинкам долоні – Газета &quot;Наш День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196752"/>
            <a:ext cx="8074427" cy="54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60648"/>
            <a:ext cx="2281436" cy="2235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437112"/>
            <a:ext cx="2281436" cy="2235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399" y="980728"/>
            <a:ext cx="2281436" cy="2235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22178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238" b="35876"/>
          <a:stretch/>
        </p:blipFill>
        <p:spPr bwMode="auto">
          <a:xfrm>
            <a:off x="14378" y="-15958"/>
            <a:ext cx="9129621" cy="6873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15616" y="116632"/>
            <a:ext cx="6925165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Д/Г «Чарівна торбинка»</a:t>
            </a:r>
          </a:p>
          <a:p>
            <a:pPr algn="ctr"/>
            <a:r>
              <a:rPr lang="uk-UA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(вгадай за описом)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utoShape 2" descr="Підставляла сніжинкам долоні – Газета &quot;Наш День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3894311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252633" y="2060848"/>
            <a:ext cx="486003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Взимку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зірка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біла</a:t>
            </a:r>
            <a:endParaRPr lang="ru-RU" sz="4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 неба </a:t>
            </a:r>
            <a:r>
              <a:rPr lang="ru-RU" sz="4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прилетіла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4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Шість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промінців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4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сонечку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сяє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2098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238" b="35876"/>
          <a:stretch/>
        </p:blipFill>
        <p:spPr bwMode="auto">
          <a:xfrm>
            <a:off x="14378" y="-15958"/>
            <a:ext cx="9129621" cy="6873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2" descr="Підставляла сніжинкам долоні – Газета &quot;Наш День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67" r="9988"/>
          <a:stretch/>
        </p:blipFill>
        <p:spPr bwMode="auto">
          <a:xfrm>
            <a:off x="179512" y="332656"/>
            <a:ext cx="2898046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62" r="49341"/>
          <a:stretch/>
        </p:blipFill>
        <p:spPr bwMode="auto">
          <a:xfrm>
            <a:off x="3203848" y="1916832"/>
            <a:ext cx="2769051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19" r="10366"/>
          <a:stretch/>
        </p:blipFill>
        <p:spPr bwMode="auto">
          <a:xfrm>
            <a:off x="6156176" y="404664"/>
            <a:ext cx="2787979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90951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238" b="35876"/>
          <a:stretch/>
        </p:blipFill>
        <p:spPr bwMode="auto">
          <a:xfrm>
            <a:off x="14378" y="-15958"/>
            <a:ext cx="9129621" cy="6873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2" descr="Підставляла сніжинкам долоні – Газета &quot;Наш День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77"/>
          <a:stretch/>
        </p:blipFill>
        <p:spPr bwMode="auto">
          <a:xfrm>
            <a:off x="2195736" y="116632"/>
            <a:ext cx="4968552" cy="6491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11960" y="3717032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5</a:t>
            </a:r>
            <a:endParaRPr lang="ru-RU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4048" y="328498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3</a:t>
            </a:r>
            <a:endParaRPr lang="ru-RU" b="1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31840" y="4869160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1</a:t>
            </a:r>
            <a:endParaRPr lang="ru-RU" sz="2400" b="1" dirty="0">
              <a:solidFill>
                <a:schemeClr val="bg1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72200" y="4653136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4</a:t>
            </a:r>
            <a:endParaRPr lang="ru-RU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098123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314" b="35876"/>
          <a:stretch/>
        </p:blipFill>
        <p:spPr bwMode="auto">
          <a:xfrm>
            <a:off x="14379" y="-20506"/>
            <a:ext cx="9129621" cy="6873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2" descr="Підставляла сніжинкам долоні – Газета &quot;Наш День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48680"/>
            <a:ext cx="6840760" cy="6111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635896" y="764704"/>
            <a:ext cx="43550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Гра в сніжки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851403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72</Words>
  <Application>Microsoft Office PowerPoint</Application>
  <PresentationFormat>Экран (4:3)</PresentationFormat>
  <Paragraphs>21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Vika</dc:creator>
  <cp:lastModifiedBy>Vika</cp:lastModifiedBy>
  <cp:revision>6</cp:revision>
  <dcterms:created xsi:type="dcterms:W3CDTF">2023-12-07T12:34:12Z</dcterms:created>
  <dcterms:modified xsi:type="dcterms:W3CDTF">2023-12-07T13:40:02Z</dcterms:modified>
</cp:coreProperties>
</file>