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74" r:id="rId4"/>
    <p:sldId id="258" r:id="rId5"/>
    <p:sldId id="259" r:id="rId6"/>
    <p:sldId id="260" r:id="rId7"/>
    <p:sldId id="261" r:id="rId8"/>
    <p:sldId id="262" r:id="rId9"/>
    <p:sldId id="263" r:id="rId10"/>
    <p:sldId id="273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3.wdp"/><Relationship Id="rId4" Type="http://schemas.openxmlformats.org/officeDocument/2006/relationships/image" Target="../media/image5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microsoft.com/office/2007/relationships/hdphoto" Target="../media/hdphoto7.wdp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821953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В здоровому тілі – здоровий дух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589240"/>
            <a:ext cx="6400800" cy="648072"/>
          </a:xfrm>
        </p:spPr>
        <p:txBody>
          <a:bodyPr>
            <a:normAutofit/>
          </a:bodyPr>
          <a:lstStyle/>
          <a:p>
            <a:pPr algn="r"/>
            <a:r>
              <a:rPr lang="uk-UA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Вихователь: Анастасія ЛЯСОЦЬКА</a:t>
            </a: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268760"/>
            <a:ext cx="5008094" cy="430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4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543800" cy="914400"/>
          </a:xfrm>
        </p:spPr>
        <p:txBody>
          <a:bodyPr/>
          <a:lstStyle/>
          <a:p>
            <a:r>
              <a:rPr lang="uk-UA" sz="3600" dirty="0" smtClean="0"/>
              <a:t>Зупинка 1 </a:t>
            </a:r>
            <a:br>
              <a:rPr lang="uk-UA" sz="3600" dirty="0" smtClean="0"/>
            </a:br>
            <a:r>
              <a:rPr lang="uk-UA" sz="3600" dirty="0" smtClean="0"/>
              <a:t>«Здорове харчування»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93182"/>
            <a:ext cx="5276178" cy="527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330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286" r="965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3333750" cy="33337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2443" y1="71053" x2="68778" y2="75000"/>
                        <a14:backgroundMark x1="62443" y1="68421" x2="69683" y2="75877"/>
                        <a14:backgroundMark x1="61538" y1="71053" x2="57466" y2="77193"/>
                        <a14:backgroundMark x1="53394" y1="75877" x2="46154" y2="78947"/>
                        <a14:backgroundMark x1="67873" y1="75000" x2="65158" y2="77193"/>
                        <a14:backgroundMark x1="72851" y1="70175" x2="58371" y2="72807"/>
                        <a14:backgroundMark x1="72398" y1="72807" x2="59729" y2="754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482"/>
            <a:ext cx="3816424" cy="39373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15" b="92821" l="3475" r="96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79267"/>
            <a:ext cx="3634373" cy="27363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117" b="91769" l="9941" r="94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918" y="3445569"/>
            <a:ext cx="4140113" cy="276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58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543800" cy="914400"/>
          </a:xfrm>
        </p:spPr>
        <p:txBody>
          <a:bodyPr/>
          <a:lstStyle/>
          <a:p>
            <a:r>
              <a:rPr lang="uk-UA" sz="3600" dirty="0" smtClean="0"/>
              <a:t>Зупинка 2 </a:t>
            </a:r>
            <a:br>
              <a:rPr lang="uk-UA" sz="3600" dirty="0" smtClean="0"/>
            </a:br>
            <a:r>
              <a:rPr lang="uk-UA" sz="3600" dirty="0" smtClean="0"/>
              <a:t>«Рухова активність»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85" y="1828151"/>
            <a:ext cx="7925465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27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" y="1052736"/>
            <a:ext cx="9144000" cy="489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30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988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180" y="776428"/>
            <a:ext cx="9196180" cy="517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05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043"/>
            <a:ext cx="9144000" cy="607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53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1"/>
            <a:ext cx="9144000" cy="619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88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4" y="267504"/>
            <a:ext cx="9166377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54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8143"/>
            <a:ext cx="9144000" cy="546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816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569"/>
            <a:ext cx="9144000" cy="649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20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8003"/>
            <a:ext cx="9144000" cy="540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815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82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" y="1124744"/>
            <a:ext cx="9141728" cy="513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721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608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35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02376"/>
            <a:ext cx="7220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uk-UA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Зупинка 3 </a:t>
            </a:r>
            <a:br>
              <a:rPr lang="uk-UA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</a:br>
            <a:r>
              <a:rPr lang="uk-UA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«Чистота навколо мене»</a:t>
            </a:r>
            <a:endParaRPr lang="ru-RU" sz="3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628800"/>
            <a:ext cx="4669110" cy="46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30" b="91574" l="0" r="99600">
                        <a14:foregroundMark x1="17300" y1="16944" x2="19100" y2="30278"/>
                        <a14:foregroundMark x1="22800" y1="18704" x2="22400" y2="37130"/>
                        <a14:foregroundMark x1="14200" y1="36759" x2="21200" y2="36389"/>
                        <a14:foregroundMark x1="10900" y1="77500" x2="37000" y2="82130"/>
                        <a14:foregroundMark x1="14400" y1="54074" x2="23300" y2="65926"/>
                        <a14:foregroundMark x1="16300" y1="59259" x2="14400" y2="66111"/>
                        <a14:foregroundMark x1="24900" y1="56759" x2="24500" y2="66481"/>
                        <a14:foregroundMark x1="26500" y1="42685" x2="25100" y2="48796"/>
                        <a14:foregroundMark x1="27800" y1="43611" x2="28200" y2="45370"/>
                        <a14:foregroundMark x1="9700" y1="44167" x2="13200" y2="49722"/>
                        <a14:foregroundMark x1="9300" y1="45556" x2="9300" y2="47593"/>
                        <a14:foregroundMark x1="15400" y1="69907" x2="22000" y2="70648"/>
                        <a14:foregroundMark x1="68700" y1="55463" x2="87600" y2="59815"/>
                        <a14:foregroundMark x1="79600" y1="62500" x2="88900" y2="62500"/>
                        <a14:foregroundMark x1="48600" y1="44352" x2="50600" y2="54815"/>
                        <a14:foregroundMark x1="17300" y1="9167" x2="18100" y2="10648"/>
                        <a14:foregroundMark x1="54500" y1="79259" x2="85600" y2="821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53" b="8191"/>
          <a:stretch/>
        </p:blipFill>
        <p:spPr>
          <a:xfrm>
            <a:off x="1903050" y="332656"/>
            <a:ext cx="6634044" cy="62231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986" b="88918" l="5094" r="42193">
                        <a14:foregroundMark x1="10853" y1="62712" x2="20044" y2="56845"/>
                        <a14:foregroundMark x1="7752" y1="65841" x2="7752" y2="658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377" r="57594"/>
          <a:stretch/>
        </p:blipFill>
        <p:spPr>
          <a:xfrm>
            <a:off x="5220072" y="-243408"/>
            <a:ext cx="4096360" cy="54663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940" b="100000" l="72536" r="100000">
                        <a14:foregroundMark x1="85604" y1="44589" x2="92027" y2="50196"/>
                        <a14:foregroundMark x1="96456" y1="53194" x2="92691" y2="54628"/>
                        <a14:foregroundMark x1="86047" y1="52151" x2="84828" y2="512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781" t="38406" b="-4619"/>
          <a:stretch/>
        </p:blipFill>
        <p:spPr>
          <a:xfrm>
            <a:off x="-180528" y="823864"/>
            <a:ext cx="2536320" cy="52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79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44" r="897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234" y="3645024"/>
            <a:ext cx="7693143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19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C -0.03021 -0.02222 -0.06146 -0.04097 -0.08646 -0.0757 C -0.11459 -0.11528 -0.14115 -0.16574 -0.16754 -0.21621 C -0.19462 -0.26644 -0.21007 -0.31528 -0.22691 -0.36783 C -0.24184 -0.41574 -0.25695 -0.46968 -0.26077 -0.5206 C -0.2665 -0.57107 -0.26077 -0.61945 -0.24879 -0.65857 C -0.24046 -0.69977 -0.22327 -0.73403 -0.20365 -0.76065 C -0.18334 -0.78588 -0.15973 -0.80371 -0.13421 -0.81273 C -0.10678 -0.82269 -0.07726 -0.81829 -0.04532 -0.79884 C -0.01528 -0.78334 0.01631 -0.75787 0.04375 -0.71806 C 0.07083 -0.68496 0.09913 -0.63125 0.11805 -0.58519 C 0.13941 -0.54097 0.16024 -0.48588 0.16961 -0.43496 C 0.17743 -0.38565 0.17413 -0.33866 0.15694 -0.30417 C 0.13854 -0.27384 0.10816 -0.27292 0.08003 -0.28959 C 0.05381 -0.30834 0.025 -0.34537 4.72222E-6 -0.39676 C -0.02275 -0.45162 -0.0415 -0.50185 -0.04948 -0.55139 C -0.0573 -0.59954 -0.06216 -0.60533 -0.04601 -0.68982 C -0.03473 -0.77408 0.00781 -0.78449 0.02777 -0.80509 C 0.04895 -0.82107 0.07378 -0.81806 0.10225 -0.81806 C 0.13524 -0.81528 0.17083 -0.79329 0.19913 -0.77107 C 0.22638 -0.74861 0.25017 -0.71204 0.28524 -0.65162 C 0.31944 -0.58982 0.33298 -0.55718 0.35416 -0.50764 C 0.37569 -0.45718 0.39652 -0.4088 0.41718 -0.36019 " pathEditMode="relative" rAng="9027379" ptsTypes="fffffffffffffffffffffff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-4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65</TotalTime>
  <Words>16</Words>
  <Application>Microsoft Office PowerPoint</Application>
  <PresentationFormat>Экран (4:3)</PresentationFormat>
  <Paragraphs>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Базовая</vt:lpstr>
      <vt:lpstr>В здоровому тілі – здоровий дух</vt:lpstr>
      <vt:lpstr>Зупинка 1  «Здорове харчування»</vt:lpstr>
      <vt:lpstr>Презентация PowerPoint</vt:lpstr>
      <vt:lpstr>Зупинка 2  «Рухова активність»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здоровому тілі – здоровий дух</dc:title>
  <dc:creator>Admin</dc:creator>
  <cp:lastModifiedBy>Admin</cp:lastModifiedBy>
  <cp:revision>7</cp:revision>
  <dcterms:created xsi:type="dcterms:W3CDTF">2023-01-16T09:56:36Z</dcterms:created>
  <dcterms:modified xsi:type="dcterms:W3CDTF">2023-01-18T15:24:48Z</dcterms:modified>
</cp:coreProperties>
</file>