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67" r:id="rId4"/>
    <p:sldId id="274" r:id="rId5"/>
    <p:sldId id="266" r:id="rId6"/>
    <p:sldId id="262" r:id="rId7"/>
    <p:sldId id="280" r:id="rId8"/>
    <p:sldId id="286" r:id="rId9"/>
    <p:sldId id="259" r:id="rId10"/>
    <p:sldId id="265" r:id="rId11"/>
    <p:sldId id="278" r:id="rId12"/>
    <p:sldId id="273" r:id="rId13"/>
    <p:sldId id="271" r:id="rId14"/>
    <p:sldId id="268" r:id="rId15"/>
    <p:sldId id="272" r:id="rId16"/>
    <p:sldId id="28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85" d="100"/>
          <a:sy n="85" d="100"/>
        </p:scale>
        <p:origin x="-547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781A56E-9D98-4C99-87A7-BB4E4AF4D4E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FCFC001-C574-43D2-893C-7EE40F13EF8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39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748" y="3699803"/>
            <a:ext cx="3048006" cy="304800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61180" y="4009291"/>
            <a:ext cx="61251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>
                <a:solidFill>
                  <a:srgbClr val="C00000"/>
                </a:solidFill>
              </a:rPr>
              <a:t>Презентацію</a:t>
            </a:r>
            <a:r>
              <a:rPr lang="ru-RU" sz="1600" b="1" dirty="0" smtClean="0">
                <a:solidFill>
                  <a:srgbClr val="C00000"/>
                </a:solidFill>
              </a:rPr>
              <a:t> </a:t>
            </a:r>
            <a:r>
              <a:rPr lang="ru-RU" sz="1600" b="1" dirty="0" err="1" smtClean="0">
                <a:solidFill>
                  <a:srgbClr val="C00000"/>
                </a:solidFill>
              </a:rPr>
              <a:t>підготувала</a:t>
            </a:r>
            <a:endParaRPr lang="ru-RU" sz="1600" b="1" dirty="0" smtClean="0">
              <a:solidFill>
                <a:srgbClr val="C00000"/>
              </a:solidFill>
            </a:endParaRPr>
          </a:p>
          <a:p>
            <a:r>
              <a:rPr lang="ru-RU" sz="1600" b="1" dirty="0" err="1" smtClean="0">
                <a:solidFill>
                  <a:srgbClr val="C00000"/>
                </a:solidFill>
              </a:rPr>
              <a:t>вихователь</a:t>
            </a:r>
            <a:endParaRPr lang="ru-RU" sz="1600" b="1" dirty="0" smtClean="0">
              <a:solidFill>
                <a:srgbClr val="C00000"/>
              </a:solidFill>
            </a:endParaRPr>
          </a:p>
          <a:p>
            <a:r>
              <a:rPr lang="ru-RU" sz="1600" b="1" dirty="0" smtClean="0">
                <a:solidFill>
                  <a:srgbClr val="C00000"/>
                </a:solidFill>
              </a:rPr>
              <a:t>КЗДО </a:t>
            </a:r>
            <a:r>
              <a:rPr lang="ru-RU" sz="1600" b="1" dirty="0" err="1" smtClean="0">
                <a:solidFill>
                  <a:srgbClr val="C00000"/>
                </a:solidFill>
              </a:rPr>
              <a:t>Кислянський</a:t>
            </a:r>
            <a:r>
              <a:rPr lang="ru-RU" sz="1600" b="1" dirty="0" smtClean="0">
                <a:solidFill>
                  <a:srgbClr val="C00000"/>
                </a:solidFill>
              </a:rPr>
              <a:t> (</a:t>
            </a:r>
            <a:r>
              <a:rPr lang="ru-RU" sz="1600" b="1" dirty="0" err="1" smtClean="0">
                <a:solidFill>
                  <a:srgbClr val="C00000"/>
                </a:solidFill>
              </a:rPr>
              <a:t>ясла-сад</a:t>
            </a:r>
            <a:r>
              <a:rPr lang="ru-RU" sz="1600" b="1" dirty="0" smtClean="0">
                <a:solidFill>
                  <a:srgbClr val="C00000"/>
                </a:solidFill>
              </a:rPr>
              <a:t>) «</a:t>
            </a:r>
            <a:r>
              <a:rPr lang="ru-RU" sz="1600" b="1" dirty="0" err="1" smtClean="0">
                <a:solidFill>
                  <a:srgbClr val="C00000"/>
                </a:solidFill>
              </a:rPr>
              <a:t>Пролісок</a:t>
            </a:r>
            <a:r>
              <a:rPr lang="ru-RU" sz="1600" b="1" dirty="0" smtClean="0">
                <a:solidFill>
                  <a:srgbClr val="C00000"/>
                </a:solidFill>
              </a:rPr>
              <a:t>»</a:t>
            </a:r>
          </a:p>
          <a:p>
            <a:r>
              <a:rPr lang="ru-RU" sz="1600" b="1" dirty="0" err="1" smtClean="0">
                <a:solidFill>
                  <a:srgbClr val="C00000"/>
                </a:solidFill>
              </a:rPr>
              <a:t>Зайцівської</a:t>
            </a:r>
            <a:r>
              <a:rPr lang="ru-RU" sz="1600" b="1" dirty="0" smtClean="0">
                <a:solidFill>
                  <a:srgbClr val="C00000"/>
                </a:solidFill>
              </a:rPr>
              <a:t> </a:t>
            </a:r>
            <a:r>
              <a:rPr lang="ru-RU" sz="1600" b="1" dirty="0" err="1" smtClean="0">
                <a:solidFill>
                  <a:srgbClr val="C00000"/>
                </a:solidFill>
              </a:rPr>
              <a:t>сільської</a:t>
            </a:r>
            <a:r>
              <a:rPr lang="ru-RU" sz="1600" b="1" dirty="0" smtClean="0">
                <a:solidFill>
                  <a:srgbClr val="C00000"/>
                </a:solidFill>
              </a:rPr>
              <a:t> ради</a:t>
            </a:r>
          </a:p>
          <a:p>
            <a:r>
              <a:rPr lang="ru-RU" sz="1600" b="1" dirty="0" smtClean="0">
                <a:solidFill>
                  <a:srgbClr val="C00000"/>
                </a:solidFill>
              </a:rPr>
              <a:t>Онищенко </a:t>
            </a:r>
            <a:r>
              <a:rPr lang="ru-RU" sz="1600" b="1" dirty="0" err="1" smtClean="0">
                <a:solidFill>
                  <a:srgbClr val="C00000"/>
                </a:solidFill>
              </a:rPr>
              <a:t>Наталія</a:t>
            </a:r>
            <a:r>
              <a:rPr lang="ru-RU" sz="1600" b="1" dirty="0" smtClean="0">
                <a:solidFill>
                  <a:srgbClr val="C00000"/>
                </a:solidFill>
              </a:rPr>
              <a:t> </a:t>
            </a:r>
            <a:r>
              <a:rPr lang="ru-RU" sz="1600" b="1" dirty="0" err="1" smtClean="0">
                <a:solidFill>
                  <a:srgbClr val="C00000"/>
                </a:solidFill>
              </a:rPr>
              <a:t>Іванівна</a:t>
            </a:r>
            <a:endParaRPr lang="ru-RU" sz="1600" b="1" dirty="0" smtClean="0">
              <a:solidFill>
                <a:srgbClr val="C00000"/>
              </a:solidFill>
            </a:endParaRPr>
          </a:p>
          <a:p>
            <a:r>
              <a:rPr lang="ru-RU" sz="1600" b="1" dirty="0" smtClean="0">
                <a:solidFill>
                  <a:srgbClr val="C00000"/>
                </a:solidFill>
              </a:rPr>
              <a:t> 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98377" y="1412700"/>
            <a:ext cx="925157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 smtClean="0"/>
              <a:t>Заняття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з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патріотичного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виховання</a:t>
            </a:r>
            <a:r>
              <a:rPr lang="ru-RU" sz="4000" b="1" dirty="0" smtClean="0"/>
              <a:t> в </a:t>
            </a:r>
            <a:r>
              <a:rPr lang="ru-RU" sz="4000" b="1" dirty="0" err="1" smtClean="0"/>
              <a:t>старшій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групі</a:t>
            </a:r>
            <a:r>
              <a:rPr lang="ru-RU" sz="4000" b="1" dirty="0" smtClean="0"/>
              <a:t> (</a:t>
            </a:r>
            <a:r>
              <a:rPr lang="ru-RU" sz="4000" b="1" dirty="0" err="1" smtClean="0"/>
              <a:t>дистанційне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навчання</a:t>
            </a:r>
            <a:r>
              <a:rPr lang="ru-RU" sz="4000" b="1" dirty="0" smtClean="0"/>
              <a:t>)</a:t>
            </a:r>
          </a:p>
          <a:p>
            <a:r>
              <a:rPr lang="ru-RU" sz="4000" b="1" dirty="0" smtClean="0">
                <a:solidFill>
                  <a:srgbClr val="C00000"/>
                </a:solidFill>
              </a:rPr>
              <a:t>«</a:t>
            </a:r>
            <a:r>
              <a:rPr lang="ru-RU" sz="4000" b="1" smtClean="0">
                <a:solidFill>
                  <a:srgbClr val="C00000"/>
                </a:solidFill>
              </a:rPr>
              <a:t>Пам´ятні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dirty="0" err="1" smtClean="0">
                <a:solidFill>
                  <a:srgbClr val="C00000"/>
                </a:solidFill>
              </a:rPr>
              <a:t>місця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dirty="0" err="1" smtClean="0">
                <a:solidFill>
                  <a:srgbClr val="C00000"/>
                </a:solidFill>
              </a:rPr>
              <a:t>мого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dirty="0" err="1" smtClean="0">
                <a:solidFill>
                  <a:srgbClr val="C00000"/>
                </a:solidFill>
              </a:rPr>
              <a:t>рідного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dirty="0" err="1" smtClean="0">
                <a:solidFill>
                  <a:srgbClr val="C00000"/>
                </a:solidFill>
              </a:rPr>
              <a:t>міста</a:t>
            </a:r>
            <a:r>
              <a:rPr lang="ru-RU" sz="4000" b="1" dirty="0" smtClean="0">
                <a:solidFill>
                  <a:srgbClr val="C00000"/>
                </a:solidFill>
              </a:rPr>
              <a:t>»</a:t>
            </a:r>
          </a:p>
          <a:p>
            <a:r>
              <a:rPr lang="ru-RU" sz="3600" b="1" dirty="0" smtClean="0">
                <a:solidFill>
                  <a:srgbClr val="C00000"/>
                </a:solidFill>
              </a:rPr>
              <a:t>         </a:t>
            </a:r>
            <a:endParaRPr lang="ru-RU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1976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95" y="0"/>
            <a:ext cx="9879106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33599" y="878541"/>
            <a:ext cx="7741024" cy="865935"/>
          </a:xfrm>
        </p:spPr>
        <p:txBody>
          <a:bodyPr/>
          <a:lstStyle/>
          <a:p>
            <a:r>
              <a:rPr lang="uk-UA" b="1" dirty="0" smtClean="0"/>
              <a:t>Привітання</a:t>
            </a:r>
            <a:endParaRPr lang="uk-UA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505200" y="1825625"/>
            <a:ext cx="4769224" cy="4351338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Доброго ранку сонечко привітне,</a:t>
            </a:r>
          </a:p>
          <a:p>
            <a:pPr>
              <a:buNone/>
            </a:pPr>
            <a:r>
              <a:rPr lang="uk-UA" dirty="0" smtClean="0"/>
              <a:t>Доброго ранку небо блакитне,</a:t>
            </a:r>
          </a:p>
          <a:p>
            <a:pPr>
              <a:buNone/>
            </a:pPr>
            <a:r>
              <a:rPr lang="uk-UA" dirty="0" smtClean="0"/>
              <a:t>Доброго ранку в небі пташки,</a:t>
            </a:r>
          </a:p>
          <a:p>
            <a:pPr>
              <a:buNone/>
            </a:pPr>
            <a:r>
              <a:rPr lang="uk-UA" dirty="0" smtClean="0"/>
              <a:t>Доброго ранку тобі і мені!</a:t>
            </a:r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673256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9111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8533" y="3127022"/>
            <a:ext cx="3930578" cy="3730978"/>
          </a:xfrm>
          <a:prstGeom prst="rect">
            <a:avLst/>
          </a:prstGeom>
        </p:spPr>
      </p:pic>
      <p:pic>
        <p:nvPicPr>
          <p:cNvPr id="28673" name="Picture 1" descr="C:\Users\User\Desktop\17981_480х500_320грн_магнитный-mi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0212" y="304800"/>
            <a:ext cx="8229600" cy="5997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73189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60263"/>
          </a:xfrm>
        </p:spPr>
        <p:txBody>
          <a:bodyPr>
            <a:normAutofit fontScale="90000"/>
          </a:bodyPr>
          <a:lstStyle/>
          <a:p>
            <a:r>
              <a:rPr lang="ru-RU" b="1" u="sng" dirty="0" err="1" smtClean="0"/>
              <a:t>Читання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віршаЄ</a:t>
            </a:r>
            <a:r>
              <a:rPr lang="ru-RU" b="1" u="sng" dirty="0" smtClean="0"/>
              <a:t>. </a:t>
            </a:r>
            <a:r>
              <a:rPr lang="ru-RU" b="1" u="sng" dirty="0" err="1" smtClean="0"/>
              <a:t>Железнякова</a:t>
            </a:r>
            <a:r>
              <a:rPr lang="ru-RU" b="1" u="sng" dirty="0" smtClean="0"/>
              <a:t>«</a:t>
            </a:r>
            <a:r>
              <a:rPr lang="ru-RU" b="1" u="sng" dirty="0" err="1" smtClean="0"/>
              <a:t>Рідний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дім</a:t>
            </a:r>
            <a:r>
              <a:rPr lang="ru-RU" b="1" u="sng" dirty="0" smtClean="0"/>
              <a:t>»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05200" y="1655295"/>
            <a:ext cx="5387790" cy="225331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Хай </a:t>
            </a:r>
            <a:r>
              <a:rPr lang="ru-RU" dirty="0" err="1" smtClean="0"/>
              <a:t>живе</a:t>
            </a:r>
            <a:r>
              <a:rPr lang="ru-RU" dirty="0" smtClean="0"/>
              <a:t> наш </a:t>
            </a:r>
            <a:r>
              <a:rPr lang="ru-RU" dirty="0" err="1" smtClean="0"/>
              <a:t>рідний</a:t>
            </a:r>
            <a:r>
              <a:rPr lang="ru-RU" dirty="0" smtClean="0"/>
              <a:t> </a:t>
            </a:r>
            <a:r>
              <a:rPr lang="ru-RU" dirty="0" err="1" smtClean="0"/>
              <a:t>дім</a:t>
            </a:r>
            <a:r>
              <a:rPr lang="ru-RU" dirty="0" smtClean="0"/>
              <a:t>!</a:t>
            </a:r>
            <a:endParaRPr lang="uk-UA" dirty="0" smtClean="0"/>
          </a:p>
          <a:p>
            <a:r>
              <a:rPr lang="ru-RU" dirty="0" smtClean="0"/>
              <a:t> Тепло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затишно</a:t>
            </a:r>
            <a:r>
              <a:rPr lang="ru-RU" dirty="0" smtClean="0"/>
              <a:t> у </a:t>
            </a:r>
            <a:r>
              <a:rPr lang="ru-RU" dirty="0" err="1" smtClean="0"/>
              <a:t>нім</a:t>
            </a:r>
            <a:r>
              <a:rPr lang="ru-RU" dirty="0" smtClean="0"/>
              <a:t>.</a:t>
            </a:r>
            <a:endParaRPr lang="uk-UA" dirty="0" smtClean="0"/>
          </a:p>
          <a:p>
            <a:r>
              <a:rPr lang="ru-RU" dirty="0" smtClean="0"/>
              <a:t> Тут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тато</a:t>
            </a:r>
            <a:r>
              <a:rPr lang="ru-RU" dirty="0" smtClean="0"/>
              <a:t>, </a:t>
            </a:r>
            <a:r>
              <a:rPr lang="ru-RU" dirty="0" err="1" smtClean="0"/>
              <a:t>тут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ненька</a:t>
            </a:r>
            <a:r>
              <a:rPr lang="ru-RU" dirty="0" smtClean="0"/>
              <a:t>, </a:t>
            </a:r>
            <a:endParaRPr lang="uk-UA" dirty="0" smtClean="0"/>
          </a:p>
          <a:p>
            <a:r>
              <a:rPr lang="ru-RU" dirty="0" smtClean="0"/>
              <a:t> І </a:t>
            </a:r>
            <a:r>
              <a:rPr lang="ru-RU" dirty="0" err="1" smtClean="0"/>
              <a:t>бабусенька</a:t>
            </a:r>
            <a:r>
              <a:rPr lang="ru-RU" dirty="0" smtClean="0"/>
              <a:t> </a:t>
            </a:r>
            <a:r>
              <a:rPr lang="ru-RU" dirty="0" err="1" smtClean="0"/>
              <a:t>рідненька</a:t>
            </a:r>
            <a:r>
              <a:rPr lang="ru-RU" dirty="0" smtClean="0"/>
              <a:t>, </a:t>
            </a:r>
            <a:endParaRPr lang="uk-UA" dirty="0" smtClean="0"/>
          </a:p>
          <a:p>
            <a:r>
              <a:rPr lang="ru-RU" dirty="0" smtClean="0"/>
              <a:t> І веселий наш </a:t>
            </a:r>
            <a:r>
              <a:rPr lang="ru-RU" dirty="0" err="1" smtClean="0"/>
              <a:t>дідусь</a:t>
            </a:r>
            <a:endParaRPr lang="uk-UA" dirty="0" smtClean="0"/>
          </a:p>
          <a:p>
            <a:r>
              <a:rPr lang="ru-RU" dirty="0" smtClean="0"/>
              <a:t> Крутить </a:t>
            </a:r>
            <a:r>
              <a:rPr lang="ru-RU" dirty="0" err="1" smtClean="0"/>
              <a:t>пишний</a:t>
            </a:r>
            <a:r>
              <a:rPr lang="ru-RU" dirty="0" smtClean="0"/>
              <a:t> </a:t>
            </a:r>
            <a:r>
              <a:rPr lang="ru-RU" dirty="0" err="1" smtClean="0"/>
              <a:t>русий</a:t>
            </a:r>
            <a:r>
              <a:rPr lang="ru-RU" dirty="0" smtClean="0"/>
              <a:t> </a:t>
            </a:r>
            <a:r>
              <a:rPr lang="ru-RU" dirty="0" err="1" smtClean="0"/>
              <a:t>вус</a:t>
            </a: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796684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934" y="1569155"/>
            <a:ext cx="5463822" cy="5819422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6108" y="0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uk-UA" sz="8800" b="1" dirty="0" smtClean="0">
                <a:solidFill>
                  <a:schemeClr val="bg1"/>
                </a:solidFill>
              </a:rPr>
              <a:t>Герб 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59542" y="1427379"/>
            <a:ext cx="10780058" cy="3318936"/>
          </a:xfrm>
        </p:spPr>
        <p:txBody>
          <a:bodyPr/>
          <a:lstStyle/>
          <a:p>
            <a:pPr>
              <a:buNone/>
            </a:pPr>
            <a:r>
              <a:rPr lang="uk-UA" sz="3600" b="1" i="1" dirty="0" smtClean="0">
                <a:solidFill>
                  <a:schemeClr val="bg1"/>
                </a:solidFill>
              </a:rPr>
              <a:t>Дніпра    </a:t>
            </a:r>
            <a:r>
              <a:rPr lang="uk-UA" dirty="0" smtClean="0"/>
              <a:t>                                       </a:t>
            </a:r>
            <a:r>
              <a:rPr lang="uk-UA" sz="3200" b="1" dirty="0" smtClean="0">
                <a:solidFill>
                  <a:schemeClr val="bg1"/>
                </a:solidFill>
              </a:rPr>
              <a:t>Дніпропетровської області</a:t>
            </a:r>
            <a:endParaRPr lang="uk-UA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User\Desktop\Large_Coat_of_Arms_of_Dnipropetrovsk_Oblast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1684" y="2399552"/>
            <a:ext cx="4139221" cy="4001248"/>
          </a:xfrm>
          <a:prstGeom prst="rect">
            <a:avLst/>
          </a:prstGeom>
          <a:noFill/>
        </p:spPr>
      </p:pic>
      <p:pic>
        <p:nvPicPr>
          <p:cNvPr id="1027" name="Picture 3" descr="C:\Users\User\Desktop\Big_Gerb_fi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0518" y="2237238"/>
            <a:ext cx="4018523" cy="4620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88091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0" y="-237067"/>
            <a:ext cx="3149600" cy="2709333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286000" y="365125"/>
            <a:ext cx="9067800" cy="1325563"/>
          </a:xfrm>
        </p:spPr>
        <p:txBody>
          <a:bodyPr/>
          <a:lstStyle/>
          <a:p>
            <a:r>
              <a:rPr lang="uk-UA" b="1" dirty="0" smtClean="0"/>
              <a:t>Гра-бесіда </a:t>
            </a:r>
            <a:r>
              <a:rPr lang="uk-UA" b="1" dirty="0" err="1" smtClean="0"/>
              <a:t>“Історичний</a:t>
            </a:r>
            <a:r>
              <a:rPr lang="uk-UA" b="1" dirty="0" smtClean="0"/>
              <a:t> </a:t>
            </a:r>
            <a:r>
              <a:rPr lang="uk-UA" b="1" dirty="0" err="1" smtClean="0"/>
              <a:t>музей”</a:t>
            </a:r>
            <a:endParaRPr lang="uk-UA" b="1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550894" y="1825625"/>
            <a:ext cx="9802906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dirty="0" smtClean="0"/>
              <a:t>Розглянемо ілюстрації минулого нашого міста</a:t>
            </a:r>
          </a:p>
          <a:p>
            <a:pPr>
              <a:buNone/>
            </a:pPr>
            <a:r>
              <a:rPr lang="uk-UA" sz="2800" dirty="0" smtClean="0"/>
              <a:t>1.Якими були вулиці на цьому фото, а на цьому?</a:t>
            </a:r>
          </a:p>
          <a:p>
            <a:pPr>
              <a:buNone/>
            </a:pPr>
            <a:r>
              <a:rPr lang="uk-UA" sz="2800" dirty="0" smtClean="0"/>
              <a:t>2. Що зображено на цім фото?</a:t>
            </a:r>
          </a:p>
          <a:p>
            <a:pPr>
              <a:buNone/>
            </a:pPr>
            <a:r>
              <a:rPr lang="uk-UA" sz="2800" dirty="0" smtClean="0"/>
              <a:t>3.Чи одинакові будинки сьогодення і старих часів?</a:t>
            </a:r>
          </a:p>
          <a:p>
            <a:pPr>
              <a:buNone/>
            </a:pPr>
            <a:r>
              <a:rPr lang="uk-UA" sz="2800" dirty="0" smtClean="0"/>
              <a:t>3.Як раніше спілкувалися люди? Чи були в них телефони?</a:t>
            </a:r>
          </a:p>
          <a:p>
            <a:pPr>
              <a:buNone/>
            </a:pPr>
            <a:r>
              <a:rPr lang="uk-UA" sz="2800" dirty="0" smtClean="0"/>
              <a:t> </a:t>
            </a:r>
            <a:endParaRPr lang="uk-UA" sz="2800" dirty="0"/>
          </a:p>
        </p:txBody>
      </p:sp>
    </p:spTree>
    <p:extLst>
      <p:ext uri="{BB962C8B-B14F-4D97-AF65-F5344CB8AC3E}">
        <p14:creationId xmlns="" xmlns:p14="http://schemas.microsoft.com/office/powerpoint/2010/main" val="1202730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690" y="674591"/>
            <a:ext cx="3200954" cy="19072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69181" y="2716994"/>
            <a:ext cx="2730905" cy="16141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62053" y="495296"/>
            <a:ext cx="4211612" cy="21615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85933" y="3691158"/>
            <a:ext cx="3470978" cy="18698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77492" y="1472532"/>
            <a:ext cx="3780369" cy="19675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78421" y="4377099"/>
            <a:ext cx="3333346" cy="17410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03825" y="3694405"/>
            <a:ext cx="3176668" cy="1944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098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9482" y="773699"/>
            <a:ext cx="509665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25" b="1" dirty="0" err="1">
                <a:solidFill>
                  <a:srgbClr val="000099"/>
                </a:solidFill>
              </a:rPr>
              <a:t>Ростуть</a:t>
            </a:r>
            <a:r>
              <a:rPr lang="ru-RU" sz="1625" b="1" dirty="0">
                <a:solidFill>
                  <a:srgbClr val="000099"/>
                </a:solidFill>
              </a:rPr>
              <a:t> </a:t>
            </a:r>
            <a:r>
              <a:rPr lang="ru-RU" sz="1625" b="1" dirty="0" err="1">
                <a:solidFill>
                  <a:srgbClr val="000099"/>
                </a:solidFill>
              </a:rPr>
              <a:t>твої</a:t>
            </a:r>
            <a:r>
              <a:rPr lang="ru-RU" sz="1625" b="1" dirty="0">
                <a:solidFill>
                  <a:srgbClr val="000099"/>
                </a:solidFill>
              </a:rPr>
              <a:t> </a:t>
            </a:r>
            <a:r>
              <a:rPr lang="ru-RU" sz="1625" b="1" dirty="0" err="1">
                <a:solidFill>
                  <a:srgbClr val="000099"/>
                </a:solidFill>
              </a:rPr>
              <a:t>масиви</a:t>
            </a:r>
            <a:r>
              <a:rPr lang="ru-RU" sz="1625" b="1" dirty="0">
                <a:solidFill>
                  <a:srgbClr val="000099"/>
                </a:solidFill>
              </a:rPr>
              <a:t> і все </a:t>
            </a:r>
            <a:r>
              <a:rPr lang="ru-RU" sz="1625" b="1" dirty="0" err="1">
                <a:solidFill>
                  <a:srgbClr val="000099"/>
                </a:solidFill>
              </a:rPr>
              <a:t>вище</a:t>
            </a:r>
            <a:r>
              <a:rPr lang="ru-RU" sz="1625" b="1" dirty="0">
                <a:solidFill>
                  <a:srgbClr val="000099"/>
                </a:solidFill>
              </a:rPr>
              <a:t> </a:t>
            </a:r>
          </a:p>
          <a:p>
            <a:r>
              <a:rPr lang="ru-RU" sz="1625" b="1" dirty="0" err="1">
                <a:solidFill>
                  <a:srgbClr val="000099"/>
                </a:solidFill>
              </a:rPr>
              <a:t>Злітають</a:t>
            </a:r>
            <a:r>
              <a:rPr lang="ru-RU" sz="1625" b="1" dirty="0">
                <a:solidFill>
                  <a:srgbClr val="000099"/>
                </a:solidFill>
              </a:rPr>
              <a:t> </a:t>
            </a:r>
            <a:r>
              <a:rPr lang="ru-RU" sz="1625" b="1" dirty="0" err="1">
                <a:solidFill>
                  <a:srgbClr val="000099"/>
                </a:solidFill>
              </a:rPr>
              <a:t>мрії</a:t>
            </a:r>
            <a:r>
              <a:rPr lang="ru-RU" sz="1625" b="1" dirty="0">
                <a:solidFill>
                  <a:srgbClr val="000099"/>
                </a:solidFill>
              </a:rPr>
              <a:t> у </a:t>
            </a:r>
            <a:r>
              <a:rPr lang="ru-RU" sz="1625" b="1" dirty="0" err="1">
                <a:solidFill>
                  <a:srgbClr val="000099"/>
                </a:solidFill>
              </a:rPr>
              <a:t>своїй</a:t>
            </a:r>
            <a:r>
              <a:rPr lang="ru-RU" sz="1625" b="1" dirty="0">
                <a:solidFill>
                  <a:srgbClr val="000099"/>
                </a:solidFill>
              </a:rPr>
              <a:t> </a:t>
            </a:r>
            <a:r>
              <a:rPr lang="ru-RU" sz="1625" b="1" dirty="0" err="1">
                <a:solidFill>
                  <a:srgbClr val="000099"/>
                </a:solidFill>
              </a:rPr>
              <a:t>меті</a:t>
            </a:r>
            <a:r>
              <a:rPr lang="ru-RU" sz="1625" b="1" dirty="0">
                <a:solidFill>
                  <a:srgbClr val="000099"/>
                </a:solidFill>
              </a:rPr>
              <a:t>, </a:t>
            </a:r>
          </a:p>
          <a:p>
            <a:r>
              <a:rPr lang="ru-RU" sz="1625" b="1" dirty="0" err="1">
                <a:solidFill>
                  <a:srgbClr val="000099"/>
                </a:solidFill>
              </a:rPr>
              <a:t>Дніпропетровськ</a:t>
            </a:r>
            <a:r>
              <a:rPr lang="ru-RU" sz="1625" b="1" dirty="0">
                <a:solidFill>
                  <a:srgbClr val="000099"/>
                </a:solidFill>
              </a:rPr>
              <a:t>, я знаю </a:t>
            </a:r>
            <a:r>
              <a:rPr lang="ru-RU" sz="1625" b="1" dirty="0" err="1">
                <a:solidFill>
                  <a:srgbClr val="000099"/>
                </a:solidFill>
              </a:rPr>
              <a:t>ти</a:t>
            </a:r>
            <a:r>
              <a:rPr lang="ru-RU" sz="1625" b="1" dirty="0">
                <a:solidFill>
                  <a:srgbClr val="000099"/>
                </a:solidFill>
              </a:rPr>
              <a:t> </a:t>
            </a:r>
            <a:r>
              <a:rPr lang="ru-RU" sz="1625" b="1" dirty="0" err="1">
                <a:solidFill>
                  <a:srgbClr val="000099"/>
                </a:solidFill>
              </a:rPr>
              <a:t>найкраще</a:t>
            </a:r>
            <a:r>
              <a:rPr lang="ru-RU" sz="1625" b="1" dirty="0">
                <a:solidFill>
                  <a:srgbClr val="000099"/>
                </a:solidFill>
              </a:rPr>
              <a:t>, </a:t>
            </a:r>
          </a:p>
          <a:p>
            <a:r>
              <a:rPr lang="ru-RU" sz="1625" b="1" dirty="0" err="1">
                <a:solidFill>
                  <a:srgbClr val="000099"/>
                </a:solidFill>
              </a:rPr>
              <a:t>Моє</a:t>
            </a:r>
            <a:r>
              <a:rPr lang="ru-RU" sz="1625" b="1" dirty="0">
                <a:solidFill>
                  <a:srgbClr val="000099"/>
                </a:solidFill>
              </a:rPr>
              <a:t> </a:t>
            </a:r>
            <a:r>
              <a:rPr lang="ru-RU" sz="1625" b="1" dirty="0" err="1">
                <a:solidFill>
                  <a:srgbClr val="000099"/>
                </a:solidFill>
              </a:rPr>
              <a:t>найкраще</a:t>
            </a:r>
            <a:r>
              <a:rPr lang="ru-RU" sz="1625" b="1" dirty="0">
                <a:solidFill>
                  <a:srgbClr val="000099"/>
                </a:solidFill>
              </a:rPr>
              <a:t> </a:t>
            </a:r>
            <a:r>
              <a:rPr lang="ru-RU" sz="1625" b="1" dirty="0" err="1">
                <a:solidFill>
                  <a:srgbClr val="000099"/>
                </a:solidFill>
              </a:rPr>
              <a:t>місто</a:t>
            </a:r>
            <a:r>
              <a:rPr lang="ru-RU" sz="1625" b="1" dirty="0">
                <a:solidFill>
                  <a:srgbClr val="000099"/>
                </a:solidFill>
              </a:rPr>
              <a:t> у </a:t>
            </a:r>
            <a:r>
              <a:rPr lang="ru-RU" sz="1625" b="1" dirty="0" err="1">
                <a:solidFill>
                  <a:srgbClr val="000099"/>
                </a:solidFill>
              </a:rPr>
              <a:t>житті</a:t>
            </a:r>
            <a:r>
              <a:rPr lang="ru-RU" sz="1625" b="1" dirty="0">
                <a:solidFill>
                  <a:srgbClr val="000099"/>
                </a:solidFill>
              </a:rPr>
              <a:t>!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31174" y="459933"/>
            <a:ext cx="5044815" cy="17213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/>
          <a:srcRect r="30635" b="4519"/>
          <a:stretch/>
        </p:blipFill>
        <p:spPr>
          <a:xfrm>
            <a:off x="637083" y="1944952"/>
            <a:ext cx="2982886" cy="21505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8314" y="3785251"/>
            <a:ext cx="2739793" cy="22998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52940" y="2301206"/>
            <a:ext cx="3409862" cy="20752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88103" y="2310719"/>
            <a:ext cx="3660907" cy="223188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92342" y="4435976"/>
            <a:ext cx="3553113" cy="188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405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err="1" smtClean="0"/>
              <a:t>Фізкультхвилинка</a:t>
            </a:r>
            <a:endParaRPr lang="uk-UA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904565" y="2088776"/>
            <a:ext cx="6266329" cy="3787092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uk-UA" sz="11200" b="1" i="1" dirty="0" smtClean="0"/>
              <a:t>“ПОСПІШАЄМО НА ВИСТАВУ”</a:t>
            </a:r>
          </a:p>
          <a:p>
            <a:pPr algn="ctr">
              <a:buNone/>
            </a:pPr>
            <a:r>
              <a:rPr lang="uk-UA" sz="8000" b="1" dirty="0" smtClean="0"/>
              <a:t>Ми по вулиці ідемо,                                                                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Гарно всі себе ведемо. 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Ось і «зебра», - зупинись.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Вліво, вправо подивись. 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Вільно скрізь, машин нема. 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Йду по «зебрі» прямо я. 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До театру ми прийшли, 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Тихо в зал усі зайшли, 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Зайняли свої місця. </a:t>
            </a:r>
            <a:endParaRPr lang="uk-UA" sz="8000" dirty="0" smtClean="0"/>
          </a:p>
          <a:p>
            <a:pPr algn="ctr">
              <a:buNone/>
            </a:pPr>
            <a:r>
              <a:rPr lang="uk-UA" sz="8000" b="1" dirty="0" smtClean="0"/>
              <a:t>Почалась вистава ця</a:t>
            </a:r>
            <a:endParaRPr lang="uk-UA" sz="8000" dirty="0" smtClean="0"/>
          </a:p>
          <a:p>
            <a:pPr>
              <a:buNone/>
            </a:pPr>
            <a:r>
              <a:rPr lang="ru-RU" cap="small" dirty="0" smtClean="0"/>
              <a:t/>
            </a:r>
            <a:br>
              <a:rPr lang="ru-RU" cap="small" dirty="0" smtClean="0"/>
            </a:br>
            <a:r>
              <a:rPr lang="ru-RU" cap="small" dirty="0" smtClean="0"/>
              <a:t> </a:t>
            </a:r>
            <a:br>
              <a:rPr lang="ru-RU" cap="small" dirty="0" smtClean="0"/>
            </a:br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235814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241613" y="273920"/>
            <a:ext cx="9601196" cy="1303867"/>
          </a:xfrm>
        </p:spPr>
        <p:txBody>
          <a:bodyPr/>
          <a:lstStyle/>
          <a:p>
            <a:r>
              <a:rPr lang="uk-UA" b="1" dirty="0" smtClean="0"/>
              <a:t>Екскурсія вуличками нашого міста</a:t>
            </a:r>
            <a:endParaRPr lang="uk-UA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9938" name="AutoShape 2" descr="https://vi.ill.in.ua/m/950x0/70721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9939" name="Picture 3" descr="C:\Users\User\Desktop\949616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117" y="1356845"/>
            <a:ext cx="3667200" cy="2417296"/>
          </a:xfrm>
          <a:prstGeom prst="rect">
            <a:avLst/>
          </a:prstGeom>
          <a:noFill/>
        </p:spPr>
      </p:pic>
      <p:pic>
        <p:nvPicPr>
          <p:cNvPr id="39940" name="Picture 4" descr="C:\Users\User\Desktop\dnipro-sicheslavska-naberezh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51741"/>
            <a:ext cx="4774075" cy="3006259"/>
          </a:xfrm>
          <a:prstGeom prst="rect">
            <a:avLst/>
          </a:prstGeom>
          <a:noFill/>
        </p:spPr>
      </p:pic>
      <p:pic>
        <p:nvPicPr>
          <p:cNvPr id="39941" name="Picture 5" descr="C:\Users\User\Desktop\20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12792" y="1301003"/>
            <a:ext cx="3979208" cy="2614908"/>
          </a:xfrm>
          <a:prstGeom prst="rect">
            <a:avLst/>
          </a:prstGeom>
          <a:noFill/>
        </p:spPr>
      </p:pic>
      <p:pic>
        <p:nvPicPr>
          <p:cNvPr id="39942" name="Picture 6" descr="C:\Users\User\Desktop\9_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2399" y="1458259"/>
            <a:ext cx="4186517" cy="2791011"/>
          </a:xfrm>
          <a:prstGeom prst="rect">
            <a:avLst/>
          </a:prstGeom>
          <a:noFill/>
        </p:spPr>
      </p:pic>
      <p:pic>
        <p:nvPicPr>
          <p:cNvPr id="39943" name="Picture 7" descr="C:\Users\User\Desktop\2766310_800x600_aba7a0c39dd77be11f6e6903261c8799_5b6bef812301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1112" y="4248710"/>
            <a:ext cx="3920426" cy="2609290"/>
          </a:xfrm>
          <a:prstGeom prst="rect">
            <a:avLst/>
          </a:prstGeom>
          <a:noFill/>
        </p:spPr>
      </p:pic>
      <p:pic>
        <p:nvPicPr>
          <p:cNvPr id="39944" name="Picture 8" descr="C:\Users\User\Desktop\8-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767482" y="4173350"/>
            <a:ext cx="3424518" cy="22868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81529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3956"/>
          </a:xfrm>
          <a:prstGeom prst="rect">
            <a:avLst/>
          </a:prstGeom>
        </p:spPr>
      </p:pic>
      <p:pic>
        <p:nvPicPr>
          <p:cNvPr id="41985" name="Picture 1" descr="C:\Users\User\Desktop\7953_800x600_vgx3z3WtWr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0607" y="115419"/>
            <a:ext cx="4857750" cy="3524251"/>
          </a:xfrm>
          <a:prstGeom prst="rect">
            <a:avLst/>
          </a:prstGeom>
          <a:noFill/>
        </p:spPr>
      </p:pic>
      <p:pic>
        <p:nvPicPr>
          <p:cNvPr id="41986" name="Picture 2" descr="C:\Users\User\Desktop\Bud_Yavorn-m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0368" y="254934"/>
            <a:ext cx="4263468" cy="2739278"/>
          </a:xfrm>
          <a:prstGeom prst="rect">
            <a:avLst/>
          </a:prstGeom>
          <a:noFill/>
        </p:spPr>
      </p:pic>
      <p:pic>
        <p:nvPicPr>
          <p:cNvPr id="41987" name="Picture 3" descr="C:\Users\User\Desktop\31-Diorama-Bitva-za-Dnep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013" y="4414278"/>
            <a:ext cx="3352800" cy="2225421"/>
          </a:xfrm>
          <a:prstGeom prst="rect">
            <a:avLst/>
          </a:prstGeom>
          <a:noFill/>
        </p:spPr>
      </p:pic>
      <p:pic>
        <p:nvPicPr>
          <p:cNvPr id="41988" name="Picture 4" descr="C:\Users\User\Desktop\6211382db16ea_музей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976" y="2255465"/>
            <a:ext cx="3142068" cy="2101383"/>
          </a:xfrm>
          <a:prstGeom prst="rect">
            <a:avLst/>
          </a:prstGeom>
          <a:noFill/>
        </p:spPr>
      </p:pic>
      <p:pic>
        <p:nvPicPr>
          <p:cNvPr id="41989" name="Picture 5" descr="C:\Users\User\Desktop\DSC_6453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62475" y="4222376"/>
            <a:ext cx="4276841" cy="2635624"/>
          </a:xfrm>
          <a:prstGeom prst="rect">
            <a:avLst/>
          </a:prstGeom>
          <a:noFill/>
        </p:spPr>
      </p:pic>
      <p:pic>
        <p:nvPicPr>
          <p:cNvPr id="41990" name="Picture 6" descr="C:\Users\User\Desktop\30-Istoricheskiy-muzey-e157558118741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05314" y="3778063"/>
            <a:ext cx="5086686" cy="3268196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999566" y="2900579"/>
            <a:ext cx="8485093" cy="1303867"/>
          </a:xfrm>
        </p:spPr>
        <p:txBody>
          <a:bodyPr/>
          <a:lstStyle/>
          <a:p>
            <a:r>
              <a:rPr lang="uk-UA" b="1" dirty="0" smtClean="0"/>
              <a:t>Музеї </a:t>
            </a:r>
            <a:endParaRPr lang="uk-UA" b="1" dirty="0"/>
          </a:p>
        </p:txBody>
      </p:sp>
    </p:spTree>
    <p:extLst>
      <p:ext uri="{BB962C8B-B14F-4D97-AF65-F5344CB8AC3E}">
        <p14:creationId xmlns="" xmlns:p14="http://schemas.microsoft.com/office/powerpoint/2010/main" val="513339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5841" name="Picture 1" descr="C:\Users\User\Desktop\hph_1487772919_58ad9cf795ef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67225" cy="2828925"/>
          </a:xfrm>
          <a:prstGeom prst="rect">
            <a:avLst/>
          </a:prstGeom>
          <a:noFill/>
        </p:spPr>
      </p:pic>
      <p:pic>
        <p:nvPicPr>
          <p:cNvPr id="35842" name="Picture 2" descr="C:\Users\User\Desktop\hph_1487776649_58adab898de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0331" y="867055"/>
            <a:ext cx="4476750" cy="2828925"/>
          </a:xfrm>
          <a:prstGeom prst="rect">
            <a:avLst/>
          </a:prstGeom>
          <a:noFill/>
        </p:spPr>
      </p:pic>
      <p:pic>
        <p:nvPicPr>
          <p:cNvPr id="35843" name="Picture 3" descr="C:\Users\User\Desktop\image_5aa584cbc99af7.9970866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939585"/>
            <a:ext cx="4059331" cy="3041718"/>
          </a:xfrm>
          <a:prstGeom prst="rect">
            <a:avLst/>
          </a:prstGeom>
          <a:noFill/>
        </p:spPr>
      </p:pic>
      <p:pic>
        <p:nvPicPr>
          <p:cNvPr id="35844" name="Picture 4" descr="C:\Users\User\Desktop\dramatychnyj-teatr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21600" y="3505200"/>
            <a:ext cx="4470400" cy="3352800"/>
          </a:xfrm>
          <a:prstGeom prst="rect">
            <a:avLst/>
          </a:prstGeom>
          <a:noFill/>
        </p:spPr>
      </p:pic>
      <p:pic>
        <p:nvPicPr>
          <p:cNvPr id="35845" name="Picture 5" descr="C:\Users\User\Desktop\poster_area_6JJYj3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090212" y="316660"/>
            <a:ext cx="2913529" cy="2913529"/>
          </a:xfrm>
          <a:prstGeom prst="rect">
            <a:avLst/>
          </a:prstGeom>
          <a:noFill/>
        </p:spPr>
      </p:pic>
      <p:pic>
        <p:nvPicPr>
          <p:cNvPr id="35846" name="Picture 6" descr="C:\Users\User\Desktop\8254_800x600_p1230782-3644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59806" y="3863228"/>
            <a:ext cx="4361096" cy="2833407"/>
          </a:xfrm>
          <a:prstGeom prst="rect">
            <a:avLst/>
          </a:prstGeom>
          <a:noFill/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385049" y="0"/>
            <a:ext cx="9601196" cy="1303867"/>
          </a:xfrm>
        </p:spPr>
        <p:txBody>
          <a:bodyPr/>
          <a:lstStyle/>
          <a:p>
            <a:r>
              <a:rPr lang="uk-UA" b="1" dirty="0" smtClean="0"/>
              <a:t>Театри</a:t>
            </a:r>
            <a:endParaRPr lang="uk-UA" b="1" dirty="0"/>
          </a:p>
        </p:txBody>
      </p:sp>
    </p:spTree>
    <p:extLst>
      <p:ext uri="{BB962C8B-B14F-4D97-AF65-F5344CB8AC3E}">
        <p14:creationId xmlns="" xmlns:p14="http://schemas.microsoft.com/office/powerpoint/2010/main" val="3165752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5777" y="-1"/>
            <a:ext cx="12417778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244" y="112888"/>
            <a:ext cx="1162756" cy="102729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u="sng" dirty="0" smtClean="0"/>
              <a:t>Дидактична </a:t>
            </a:r>
            <a:r>
              <a:rPr lang="ru-RU" b="1" i="1" u="sng" dirty="0" err="1" smtClean="0"/>
              <a:t>вправа</a:t>
            </a:r>
            <a:r>
              <a:rPr lang="ru-RU" b="1" i="1" u="sng" dirty="0" smtClean="0"/>
              <a:t> «</a:t>
            </a:r>
            <a:r>
              <a:rPr lang="ru-RU" b="1" i="1" u="sng" dirty="0" err="1" smtClean="0"/>
              <a:t>Місто</a:t>
            </a:r>
            <a:r>
              <a:rPr lang="ru-RU" b="1" i="1" u="sng" dirty="0" smtClean="0"/>
              <a:t> яке?»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088136" y="1759073"/>
            <a:ext cx="10516674" cy="331893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err="1" smtClean="0">
                <a:solidFill>
                  <a:schemeClr val="tx1"/>
                </a:solidFill>
              </a:rPr>
              <a:t>Скажемо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гарні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слова-компліменти</a:t>
            </a:r>
            <a:r>
              <a:rPr lang="ru-RU" b="1" dirty="0" smtClean="0">
                <a:solidFill>
                  <a:schemeClr val="tx1"/>
                </a:solidFill>
              </a:rPr>
              <a:t> про наше </a:t>
            </a:r>
            <a:r>
              <a:rPr lang="ru-RU" b="1" dirty="0" err="1" smtClean="0">
                <a:solidFill>
                  <a:schemeClr val="tx1"/>
                </a:solidFill>
              </a:rPr>
              <a:t>місто</a:t>
            </a:r>
            <a:r>
              <a:rPr lang="ru-RU" b="1" dirty="0" smtClean="0">
                <a:solidFill>
                  <a:schemeClr val="tx1"/>
                </a:solidFill>
              </a:rPr>
              <a:t>, яке </a:t>
            </a:r>
            <a:r>
              <a:rPr lang="ru-RU" b="1" dirty="0" err="1" smtClean="0">
                <a:solidFill>
                  <a:schemeClr val="tx1"/>
                </a:solidFill>
              </a:rPr>
              <a:t>воно</a:t>
            </a:r>
            <a:r>
              <a:rPr lang="ru-RU" b="1" dirty="0" smtClean="0">
                <a:solidFill>
                  <a:schemeClr val="tx1"/>
                </a:solidFill>
              </a:rPr>
              <a:t>? (</a:t>
            </a:r>
            <a:r>
              <a:rPr lang="ru-RU" b="1" dirty="0" err="1" smtClean="0">
                <a:solidFill>
                  <a:schemeClr val="tx1"/>
                </a:solidFill>
              </a:rPr>
              <a:t>діти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називають</a:t>
            </a:r>
            <a:r>
              <a:rPr lang="ru-RU" b="1" dirty="0" smtClean="0">
                <a:solidFill>
                  <a:schemeClr val="tx1"/>
                </a:solidFill>
              </a:rPr>
              <a:t> слова </a:t>
            </a:r>
            <a:r>
              <a:rPr lang="ru-RU" b="1" dirty="0" err="1" smtClean="0">
                <a:solidFill>
                  <a:schemeClr val="tx1"/>
                </a:solidFill>
              </a:rPr>
              <a:t>і</a:t>
            </a:r>
            <a:r>
              <a:rPr lang="ru-RU" b="1" dirty="0" smtClean="0">
                <a:solidFill>
                  <a:schemeClr val="tx1"/>
                </a:solidFill>
              </a:rPr>
              <a:t> «</a:t>
            </a:r>
            <a:r>
              <a:rPr lang="ru-RU" b="1" dirty="0" err="1" smtClean="0">
                <a:solidFill>
                  <a:schemeClr val="tx1"/>
                </a:solidFill>
              </a:rPr>
              <a:t>кладуть</a:t>
            </a:r>
            <a:r>
              <a:rPr lang="ru-RU" b="1" dirty="0" smtClean="0">
                <a:solidFill>
                  <a:schemeClr val="tx1"/>
                </a:solidFill>
              </a:rPr>
              <a:t>» в </a:t>
            </a:r>
            <a:r>
              <a:rPr lang="ru-RU" b="1" dirty="0" err="1" smtClean="0">
                <a:solidFill>
                  <a:schemeClr val="tx1"/>
                </a:solidFill>
              </a:rPr>
              <a:t>долоньку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вихователю</a:t>
            </a:r>
            <a:r>
              <a:rPr lang="ru-RU" b="1" dirty="0" smtClean="0">
                <a:solidFill>
                  <a:schemeClr val="tx1"/>
                </a:solidFill>
              </a:rPr>
              <a:t> слова: </a:t>
            </a:r>
            <a:r>
              <a:rPr lang="ru-RU" b="1" dirty="0" err="1" smtClean="0">
                <a:solidFill>
                  <a:schemeClr val="tx1"/>
                </a:solidFill>
              </a:rPr>
              <a:t>гарне</a:t>
            </a:r>
            <a:r>
              <a:rPr lang="ru-RU" b="1" dirty="0" smtClean="0">
                <a:solidFill>
                  <a:schemeClr val="tx1"/>
                </a:solidFill>
              </a:rPr>
              <a:t>, </a:t>
            </a:r>
            <a:r>
              <a:rPr lang="ru-RU" b="1" dirty="0" err="1" smtClean="0">
                <a:solidFill>
                  <a:schemeClr val="tx1"/>
                </a:solidFill>
              </a:rPr>
              <a:t>красиве</a:t>
            </a:r>
            <a:r>
              <a:rPr lang="ru-RU" b="1" dirty="0" smtClean="0">
                <a:solidFill>
                  <a:schemeClr val="tx1"/>
                </a:solidFill>
              </a:rPr>
              <a:t>, </a:t>
            </a:r>
            <a:r>
              <a:rPr lang="ru-RU" b="1" dirty="0" err="1" smtClean="0">
                <a:solidFill>
                  <a:schemeClr val="tx1"/>
                </a:solidFill>
              </a:rPr>
              <a:t>зелене</a:t>
            </a:r>
            <a:r>
              <a:rPr lang="ru-RU" b="1" dirty="0" smtClean="0">
                <a:solidFill>
                  <a:schemeClr val="tx1"/>
                </a:solidFill>
              </a:rPr>
              <a:t>, </a:t>
            </a:r>
            <a:r>
              <a:rPr lang="ru-RU" b="1" dirty="0" err="1" smtClean="0">
                <a:solidFill>
                  <a:schemeClr val="tx1"/>
                </a:solidFill>
              </a:rPr>
              <a:t>рідне</a:t>
            </a:r>
            <a:r>
              <a:rPr lang="ru-RU" b="1" dirty="0" smtClean="0">
                <a:solidFill>
                  <a:schemeClr val="tx1"/>
                </a:solidFill>
              </a:rPr>
              <a:t>, </a:t>
            </a:r>
            <a:r>
              <a:rPr lang="ru-RU" b="1" dirty="0" err="1" smtClean="0">
                <a:solidFill>
                  <a:schemeClr val="tx1"/>
                </a:solidFill>
              </a:rPr>
              <a:t>мальовниче</a:t>
            </a:r>
            <a:r>
              <a:rPr lang="ru-RU" b="1" dirty="0" smtClean="0">
                <a:solidFill>
                  <a:schemeClr val="tx1"/>
                </a:solidFill>
              </a:rPr>
              <a:t>)</a:t>
            </a:r>
          </a:p>
          <a:p>
            <a:pPr>
              <a:buNone/>
            </a:pPr>
            <a:r>
              <a:rPr lang="ru-RU" b="1" dirty="0" smtClean="0"/>
              <a:t>                        </a:t>
            </a:r>
            <a:r>
              <a:rPr lang="ru-RU" b="1" dirty="0" err="1" smtClean="0"/>
              <a:t>Висновок</a:t>
            </a:r>
            <a:r>
              <a:rPr lang="ru-RU" b="1" dirty="0" smtClean="0"/>
              <a:t>: </a:t>
            </a:r>
            <a:r>
              <a:rPr lang="ru-RU" b="1" dirty="0" err="1" smtClean="0"/>
              <a:t>від</a:t>
            </a:r>
            <a:r>
              <a:rPr lang="ru-RU" b="1" dirty="0" smtClean="0"/>
              <a:t> кожного </a:t>
            </a:r>
            <a:r>
              <a:rPr lang="ru-RU" b="1" dirty="0" err="1" smtClean="0"/>
              <a:t>з</a:t>
            </a:r>
            <a:r>
              <a:rPr lang="ru-RU" b="1" dirty="0" smtClean="0"/>
              <a:t> нас </a:t>
            </a:r>
            <a:r>
              <a:rPr lang="ru-RU" b="1" dirty="0" err="1" smtClean="0"/>
              <a:t>залежить</a:t>
            </a:r>
            <a:r>
              <a:rPr lang="ru-RU" b="1" dirty="0" smtClean="0"/>
              <a:t>, </a:t>
            </a:r>
            <a:r>
              <a:rPr lang="ru-RU" b="1" dirty="0" err="1" smtClean="0"/>
              <a:t>яким</a:t>
            </a:r>
            <a:r>
              <a:rPr lang="ru-RU" b="1" dirty="0" smtClean="0"/>
              <a:t> буде наше </a:t>
            </a:r>
            <a:r>
              <a:rPr lang="ru-RU" b="1" dirty="0" err="1" smtClean="0"/>
              <a:t>рідне</a:t>
            </a:r>
            <a:r>
              <a:rPr lang="ru-RU" b="1" dirty="0" smtClean="0"/>
              <a:t>                         </a:t>
            </a:r>
          </a:p>
          <a:p>
            <a:pPr>
              <a:buNone/>
            </a:pPr>
            <a:r>
              <a:rPr lang="ru-RU" b="1" dirty="0" smtClean="0"/>
              <a:t>                                                  </a:t>
            </a:r>
            <a:r>
              <a:rPr lang="ru-RU" b="1" dirty="0" err="1" smtClean="0"/>
              <a:t>місто</a:t>
            </a:r>
            <a:r>
              <a:rPr lang="ru-RU" b="1" dirty="0" smtClean="0"/>
              <a:t>. То ж давайте </a:t>
            </a:r>
            <a:r>
              <a:rPr lang="ru-RU" b="1" dirty="0" err="1" smtClean="0"/>
              <a:t>ці</a:t>
            </a:r>
            <a:r>
              <a:rPr lang="ru-RU" b="1" dirty="0" smtClean="0"/>
              <a:t> </a:t>
            </a:r>
            <a:r>
              <a:rPr lang="ru-RU" b="1" dirty="0" err="1" smtClean="0"/>
              <a:t>вогники</a:t>
            </a:r>
            <a:r>
              <a:rPr lang="ru-RU" b="1" dirty="0" smtClean="0"/>
              <a:t>, </a:t>
            </a:r>
            <a:r>
              <a:rPr lang="ru-RU" b="1" dirty="0" err="1" smtClean="0"/>
              <a:t>які</a:t>
            </a:r>
            <a:r>
              <a:rPr lang="ru-RU" b="1" dirty="0" smtClean="0"/>
              <a:t> запалили у   </a:t>
            </a:r>
          </a:p>
          <a:p>
            <a:pPr>
              <a:buNone/>
            </a:pPr>
            <a:r>
              <a:rPr lang="ru-RU" b="1" dirty="0" smtClean="0"/>
              <a:t>                                                  сердечках, </a:t>
            </a:r>
            <a:r>
              <a:rPr lang="ru-RU" b="1" dirty="0" err="1" smtClean="0"/>
              <a:t>понесемо</a:t>
            </a:r>
            <a:r>
              <a:rPr lang="ru-RU" b="1" dirty="0" smtClean="0"/>
              <a:t> по </a:t>
            </a:r>
            <a:r>
              <a:rPr lang="ru-RU" b="1" dirty="0" err="1" smtClean="0"/>
              <a:t>життю</a:t>
            </a:r>
            <a:r>
              <a:rPr lang="ru-RU" b="1" dirty="0" smtClean="0"/>
              <a:t> (</a:t>
            </a:r>
            <a:r>
              <a:rPr lang="ru-RU" b="1" dirty="0" err="1" smtClean="0"/>
              <a:t>прикладають</a:t>
            </a:r>
            <a:r>
              <a:rPr lang="ru-RU" b="1" dirty="0" smtClean="0"/>
              <a:t> праву </a:t>
            </a:r>
          </a:p>
          <a:p>
            <a:pPr>
              <a:buNone/>
            </a:pPr>
            <a:r>
              <a:rPr lang="ru-RU" b="1" dirty="0" smtClean="0"/>
              <a:t>                                                              </a:t>
            </a:r>
            <a:r>
              <a:rPr lang="ru-RU" b="1" dirty="0" err="1" smtClean="0"/>
              <a:t>долоньку</a:t>
            </a:r>
            <a:r>
              <a:rPr lang="ru-RU" b="1" dirty="0" smtClean="0"/>
              <a:t> до </a:t>
            </a:r>
            <a:r>
              <a:rPr lang="ru-RU" b="1" dirty="0" err="1" smtClean="0"/>
              <a:t>серця</a:t>
            </a:r>
            <a:r>
              <a:rPr lang="ru-RU" b="1" dirty="0" smtClean="0"/>
              <a:t>).</a:t>
            </a:r>
            <a:endParaRPr lang="uk-UA" b="1" dirty="0" smtClean="0"/>
          </a:p>
          <a:p>
            <a:pPr>
              <a:buNone/>
            </a:pPr>
            <a:endParaRPr lang="uk-UA" dirty="0" smtClean="0">
              <a:solidFill>
                <a:schemeClr val="tx1"/>
              </a:solidFill>
            </a:endParaRPr>
          </a:p>
          <a:p>
            <a:endParaRPr lang="uk-UA" dirty="0"/>
          </a:p>
        </p:txBody>
      </p:sp>
      <p:pic>
        <p:nvPicPr>
          <p:cNvPr id="32769" name="Picture 1" descr="C:\Users\User\Desktop\images.jf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23090" y="4424363"/>
            <a:ext cx="2009775" cy="2276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209744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2015067" y="1613647"/>
            <a:ext cx="8158690" cy="3186951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Мій</a:t>
            </a:r>
            <a:r>
              <a:rPr lang="ru-RU" b="1" dirty="0" smtClean="0"/>
              <a:t> </a:t>
            </a:r>
            <a:r>
              <a:rPr lang="ru-RU" b="1" dirty="0" err="1" smtClean="0"/>
              <a:t>рідний</a:t>
            </a:r>
            <a:r>
              <a:rPr lang="ru-RU" b="1" dirty="0" smtClean="0"/>
              <a:t> край!</a:t>
            </a:r>
            <a:endParaRPr lang="uk-UA" b="1" dirty="0" smtClean="0"/>
          </a:p>
          <a:p>
            <a:r>
              <a:rPr lang="ru-RU" b="1" dirty="0" smtClean="0"/>
              <a:t>Моя земля, як тебе не </a:t>
            </a:r>
            <a:r>
              <a:rPr lang="ru-RU" b="1" dirty="0" err="1" smtClean="0"/>
              <a:t>любити</a:t>
            </a:r>
            <a:r>
              <a:rPr lang="ru-RU" b="1" dirty="0" smtClean="0"/>
              <a:t>:</a:t>
            </a:r>
            <a:endParaRPr lang="uk-UA" b="1" dirty="0" smtClean="0"/>
          </a:p>
          <a:p>
            <a:r>
              <a:rPr lang="ru-RU" b="1" dirty="0" smtClean="0"/>
              <a:t>Твоя краса – небо, поля,</a:t>
            </a:r>
            <a:endParaRPr lang="uk-UA" b="1" dirty="0" smtClean="0"/>
          </a:p>
          <a:p>
            <a:r>
              <a:rPr lang="ru-RU" b="1" dirty="0" err="1" smtClean="0"/>
              <a:t>Сині</a:t>
            </a:r>
            <a:r>
              <a:rPr lang="ru-RU" b="1" dirty="0" smtClean="0"/>
              <a:t> </a:t>
            </a:r>
            <a:r>
              <a:rPr lang="ru-RU" b="1" dirty="0" err="1" smtClean="0"/>
              <a:t>волошки</a:t>
            </a:r>
            <a:r>
              <a:rPr lang="ru-RU" b="1" dirty="0" smtClean="0"/>
              <a:t> в </a:t>
            </a:r>
            <a:r>
              <a:rPr lang="ru-RU" b="1" dirty="0" err="1" smtClean="0"/>
              <a:t>житі</a:t>
            </a:r>
            <a:r>
              <a:rPr lang="ru-RU" b="1" dirty="0" smtClean="0"/>
              <a:t>.</a:t>
            </a:r>
            <a:endParaRPr lang="uk-UA" b="1" dirty="0" smtClean="0"/>
          </a:p>
          <a:p>
            <a:r>
              <a:rPr lang="uk-UA" b="1" dirty="0" smtClean="0"/>
              <a:t> 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460810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539" y="0"/>
            <a:ext cx="2314714" cy="21971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461" y="4149964"/>
            <a:ext cx="3048006" cy="3048006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Підсумок</a:t>
            </a:r>
            <a:r>
              <a:rPr lang="ru-RU" dirty="0" smtClean="0"/>
              <a:t>: «Коло </a:t>
            </a:r>
            <a:r>
              <a:rPr lang="ru-RU" dirty="0" err="1" smtClean="0"/>
              <a:t>побажань</a:t>
            </a:r>
            <a:r>
              <a:rPr lang="ru-RU" dirty="0" smtClean="0"/>
              <a:t>»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784413" y="1669426"/>
            <a:ext cx="9601196" cy="1073774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 Давайте по черзі скажемо один одному щось приємне, яке подарує настрій на цілий день!</a:t>
            </a:r>
            <a:endParaRPr lang="uk-UA" dirty="0"/>
          </a:p>
        </p:txBody>
      </p:sp>
      <p:pic>
        <p:nvPicPr>
          <p:cNvPr id="29697" name="Picture 1" descr="C:\Users\User\Desktop\дети-формируя-круг-39024406.jpg"/>
          <p:cNvPicPr>
            <a:picLocks noChangeAspect="1" noChangeArrowheads="1"/>
          </p:cNvPicPr>
          <p:nvPr/>
        </p:nvPicPr>
        <p:blipFill>
          <a:blip r:embed="rId5" cstate="print"/>
          <a:srcRect b="6224"/>
          <a:stretch>
            <a:fillRect/>
          </a:stretch>
        </p:blipFill>
        <p:spPr bwMode="auto">
          <a:xfrm>
            <a:off x="4464422" y="2451381"/>
            <a:ext cx="5334001" cy="39673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7876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Слайди для презентацій\-27-6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583"/>
            <a:ext cx="12191999" cy="6865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233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3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465</TotalTime>
  <Words>372</Words>
  <Application>Microsoft Office PowerPoint</Application>
  <PresentationFormat>Произвольный</PresentationFormat>
  <Paragraphs>63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Тема3</vt:lpstr>
      <vt:lpstr>Слайд 1</vt:lpstr>
      <vt:lpstr>Привітання</vt:lpstr>
      <vt:lpstr>Слайд 3</vt:lpstr>
      <vt:lpstr>Читання віршаЄ. Железнякова«Рідний дім» </vt:lpstr>
      <vt:lpstr>Герб  </vt:lpstr>
      <vt:lpstr>Гра-бесіда “Історичний музей”</vt:lpstr>
      <vt:lpstr>Слайд 7</vt:lpstr>
      <vt:lpstr>Слайд 8</vt:lpstr>
      <vt:lpstr>Фізкультхвилинка</vt:lpstr>
      <vt:lpstr>Екскурсія вуличками нашого міста</vt:lpstr>
      <vt:lpstr>Музеї </vt:lpstr>
      <vt:lpstr>Театри</vt:lpstr>
      <vt:lpstr>Дидактична вправа «Місто яке?» </vt:lpstr>
      <vt:lpstr>Слайд 14</vt:lpstr>
      <vt:lpstr>Підсумок: «Коло побажань» 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User</cp:lastModifiedBy>
  <cp:revision>44</cp:revision>
  <dcterms:created xsi:type="dcterms:W3CDTF">2021-01-16T17:10:22Z</dcterms:created>
  <dcterms:modified xsi:type="dcterms:W3CDTF">2023-01-10T16:09:05Z</dcterms:modified>
</cp:coreProperties>
</file>