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56" r:id="rId2"/>
    <p:sldId id="268" r:id="rId3"/>
    <p:sldId id="257" r:id="rId4"/>
    <p:sldId id="262" r:id="rId5"/>
    <p:sldId id="259" r:id="rId6"/>
    <p:sldId id="260" r:id="rId7"/>
    <p:sldId id="267" r:id="rId8"/>
    <p:sldId id="261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C2700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522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56370338" cy="15637033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555" y="0"/>
            <a:ext cx="9144000" cy="6858000"/>
          </a:xfrm>
          <a:prstGeom prst="rect">
            <a:avLst/>
          </a:prstGeom>
          <a:noFill/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17899" y="2360065"/>
            <a:ext cx="6413611" cy="2443280"/>
          </a:xfrm>
          <a:solidFill>
            <a:schemeClr val="bg1">
              <a:lumMod val="9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uk-UA" sz="4000" b="1" dirty="0" smtClean="0"/>
              <a:t>Завдання з логіки</a:t>
            </a:r>
          </a:p>
          <a:p>
            <a:pPr algn="ctr"/>
            <a:r>
              <a:rPr lang="uk-UA" sz="4000" b="1" dirty="0" err="1" smtClean="0"/>
              <a:t>“Завдання</a:t>
            </a:r>
            <a:r>
              <a:rPr lang="uk-UA" sz="4000" b="1" dirty="0" smtClean="0"/>
              <a:t> на один багато. Число </a:t>
            </a:r>
            <a:r>
              <a:rPr lang="uk-UA" sz="4000" b="1" dirty="0" smtClean="0"/>
              <a:t>та цифра 1”.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xmlns="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User\Desktop\92f5d26374b5681edae800511414c2b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175"/>
            <a:ext cx="9144000" cy="687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033094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305855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016338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941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6000" dirty="0" smtClean="0"/>
              <a:t>Вправа для очей:</a:t>
            </a:r>
            <a:endParaRPr lang="uk-UA" sz="6000" dirty="0"/>
          </a:p>
        </p:txBody>
      </p:sp>
      <p:pic>
        <p:nvPicPr>
          <p:cNvPr id="3074" name="Picture 2" descr="C:\Users\User\Desktop\content_3-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8735" y="1749245"/>
            <a:ext cx="8561709" cy="50392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Рефлексія</a:t>
            </a:r>
            <a:endParaRPr lang="uk-UA" dirty="0"/>
          </a:p>
        </p:txBody>
      </p:sp>
      <p:pic>
        <p:nvPicPr>
          <p:cNvPr id="1026" name="Picture 2" descr="C:\Users\User\Desktop\images.jfi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586835" y="680310"/>
            <a:ext cx="3359510" cy="830997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solidFill>
                  <a:srgbClr val="FFFF00"/>
                </a:solidFill>
              </a:rPr>
              <a:t>Рефлексія</a:t>
            </a:r>
            <a:endParaRPr lang="uk-UA" sz="4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User\Desktop\slide20-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344</TotalTime>
  <Words>24</Words>
  <Application>Microsoft Office PowerPoint</Application>
  <PresentationFormat>Экран (4:3)</PresentationFormat>
  <Paragraphs>7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Трек</vt:lpstr>
      <vt:lpstr>Слайд 1</vt:lpstr>
      <vt:lpstr>Слайд 2</vt:lpstr>
      <vt:lpstr>Slide Title</vt:lpstr>
      <vt:lpstr>Слайд 4</vt:lpstr>
      <vt:lpstr>Slide Title</vt:lpstr>
      <vt:lpstr>Слайд 6</vt:lpstr>
      <vt:lpstr>Вправа для очей:</vt:lpstr>
      <vt:lpstr>Слайд 8</vt:lpstr>
      <vt:lpstr>Слайд 9</vt:lpstr>
      <vt:lpstr>Слайд 10</vt:lpstr>
      <vt:lpstr>Рефлексія</vt:lpstr>
      <vt:lpstr>Слайд 12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Julian</dc:creator>
  <cp:lastModifiedBy>User</cp:lastModifiedBy>
  <cp:revision>20</cp:revision>
  <dcterms:created xsi:type="dcterms:W3CDTF">2013-08-21T19:17:07Z</dcterms:created>
  <dcterms:modified xsi:type="dcterms:W3CDTF">2023-01-31T15:07:29Z</dcterms:modified>
</cp:coreProperties>
</file>