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sldIdLst>
    <p:sldId id="256" r:id="rId2"/>
    <p:sldId id="271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309" r:id="rId12"/>
    <p:sldId id="280" r:id="rId13"/>
    <p:sldId id="270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38" autoAdjust="0"/>
  </p:normalViewPr>
  <p:slideViewPr>
    <p:cSldViewPr>
      <p:cViewPr varScale="1">
        <p:scale>
          <a:sx n="66" d="100"/>
          <a:sy n="66" d="100"/>
        </p:scale>
        <p:origin x="-142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6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iagrams/_rels/data8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iagrams/_rels/data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iagrams/_rels/data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ata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diagrams/_rels/drawing6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iagrams/_rels/drawing8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iagrams/_rels/drawing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C54081B-8158-44DE-95CB-0CCB48FA3380}" type="doc">
      <dgm:prSet loTypeId="urn:microsoft.com/office/officeart/2005/8/layout/vList2" loCatId="list" qsTypeId="urn:microsoft.com/office/officeart/2005/8/quickstyle/simple3" qsCatId="simple" csTypeId="urn:microsoft.com/office/officeart/2005/8/colors/accent1_5" csCatId="accent1" phldr="1"/>
      <dgm:spPr/>
      <dgm:t>
        <a:bodyPr/>
        <a:lstStyle/>
        <a:p>
          <a:endParaRPr lang="uk-UA"/>
        </a:p>
      </dgm:t>
    </dgm:pt>
    <dgm:pt modelId="{FBBD8E34-7C10-4725-9C6A-281796E13BF6}">
      <dgm:prSet custT="1"/>
      <dgm:spPr/>
      <dgm:t>
        <a:bodyPr/>
        <a:lstStyle/>
        <a:p>
          <a:pPr rtl="0"/>
          <a:r>
            <a:rPr lang="uk-UA" sz="4700" dirty="0" smtClean="0"/>
            <a:t> Історичні етапи розвитку грошових відносин</a:t>
          </a:r>
          <a:endParaRPr lang="en-US" sz="4700" dirty="0" smtClean="0"/>
        </a:p>
        <a:p>
          <a:pPr rtl="0"/>
          <a:endParaRPr lang="ru-RU" sz="1600" dirty="0"/>
        </a:p>
      </dgm:t>
    </dgm:pt>
    <dgm:pt modelId="{58279BA4-2CEE-4E06-8B67-66A72B44A226}" type="parTrans" cxnId="{26C0CF93-E5FF-4681-B12B-0D36578A2901}">
      <dgm:prSet/>
      <dgm:spPr/>
      <dgm:t>
        <a:bodyPr/>
        <a:lstStyle/>
        <a:p>
          <a:endParaRPr lang="uk-UA"/>
        </a:p>
      </dgm:t>
    </dgm:pt>
    <dgm:pt modelId="{BB616702-59A4-4F20-B31F-8C20FA77FB29}" type="sibTrans" cxnId="{26C0CF93-E5FF-4681-B12B-0D36578A2901}">
      <dgm:prSet/>
      <dgm:spPr/>
      <dgm:t>
        <a:bodyPr/>
        <a:lstStyle/>
        <a:p>
          <a:endParaRPr lang="uk-UA"/>
        </a:p>
      </dgm:t>
    </dgm:pt>
    <dgm:pt modelId="{799FEF6D-65D7-490B-B8C4-BA7BC0E8A440}" type="pres">
      <dgm:prSet presAssocID="{EC54081B-8158-44DE-95CB-0CCB48FA338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B1E3183E-2016-44C2-AE08-88711AE7BC88}" type="pres">
      <dgm:prSet presAssocID="{FBBD8E34-7C10-4725-9C6A-281796E13BF6}" presName="parentText" presStyleLbl="node1" presStyleIdx="0" presStyleCnt="1" custLinFactNeighborX="-5556" custLinFactNeighborY="-28120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8E59CACA-C5D8-45D5-B40F-A67431DC1122}" type="presOf" srcId="{FBBD8E34-7C10-4725-9C6A-281796E13BF6}" destId="{B1E3183E-2016-44C2-AE08-88711AE7BC88}" srcOrd="0" destOrd="0" presId="urn:microsoft.com/office/officeart/2005/8/layout/vList2"/>
    <dgm:cxn modelId="{26C0CF93-E5FF-4681-B12B-0D36578A2901}" srcId="{EC54081B-8158-44DE-95CB-0CCB48FA3380}" destId="{FBBD8E34-7C10-4725-9C6A-281796E13BF6}" srcOrd="0" destOrd="0" parTransId="{58279BA4-2CEE-4E06-8B67-66A72B44A226}" sibTransId="{BB616702-59A4-4F20-B31F-8C20FA77FB29}"/>
    <dgm:cxn modelId="{1F3E060E-7727-485D-8B98-EB5F84A30849}" type="presOf" srcId="{EC54081B-8158-44DE-95CB-0CCB48FA3380}" destId="{799FEF6D-65D7-490B-B8C4-BA7BC0E8A440}" srcOrd="0" destOrd="0" presId="urn:microsoft.com/office/officeart/2005/8/layout/vList2"/>
    <dgm:cxn modelId="{91081FFB-6EBD-430C-AE51-2A2E17088AC5}" type="presParOf" srcId="{799FEF6D-65D7-490B-B8C4-BA7BC0E8A440}" destId="{B1E3183E-2016-44C2-AE08-88711AE7BC8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903AC73-D0F5-49EC-9E4F-7951FBACB246}" type="doc">
      <dgm:prSet loTypeId="urn:microsoft.com/office/officeart/2005/8/layout/vList6" loCatId="list" qsTypeId="urn:microsoft.com/office/officeart/2005/8/quickstyle/simple3" qsCatId="simple" csTypeId="urn:microsoft.com/office/officeart/2005/8/colors/accent1_5" csCatId="accent1" phldr="1"/>
      <dgm:spPr/>
      <dgm:t>
        <a:bodyPr/>
        <a:lstStyle/>
        <a:p>
          <a:endParaRPr lang="uk-UA"/>
        </a:p>
      </dgm:t>
    </dgm:pt>
    <dgm:pt modelId="{7D7E7A4D-9834-46F4-97DD-6120286FE523}">
      <dgm:prSet/>
      <dgm:spPr/>
      <dgm:t>
        <a:bodyPr/>
        <a:lstStyle/>
        <a:p>
          <a:pPr indent="457200" algn="just" rtl="0"/>
          <a:r>
            <a:rPr lang="uk-UA" dirty="0" smtClean="0"/>
            <a:t>Гроші - це одне з найвеличніших досягнень людства. Їх виникнення пов’язують з 7-8 тис. до н. е., коли у древніх </a:t>
          </a:r>
          <a:r>
            <a:rPr lang="uk-UA" dirty="0" err="1" smtClean="0"/>
            <a:t>пле</a:t>
          </a:r>
          <a:r>
            <a:rPr lang="ru-RU" dirty="0" smtClean="0"/>
            <a:t>мен </a:t>
          </a:r>
          <a:r>
            <a:rPr lang="ru-RU" dirty="0" err="1" smtClean="0"/>
            <a:t>з’явився</a:t>
          </a:r>
          <a:r>
            <a:rPr lang="ru-RU" dirty="0" smtClean="0"/>
            <a:t> </a:t>
          </a:r>
          <a:r>
            <a:rPr lang="ru-RU" dirty="0" err="1" smtClean="0"/>
            <a:t>обмін</a:t>
          </a:r>
          <a:r>
            <a:rPr lang="ru-RU" dirty="0" smtClean="0"/>
            <a:t> одних </a:t>
          </a:r>
          <a:r>
            <a:rPr lang="ru-RU" dirty="0" err="1" smtClean="0"/>
            <a:t>продуктів</a:t>
          </a:r>
          <a:r>
            <a:rPr lang="ru-RU" dirty="0" smtClean="0"/>
            <a:t> на </a:t>
          </a:r>
          <a:r>
            <a:rPr lang="ru-RU" dirty="0" err="1" smtClean="0"/>
            <a:t>інші</a:t>
          </a:r>
          <a:r>
            <a:rPr lang="ru-RU" dirty="0" smtClean="0"/>
            <a:t>. </a:t>
          </a:r>
          <a:endParaRPr lang="en-US" dirty="0" smtClean="0"/>
        </a:p>
        <a:p>
          <a:pPr indent="457200" algn="just" rtl="0"/>
          <a:r>
            <a:rPr lang="ru-RU" dirty="0" err="1" smtClean="0"/>
            <a:t>Історично</a:t>
          </a:r>
          <a:r>
            <a:rPr lang="ru-RU" dirty="0" smtClean="0"/>
            <a:t> як </a:t>
          </a:r>
          <a:r>
            <a:rPr lang="ru-RU" dirty="0" err="1" smtClean="0"/>
            <a:t>засіб</a:t>
          </a:r>
          <a:r>
            <a:rPr lang="ru-RU" dirty="0" smtClean="0"/>
            <a:t> </a:t>
          </a:r>
          <a:r>
            <a:rPr lang="ru-RU" dirty="0" err="1" smtClean="0"/>
            <a:t>полегшення</a:t>
          </a:r>
          <a:r>
            <a:rPr lang="ru-RU" dirty="0" smtClean="0"/>
            <a:t> </a:t>
          </a:r>
          <a:r>
            <a:rPr lang="ru-RU" dirty="0" err="1" smtClean="0"/>
            <a:t>обміну</a:t>
          </a:r>
          <a:r>
            <a:rPr lang="ru-RU" dirty="0" smtClean="0"/>
            <a:t> </a:t>
          </a:r>
          <a:r>
            <a:rPr lang="ru-RU" dirty="0" err="1" smtClean="0"/>
            <a:t>використовувались</a:t>
          </a:r>
          <a:r>
            <a:rPr lang="ru-RU" dirty="0" smtClean="0"/>
            <a:t> </a:t>
          </a:r>
          <a:r>
            <a:rPr lang="ru-RU" dirty="0" err="1" smtClean="0"/>
            <a:t>каміння</a:t>
          </a:r>
          <a:r>
            <a:rPr lang="ru-RU" dirty="0" smtClean="0"/>
            <a:t>, худоба, шматки </a:t>
          </a:r>
          <a:r>
            <a:rPr lang="ru-RU" dirty="0" err="1" smtClean="0"/>
            <a:t>металів</a:t>
          </a:r>
          <a:r>
            <a:rPr lang="ru-RU" dirty="0" smtClean="0"/>
            <a:t> </a:t>
          </a:r>
          <a:r>
            <a:rPr lang="ru-RU" dirty="0" err="1" smtClean="0"/>
            <a:t>чи</a:t>
          </a:r>
          <a:r>
            <a:rPr lang="ru-RU" dirty="0" smtClean="0"/>
            <a:t> </a:t>
          </a:r>
          <a:r>
            <a:rPr lang="ru-RU" dirty="0" err="1" smtClean="0"/>
            <a:t>інші</a:t>
          </a:r>
          <a:r>
            <a:rPr lang="ru-RU" dirty="0" smtClean="0"/>
            <a:t> </a:t>
          </a:r>
          <a:r>
            <a:rPr lang="ru-RU" dirty="0" err="1" smtClean="0"/>
            <a:t>предмети</a:t>
          </a:r>
          <a:r>
            <a:rPr lang="ru-RU" dirty="0" smtClean="0"/>
            <a:t>, </a:t>
          </a:r>
          <a:r>
            <a:rPr lang="ru-RU" dirty="0" err="1" smtClean="0"/>
            <a:t>які</a:t>
          </a:r>
          <a:r>
            <a:rPr lang="ru-RU" dirty="0" smtClean="0"/>
            <a:t> </a:t>
          </a:r>
          <a:r>
            <a:rPr lang="ru-RU" dirty="0" err="1" smtClean="0"/>
            <a:t>отримали</a:t>
          </a:r>
          <a:r>
            <a:rPr lang="ru-RU" dirty="0" smtClean="0"/>
            <a:t> </a:t>
          </a:r>
          <a:r>
            <a:rPr lang="ru-RU" dirty="0" err="1" smtClean="0"/>
            <a:t>загальне</a:t>
          </a:r>
          <a:r>
            <a:rPr lang="ru-RU" dirty="0" smtClean="0"/>
            <a:t> </a:t>
          </a:r>
          <a:r>
            <a:rPr lang="ru-RU" dirty="0" err="1" smtClean="0"/>
            <a:t>визнання</a:t>
          </a:r>
          <a:r>
            <a:rPr lang="ru-RU" dirty="0" smtClean="0"/>
            <a:t> у </a:t>
          </a:r>
          <a:r>
            <a:rPr lang="ru-RU" dirty="0" err="1" smtClean="0"/>
            <a:t>продавців</a:t>
          </a:r>
          <a:r>
            <a:rPr lang="ru-RU" dirty="0" smtClean="0"/>
            <a:t> та </a:t>
          </a:r>
          <a:r>
            <a:rPr lang="ru-RU" dirty="0" err="1" smtClean="0"/>
            <a:t>покупців</a:t>
          </a:r>
          <a:r>
            <a:rPr lang="ru-RU" dirty="0" smtClean="0"/>
            <a:t> як </a:t>
          </a:r>
          <a:r>
            <a:rPr lang="ru-RU" dirty="0" err="1" smtClean="0"/>
            <a:t>засіб</a:t>
          </a:r>
          <a:r>
            <a:rPr lang="ru-RU" dirty="0" smtClean="0"/>
            <a:t> </a:t>
          </a:r>
          <a:r>
            <a:rPr lang="ru-RU" dirty="0" err="1" smtClean="0"/>
            <a:t>обміну</a:t>
          </a:r>
          <a:r>
            <a:rPr lang="ru-RU" dirty="0" smtClean="0"/>
            <a:t>. </a:t>
          </a:r>
          <a:r>
            <a:rPr lang="ru-RU" dirty="0" err="1" smtClean="0"/>
            <a:t>Тобто</a:t>
          </a:r>
          <a:r>
            <a:rPr lang="ru-RU" dirty="0" smtClean="0"/>
            <a:t> все, </a:t>
          </a:r>
          <a:r>
            <a:rPr lang="ru-RU" dirty="0" err="1" smtClean="0"/>
            <a:t>що</a:t>
          </a:r>
          <a:r>
            <a:rPr lang="ru-RU" dirty="0" smtClean="0"/>
            <a:t> </a:t>
          </a:r>
          <a:r>
            <a:rPr lang="ru-RU" dirty="0" err="1" smtClean="0"/>
            <a:t>визнавало</a:t>
          </a:r>
          <a:r>
            <a:rPr lang="ru-RU" dirty="0" smtClean="0"/>
            <a:t> </a:t>
          </a:r>
          <a:r>
            <a:rPr lang="ru-RU" dirty="0" err="1" smtClean="0"/>
            <a:t>суспільство</a:t>
          </a:r>
          <a:r>
            <a:rPr lang="ru-RU" dirty="0" smtClean="0"/>
            <a:t> в </a:t>
          </a:r>
          <a:r>
            <a:rPr lang="ru-RU" dirty="0" err="1" smtClean="0"/>
            <a:t>якості</a:t>
          </a:r>
          <a:r>
            <a:rPr lang="ru-RU" dirty="0" smtClean="0"/>
            <a:t> </a:t>
          </a:r>
          <a:r>
            <a:rPr lang="ru-RU" dirty="0" err="1" smtClean="0"/>
            <a:t>обігу</a:t>
          </a:r>
          <a:r>
            <a:rPr lang="ru-RU" dirty="0" smtClean="0"/>
            <a:t>, - </a:t>
          </a:r>
          <a:r>
            <a:rPr lang="ru-RU" dirty="0" err="1" smtClean="0"/>
            <a:t>це</a:t>
          </a:r>
          <a:r>
            <a:rPr lang="ru-RU" dirty="0" smtClean="0"/>
            <a:t> </a:t>
          </a:r>
          <a:r>
            <a:rPr lang="ru-RU" dirty="0" err="1" smtClean="0"/>
            <a:t>і</a:t>
          </a:r>
          <a:r>
            <a:rPr lang="ru-RU" dirty="0" smtClean="0"/>
            <a:t> </a:t>
          </a:r>
          <a:r>
            <a:rPr lang="ru-RU" dirty="0" err="1" smtClean="0"/>
            <a:t>були</a:t>
          </a:r>
          <a:r>
            <a:rPr lang="ru-RU" dirty="0" smtClean="0"/>
            <a:t> </a:t>
          </a:r>
          <a:r>
            <a:rPr lang="ru-RU" dirty="0" err="1" smtClean="0"/>
            <a:t>гроші</a:t>
          </a:r>
          <a:r>
            <a:rPr lang="ru-RU" dirty="0" smtClean="0"/>
            <a:t>.</a:t>
          </a:r>
          <a:endParaRPr lang="uk-UA" dirty="0"/>
        </a:p>
      </dgm:t>
    </dgm:pt>
    <dgm:pt modelId="{D9241981-1A04-4121-9A9E-FC2B044C0F26}" type="parTrans" cxnId="{A4B9FCF1-354C-4D54-8320-D10805094A01}">
      <dgm:prSet/>
      <dgm:spPr/>
      <dgm:t>
        <a:bodyPr/>
        <a:lstStyle/>
        <a:p>
          <a:endParaRPr lang="uk-UA"/>
        </a:p>
      </dgm:t>
    </dgm:pt>
    <dgm:pt modelId="{59A321DC-BEFB-49E9-8052-53A307725704}" type="sibTrans" cxnId="{A4B9FCF1-354C-4D54-8320-D10805094A01}">
      <dgm:prSet/>
      <dgm:spPr/>
      <dgm:t>
        <a:bodyPr/>
        <a:lstStyle/>
        <a:p>
          <a:endParaRPr lang="uk-UA"/>
        </a:p>
      </dgm:t>
    </dgm:pt>
    <dgm:pt modelId="{C863F86F-D6EC-40C7-A849-5EBD2DFD525C}" type="pres">
      <dgm:prSet presAssocID="{6903AC73-D0F5-49EC-9E4F-7951FBACB246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uk-UA"/>
        </a:p>
      </dgm:t>
    </dgm:pt>
    <dgm:pt modelId="{609EB6C7-3991-438B-8D11-5EB19B3479A1}" type="pres">
      <dgm:prSet presAssocID="{7D7E7A4D-9834-46F4-97DD-6120286FE523}" presName="linNode" presStyleCnt="0"/>
      <dgm:spPr/>
      <dgm:t>
        <a:bodyPr/>
        <a:lstStyle/>
        <a:p>
          <a:endParaRPr lang="uk-UA"/>
        </a:p>
      </dgm:t>
    </dgm:pt>
    <dgm:pt modelId="{C24A1AD2-9E12-484B-ADF2-736B0B2D1B81}" type="pres">
      <dgm:prSet presAssocID="{7D7E7A4D-9834-46F4-97DD-6120286FE523}" presName="parentShp" presStyleLbl="node1" presStyleIdx="0" presStyleCnt="1" custScaleX="169098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4CA7C5C-6B5F-47DE-BC55-89D52ED53071}" type="pres">
      <dgm:prSet presAssocID="{7D7E7A4D-9834-46F4-97DD-6120286FE523}" presName="childShp" presStyleLbl="bgAccFollowNode1" presStyleIdx="0" presStyleCnt="1" custFlipHor="1" custScaleX="51968" custLinFactNeighborX="46702" custLinFactNeighborY="1146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893FDE98-D47C-458C-AC97-391E1E038F63}" type="presOf" srcId="{6903AC73-D0F5-49EC-9E4F-7951FBACB246}" destId="{C863F86F-D6EC-40C7-A849-5EBD2DFD525C}" srcOrd="0" destOrd="0" presId="urn:microsoft.com/office/officeart/2005/8/layout/vList6"/>
    <dgm:cxn modelId="{7F610727-6B53-40D9-A4F1-DE0820B4F4CD}" type="presOf" srcId="{7D7E7A4D-9834-46F4-97DD-6120286FE523}" destId="{C24A1AD2-9E12-484B-ADF2-736B0B2D1B81}" srcOrd="0" destOrd="0" presId="urn:microsoft.com/office/officeart/2005/8/layout/vList6"/>
    <dgm:cxn modelId="{A4B9FCF1-354C-4D54-8320-D10805094A01}" srcId="{6903AC73-D0F5-49EC-9E4F-7951FBACB246}" destId="{7D7E7A4D-9834-46F4-97DD-6120286FE523}" srcOrd="0" destOrd="0" parTransId="{D9241981-1A04-4121-9A9E-FC2B044C0F26}" sibTransId="{59A321DC-BEFB-49E9-8052-53A307725704}"/>
    <dgm:cxn modelId="{3ACE6796-4AD6-4F6F-A28A-604A65BBF260}" type="presParOf" srcId="{C863F86F-D6EC-40C7-A849-5EBD2DFD525C}" destId="{609EB6C7-3991-438B-8D11-5EB19B3479A1}" srcOrd="0" destOrd="0" presId="urn:microsoft.com/office/officeart/2005/8/layout/vList6"/>
    <dgm:cxn modelId="{BDDF7126-9C9D-49AC-93A9-C6A271170092}" type="presParOf" srcId="{609EB6C7-3991-438B-8D11-5EB19B3479A1}" destId="{C24A1AD2-9E12-484B-ADF2-736B0B2D1B81}" srcOrd="0" destOrd="0" presId="urn:microsoft.com/office/officeart/2005/8/layout/vList6"/>
    <dgm:cxn modelId="{4AAF84C9-C459-4F6B-979D-DA7A73C2D408}" type="presParOf" srcId="{609EB6C7-3991-438B-8D11-5EB19B3479A1}" destId="{F4CA7C5C-6B5F-47DE-BC55-89D52ED53071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2FB2C22-4C26-4B43-9439-1E5B2B0CA0B1}" type="doc">
      <dgm:prSet loTypeId="urn:microsoft.com/office/officeart/2005/8/layout/vList3#1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uk-UA"/>
        </a:p>
      </dgm:t>
    </dgm:pt>
    <dgm:pt modelId="{02C46347-EB49-4F30-969E-1847783B3BE1}">
      <dgm:prSet custT="1"/>
      <dgm:spPr/>
      <dgm:t>
        <a:bodyPr/>
        <a:lstStyle/>
        <a:p>
          <a:pPr rtl="0"/>
          <a:r>
            <a:rPr lang="uk-UA" sz="1400" b="1" dirty="0" smtClean="0"/>
            <a:t>Історичні етапи розвитку грошових відносин</a:t>
          </a:r>
          <a:endParaRPr lang="ru-RU" sz="1400" b="1" dirty="0"/>
        </a:p>
      </dgm:t>
    </dgm:pt>
    <dgm:pt modelId="{5F8C5EDE-C892-4F29-BFD4-A654E561856D}" type="parTrans" cxnId="{0E4D1239-5988-439D-A9B9-9C8EF97AA860}">
      <dgm:prSet/>
      <dgm:spPr/>
      <dgm:t>
        <a:bodyPr/>
        <a:lstStyle/>
        <a:p>
          <a:endParaRPr lang="uk-UA"/>
        </a:p>
      </dgm:t>
    </dgm:pt>
    <dgm:pt modelId="{020F7B9D-EAAB-4A2D-891F-AB2BED9C7323}" type="sibTrans" cxnId="{0E4D1239-5988-439D-A9B9-9C8EF97AA860}">
      <dgm:prSet/>
      <dgm:spPr/>
      <dgm:t>
        <a:bodyPr/>
        <a:lstStyle/>
        <a:p>
          <a:endParaRPr lang="uk-UA"/>
        </a:p>
      </dgm:t>
    </dgm:pt>
    <dgm:pt modelId="{815C5A65-40B9-460F-BC68-2C06077085CC}" type="pres">
      <dgm:prSet presAssocID="{E2FB2C22-4C26-4B43-9439-1E5B2B0CA0B1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805929D4-9281-4B94-A757-DD27A0C0AB16}" type="pres">
      <dgm:prSet presAssocID="{02C46347-EB49-4F30-969E-1847783B3BE1}" presName="composite" presStyleCnt="0"/>
      <dgm:spPr/>
    </dgm:pt>
    <dgm:pt modelId="{4B9B7235-1F73-44FD-9BCD-C61DAB9245F2}" type="pres">
      <dgm:prSet presAssocID="{02C46347-EB49-4F30-969E-1847783B3BE1}" presName="imgShp" presStyleLbl="fgImgPlace1" presStyleIdx="0" presStyleCnt="1"/>
      <dgm:spPr/>
    </dgm:pt>
    <dgm:pt modelId="{77CB4AC1-C03D-4B55-A572-F4668016F1AC}" type="pres">
      <dgm:prSet presAssocID="{02C46347-EB49-4F30-969E-1847783B3BE1}" presName="txShp" presStyleLbl="node1" presStyleIdx="0" presStyleCnt="1" custScaleY="36150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0E4D1239-5988-439D-A9B9-9C8EF97AA860}" srcId="{E2FB2C22-4C26-4B43-9439-1E5B2B0CA0B1}" destId="{02C46347-EB49-4F30-969E-1847783B3BE1}" srcOrd="0" destOrd="0" parTransId="{5F8C5EDE-C892-4F29-BFD4-A654E561856D}" sibTransId="{020F7B9D-EAAB-4A2D-891F-AB2BED9C7323}"/>
    <dgm:cxn modelId="{D141B5AE-0313-48A9-BB78-399D8B297305}" type="presOf" srcId="{E2FB2C22-4C26-4B43-9439-1E5B2B0CA0B1}" destId="{815C5A65-40B9-460F-BC68-2C06077085CC}" srcOrd="0" destOrd="0" presId="urn:microsoft.com/office/officeart/2005/8/layout/vList3#1"/>
    <dgm:cxn modelId="{D71902F4-222A-419A-9541-B04FD66E93D8}" type="presOf" srcId="{02C46347-EB49-4F30-969E-1847783B3BE1}" destId="{77CB4AC1-C03D-4B55-A572-F4668016F1AC}" srcOrd="0" destOrd="0" presId="urn:microsoft.com/office/officeart/2005/8/layout/vList3#1"/>
    <dgm:cxn modelId="{0D5485F3-BC71-40D4-816B-58A58A3A66D0}" type="presParOf" srcId="{815C5A65-40B9-460F-BC68-2C06077085CC}" destId="{805929D4-9281-4B94-A757-DD27A0C0AB16}" srcOrd="0" destOrd="0" presId="urn:microsoft.com/office/officeart/2005/8/layout/vList3#1"/>
    <dgm:cxn modelId="{CF0BAEAD-A1ED-4F27-B2B0-7CE98986BD9D}" type="presParOf" srcId="{805929D4-9281-4B94-A757-DD27A0C0AB16}" destId="{4B9B7235-1F73-44FD-9BCD-C61DAB9245F2}" srcOrd="0" destOrd="0" presId="urn:microsoft.com/office/officeart/2005/8/layout/vList3#1"/>
    <dgm:cxn modelId="{CD2656B0-D456-4507-A3F1-84B7BCBDDE69}" type="presParOf" srcId="{805929D4-9281-4B94-A757-DD27A0C0AB16}" destId="{77CB4AC1-C03D-4B55-A572-F4668016F1AC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5D770A5-861A-49F9-8404-41D193DFBD11}" type="doc">
      <dgm:prSet loTypeId="urn:microsoft.com/office/officeart/2005/8/layout/venn1" loCatId="relationship" qsTypeId="urn:microsoft.com/office/officeart/2005/8/quickstyle/simple1" qsCatId="simple" csTypeId="urn:microsoft.com/office/officeart/2005/8/colors/colorful3" csCatId="colorful"/>
      <dgm:spPr/>
      <dgm:t>
        <a:bodyPr/>
        <a:lstStyle/>
        <a:p>
          <a:endParaRPr lang="uk-UA"/>
        </a:p>
      </dgm:t>
    </dgm:pt>
    <dgm:pt modelId="{2D0D566C-7AE0-4794-82FB-31FBFED801F1}">
      <dgm:prSet/>
      <dgm:spPr/>
      <dgm:t>
        <a:bodyPr/>
        <a:lstStyle/>
        <a:p>
          <a:pPr rtl="0"/>
          <a:r>
            <a:rPr lang="uk-UA" dirty="0" smtClean="0"/>
            <a:t>рідкісність - забезпечувала високу і стабільну ціну;</a:t>
          </a:r>
          <a:endParaRPr lang="ru-RU" dirty="0"/>
        </a:p>
      </dgm:t>
    </dgm:pt>
    <dgm:pt modelId="{FBA225DB-33EB-4B95-9488-1455559ADE7B}" type="parTrans" cxnId="{9E190FB4-B4BD-4EEB-B95F-2D7C1EBD9605}">
      <dgm:prSet/>
      <dgm:spPr/>
      <dgm:t>
        <a:bodyPr/>
        <a:lstStyle/>
        <a:p>
          <a:endParaRPr lang="uk-UA"/>
        </a:p>
      </dgm:t>
    </dgm:pt>
    <dgm:pt modelId="{86920C2B-6B55-4B4D-9CED-1E1F85DDB36B}" type="sibTrans" cxnId="{9E190FB4-B4BD-4EEB-B95F-2D7C1EBD9605}">
      <dgm:prSet/>
      <dgm:spPr/>
      <dgm:t>
        <a:bodyPr/>
        <a:lstStyle/>
        <a:p>
          <a:endParaRPr lang="uk-UA"/>
        </a:p>
      </dgm:t>
    </dgm:pt>
    <dgm:pt modelId="{E6A87082-6E52-4652-A6B1-A6440F4B9049}">
      <dgm:prSet/>
      <dgm:spPr/>
      <dgm:t>
        <a:bodyPr/>
        <a:lstStyle/>
        <a:p>
          <a:pPr rtl="0"/>
          <a:r>
            <a:rPr lang="ru-RU" dirty="0" err="1" smtClean="0"/>
            <a:t>портативність</a:t>
          </a:r>
          <a:r>
            <a:rPr lang="ru-RU" dirty="0" smtClean="0"/>
            <a:t> - невелика </a:t>
          </a:r>
          <a:r>
            <a:rPr lang="ru-RU" dirty="0" err="1" smtClean="0"/>
            <a:t>кількість</a:t>
          </a:r>
          <a:r>
            <a:rPr lang="ru-RU" dirty="0" smtClean="0"/>
            <a:t> </a:t>
          </a:r>
          <a:r>
            <a:rPr lang="ru-RU" dirty="0" err="1" smtClean="0"/>
            <a:t>втілює</a:t>
          </a:r>
          <a:r>
            <a:rPr lang="ru-RU" dirty="0" smtClean="0"/>
            <a:t> </a:t>
          </a:r>
          <a:r>
            <a:rPr lang="ru-RU" dirty="0" err="1" smtClean="0"/>
            <a:t>велику</a:t>
          </a:r>
          <a:r>
            <a:rPr lang="ru-RU" dirty="0" smtClean="0"/>
            <a:t> </a:t>
          </a:r>
          <a:r>
            <a:rPr lang="ru-RU" dirty="0" err="1" smtClean="0"/>
            <a:t>вартість</a:t>
          </a:r>
          <a:r>
            <a:rPr lang="ru-RU" dirty="0" smtClean="0"/>
            <a:t>;</a:t>
          </a:r>
          <a:endParaRPr lang="uk-UA" dirty="0"/>
        </a:p>
      </dgm:t>
    </dgm:pt>
    <dgm:pt modelId="{38F46467-1676-4FBD-A65F-4EBE437C0C0F}" type="parTrans" cxnId="{47083FF0-23A0-4E01-B482-CF13A653962A}">
      <dgm:prSet/>
      <dgm:spPr/>
      <dgm:t>
        <a:bodyPr/>
        <a:lstStyle/>
        <a:p>
          <a:endParaRPr lang="uk-UA"/>
        </a:p>
      </dgm:t>
    </dgm:pt>
    <dgm:pt modelId="{72DC6294-B68C-42B7-9B79-F0C07AEC2842}" type="sibTrans" cxnId="{47083FF0-23A0-4E01-B482-CF13A653962A}">
      <dgm:prSet/>
      <dgm:spPr/>
      <dgm:t>
        <a:bodyPr/>
        <a:lstStyle/>
        <a:p>
          <a:endParaRPr lang="uk-UA"/>
        </a:p>
      </dgm:t>
    </dgm:pt>
    <dgm:pt modelId="{C47EEF28-0689-49A3-954C-C38134108B26}">
      <dgm:prSet/>
      <dgm:spPr/>
      <dgm:t>
        <a:bodyPr/>
        <a:lstStyle/>
        <a:p>
          <a:pPr rtl="0"/>
          <a:r>
            <a:rPr lang="ru-RU" dirty="0" err="1" smtClean="0"/>
            <a:t>однорідність</a:t>
          </a:r>
          <a:r>
            <a:rPr lang="ru-RU" dirty="0" smtClean="0"/>
            <a:t> - </a:t>
          </a:r>
          <a:r>
            <a:rPr lang="ru-RU" dirty="0" err="1" smtClean="0"/>
            <a:t>однакові</a:t>
          </a:r>
          <a:r>
            <a:rPr lang="ru-RU" dirty="0" smtClean="0"/>
            <a:t> за вагою шматки </a:t>
          </a:r>
          <a:r>
            <a:rPr lang="ru-RU" dirty="0" err="1" smtClean="0"/>
            <a:t>металу</a:t>
          </a:r>
          <a:r>
            <a:rPr lang="ru-RU" dirty="0" smtClean="0"/>
            <a:t> </a:t>
          </a:r>
          <a:r>
            <a:rPr lang="ru-RU" dirty="0" err="1" smtClean="0"/>
            <a:t>мають</a:t>
          </a:r>
          <a:r>
            <a:rPr lang="ru-RU" dirty="0" smtClean="0"/>
            <a:t> </a:t>
          </a:r>
          <a:r>
            <a:rPr lang="ru-RU" dirty="0" err="1" smtClean="0"/>
            <a:t>однакову</a:t>
          </a:r>
          <a:r>
            <a:rPr lang="ru-RU" dirty="0" smtClean="0"/>
            <a:t> </a:t>
          </a:r>
          <a:r>
            <a:rPr lang="ru-RU" dirty="0" err="1" smtClean="0"/>
            <a:t>вартість</a:t>
          </a:r>
          <a:r>
            <a:rPr lang="ru-RU" dirty="0" smtClean="0"/>
            <a:t>;</a:t>
          </a:r>
          <a:endParaRPr lang="uk-UA" dirty="0"/>
        </a:p>
      </dgm:t>
    </dgm:pt>
    <dgm:pt modelId="{AAF3AFF1-E953-4A2D-874B-EFEFD2D602CF}" type="parTrans" cxnId="{6A84124E-8F71-4B8F-B1B5-546CF1183790}">
      <dgm:prSet/>
      <dgm:spPr/>
      <dgm:t>
        <a:bodyPr/>
        <a:lstStyle/>
        <a:p>
          <a:endParaRPr lang="uk-UA"/>
        </a:p>
      </dgm:t>
    </dgm:pt>
    <dgm:pt modelId="{524A966B-FD3C-446C-9ABD-F4522E34F5E3}" type="sibTrans" cxnId="{6A84124E-8F71-4B8F-B1B5-546CF1183790}">
      <dgm:prSet/>
      <dgm:spPr/>
      <dgm:t>
        <a:bodyPr/>
        <a:lstStyle/>
        <a:p>
          <a:endParaRPr lang="uk-UA"/>
        </a:p>
      </dgm:t>
    </dgm:pt>
    <dgm:pt modelId="{7B0B4AE7-825A-4A3D-B454-412EE325DF95}">
      <dgm:prSet/>
      <dgm:spPr/>
      <dgm:t>
        <a:bodyPr/>
        <a:lstStyle/>
        <a:p>
          <a:pPr rtl="0"/>
          <a:r>
            <a:rPr lang="ru-RU" dirty="0" err="1" smtClean="0"/>
            <a:t>подільність</a:t>
          </a:r>
          <a:r>
            <a:rPr lang="ru-RU" dirty="0" smtClean="0"/>
            <a:t> - </a:t>
          </a:r>
          <a:r>
            <a:rPr lang="ru-RU" dirty="0" err="1" smtClean="0"/>
            <a:t>під</a:t>
          </a:r>
          <a:r>
            <a:rPr lang="ru-RU" dirty="0" smtClean="0"/>
            <a:t> час </a:t>
          </a:r>
          <a:r>
            <a:rPr lang="ru-RU" dirty="0" err="1" smtClean="0"/>
            <a:t>поділу</a:t>
          </a:r>
          <a:r>
            <a:rPr lang="ru-RU" dirty="0" smtClean="0"/>
            <a:t> не </a:t>
          </a:r>
          <a:r>
            <a:rPr lang="ru-RU" dirty="0" err="1" smtClean="0"/>
            <a:t>втрачають</a:t>
          </a:r>
          <a:r>
            <a:rPr lang="ru-RU" dirty="0" smtClean="0"/>
            <a:t> </a:t>
          </a:r>
          <a:r>
            <a:rPr lang="ru-RU" dirty="0" err="1" smtClean="0"/>
            <a:t>своєї</a:t>
          </a:r>
          <a:r>
            <a:rPr lang="ru-RU" dirty="0" smtClean="0"/>
            <a:t> </a:t>
          </a:r>
          <a:r>
            <a:rPr lang="ru-RU" dirty="0" err="1" smtClean="0"/>
            <a:t>цінності</a:t>
          </a:r>
          <a:r>
            <a:rPr lang="ru-RU" dirty="0" smtClean="0"/>
            <a:t>;</a:t>
          </a:r>
          <a:endParaRPr lang="uk-UA" dirty="0"/>
        </a:p>
      </dgm:t>
    </dgm:pt>
    <dgm:pt modelId="{E4E44155-87AF-4CC3-97F9-81564BF8C5A8}" type="parTrans" cxnId="{A307AEB5-4BBC-49FF-8D64-B9969668A24E}">
      <dgm:prSet/>
      <dgm:spPr/>
      <dgm:t>
        <a:bodyPr/>
        <a:lstStyle/>
        <a:p>
          <a:endParaRPr lang="uk-UA"/>
        </a:p>
      </dgm:t>
    </dgm:pt>
    <dgm:pt modelId="{F5C24EA9-C3CB-4E8E-BFB7-9D271DE251E6}" type="sibTrans" cxnId="{A307AEB5-4BBC-49FF-8D64-B9969668A24E}">
      <dgm:prSet/>
      <dgm:spPr/>
      <dgm:t>
        <a:bodyPr/>
        <a:lstStyle/>
        <a:p>
          <a:endParaRPr lang="uk-UA"/>
        </a:p>
      </dgm:t>
    </dgm:pt>
    <dgm:pt modelId="{74EA598E-2F09-4FDF-9C3A-D31A2285B223}">
      <dgm:prSet/>
      <dgm:spPr/>
      <dgm:t>
        <a:bodyPr/>
        <a:lstStyle/>
        <a:p>
          <a:pPr rtl="0"/>
          <a:r>
            <a:rPr lang="ru-RU" dirty="0" err="1" smtClean="0"/>
            <a:t>стійкість</a:t>
          </a:r>
          <a:r>
            <a:rPr lang="ru-RU" dirty="0" smtClean="0"/>
            <a:t> до </a:t>
          </a:r>
          <a:r>
            <a:rPr lang="ru-RU" dirty="0" err="1" smtClean="0"/>
            <a:t>впливів</a:t>
          </a:r>
          <a:r>
            <a:rPr lang="ru-RU" dirty="0" smtClean="0"/>
            <a:t> </a:t>
          </a:r>
          <a:r>
            <a:rPr lang="ru-RU" dirty="0" err="1" smtClean="0"/>
            <a:t>зовнішнього</a:t>
          </a:r>
          <a:r>
            <a:rPr lang="ru-RU" dirty="0" smtClean="0"/>
            <a:t> </a:t>
          </a:r>
          <a:r>
            <a:rPr lang="ru-RU" dirty="0" err="1" smtClean="0"/>
            <a:t>середовища</a:t>
          </a:r>
          <a:r>
            <a:rPr lang="ru-RU" dirty="0" smtClean="0"/>
            <a:t> - не </a:t>
          </a:r>
          <a:r>
            <a:rPr lang="ru-RU" dirty="0" err="1" smtClean="0"/>
            <a:t>підлягають</a:t>
          </a:r>
          <a:r>
            <a:rPr lang="ru-RU" dirty="0" smtClean="0"/>
            <a:t> </a:t>
          </a:r>
          <a:r>
            <a:rPr lang="ru-RU" dirty="0" err="1" smtClean="0"/>
            <a:t>корозії</a:t>
          </a:r>
          <a:r>
            <a:rPr lang="ru-RU" dirty="0" smtClean="0"/>
            <a:t> </a:t>
          </a:r>
          <a:r>
            <a:rPr lang="ru-RU" dirty="0" err="1" smtClean="0"/>
            <a:t>псуванню</a:t>
          </a:r>
          <a:r>
            <a:rPr lang="ru-RU" dirty="0" smtClean="0"/>
            <a:t>, </a:t>
          </a:r>
          <a:r>
            <a:rPr lang="ru-RU" dirty="0" err="1" smtClean="0"/>
            <a:t>тощо</a:t>
          </a:r>
          <a:r>
            <a:rPr lang="ru-RU" dirty="0" smtClean="0"/>
            <a:t>;</a:t>
          </a:r>
          <a:endParaRPr lang="uk-UA" dirty="0"/>
        </a:p>
      </dgm:t>
    </dgm:pt>
    <dgm:pt modelId="{B0F9A279-C4F3-4058-949F-DACF66CE10AA}" type="parTrans" cxnId="{B4906085-2C71-4301-82D7-B8E608422FCC}">
      <dgm:prSet/>
      <dgm:spPr/>
      <dgm:t>
        <a:bodyPr/>
        <a:lstStyle/>
        <a:p>
          <a:endParaRPr lang="uk-UA"/>
        </a:p>
      </dgm:t>
    </dgm:pt>
    <dgm:pt modelId="{F7D90EBF-ADF4-4234-9737-6E65E202AEB0}" type="sibTrans" cxnId="{B4906085-2C71-4301-82D7-B8E608422FCC}">
      <dgm:prSet/>
      <dgm:spPr/>
      <dgm:t>
        <a:bodyPr/>
        <a:lstStyle/>
        <a:p>
          <a:endParaRPr lang="uk-UA"/>
        </a:p>
      </dgm:t>
    </dgm:pt>
    <dgm:pt modelId="{48B9675B-388D-422B-9C03-AE60729DF9CF}">
      <dgm:prSet/>
      <dgm:spPr/>
      <dgm:t>
        <a:bodyPr/>
        <a:lstStyle/>
        <a:p>
          <a:pPr rtl="0"/>
          <a:r>
            <a:rPr lang="ru-RU" dirty="0" err="1" smtClean="0"/>
            <a:t>ковкість</a:t>
          </a:r>
          <a:r>
            <a:rPr lang="ru-RU" dirty="0" smtClean="0"/>
            <a:t> - </a:t>
          </a:r>
          <a:r>
            <a:rPr lang="ru-RU" dirty="0" err="1" smtClean="0"/>
            <a:t>легкість</a:t>
          </a:r>
          <a:r>
            <a:rPr lang="ru-RU" dirty="0" smtClean="0"/>
            <a:t> чеканки монет.</a:t>
          </a:r>
          <a:endParaRPr lang="uk-UA" dirty="0"/>
        </a:p>
      </dgm:t>
    </dgm:pt>
    <dgm:pt modelId="{62CFF3DC-0EAD-428E-BB1A-42E1544E5D55}" type="parTrans" cxnId="{C7939530-EC2A-4E08-88BF-99E511015E26}">
      <dgm:prSet/>
      <dgm:spPr/>
      <dgm:t>
        <a:bodyPr/>
        <a:lstStyle/>
        <a:p>
          <a:endParaRPr lang="uk-UA"/>
        </a:p>
      </dgm:t>
    </dgm:pt>
    <dgm:pt modelId="{8AD323C8-B873-4A3F-B10B-90B34F310195}" type="sibTrans" cxnId="{C7939530-EC2A-4E08-88BF-99E511015E26}">
      <dgm:prSet/>
      <dgm:spPr/>
      <dgm:t>
        <a:bodyPr/>
        <a:lstStyle/>
        <a:p>
          <a:endParaRPr lang="uk-UA"/>
        </a:p>
      </dgm:t>
    </dgm:pt>
    <dgm:pt modelId="{12111C19-89C3-4F9C-A7BE-9E5BC5D49E93}" type="pres">
      <dgm:prSet presAssocID="{F5D770A5-861A-49F9-8404-41D193DFBD11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3A53DCA0-3EC4-4AB1-AC1E-E0CF2EDDBBBA}" type="pres">
      <dgm:prSet presAssocID="{2D0D566C-7AE0-4794-82FB-31FBFED801F1}" presName="circ1" presStyleLbl="vennNode1" presStyleIdx="0" presStyleCnt="6"/>
      <dgm:spPr/>
    </dgm:pt>
    <dgm:pt modelId="{61ABEA7E-DDF9-4CB6-9DDE-4F6E4DFC64C7}" type="pres">
      <dgm:prSet presAssocID="{2D0D566C-7AE0-4794-82FB-31FBFED801F1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0A250B0-45BE-4547-AA76-1EA380C26D80}" type="pres">
      <dgm:prSet presAssocID="{E6A87082-6E52-4652-A6B1-A6440F4B9049}" presName="circ2" presStyleLbl="vennNode1" presStyleIdx="1" presStyleCnt="6"/>
      <dgm:spPr/>
    </dgm:pt>
    <dgm:pt modelId="{286A3373-A487-4F17-A2C6-54D28253B5D8}" type="pres">
      <dgm:prSet presAssocID="{E6A87082-6E52-4652-A6B1-A6440F4B9049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495559D-5BDD-4E69-9AD4-E7C4505E653C}" type="pres">
      <dgm:prSet presAssocID="{C47EEF28-0689-49A3-954C-C38134108B26}" presName="circ3" presStyleLbl="vennNode1" presStyleIdx="2" presStyleCnt="6"/>
      <dgm:spPr/>
    </dgm:pt>
    <dgm:pt modelId="{CE657507-DEE6-4BC1-BAB3-F4A977054F3A}" type="pres">
      <dgm:prSet presAssocID="{C47EEF28-0689-49A3-954C-C38134108B26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8785422-3A67-47B0-A771-5ABE980C2655}" type="pres">
      <dgm:prSet presAssocID="{7B0B4AE7-825A-4A3D-B454-412EE325DF95}" presName="circ4" presStyleLbl="vennNode1" presStyleIdx="3" presStyleCnt="6"/>
      <dgm:spPr/>
    </dgm:pt>
    <dgm:pt modelId="{14CD65A5-6AB5-45AF-91CC-8CCD0ADE34A4}" type="pres">
      <dgm:prSet presAssocID="{7B0B4AE7-825A-4A3D-B454-412EE325DF95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240EFD7-A379-477E-8CDD-07D3DA4B68E1}" type="pres">
      <dgm:prSet presAssocID="{74EA598E-2F09-4FDF-9C3A-D31A2285B223}" presName="circ5" presStyleLbl="vennNode1" presStyleIdx="4" presStyleCnt="6"/>
      <dgm:spPr/>
    </dgm:pt>
    <dgm:pt modelId="{91D77BDA-03FC-4043-8CDF-969A14FAE403}" type="pres">
      <dgm:prSet presAssocID="{74EA598E-2F09-4FDF-9C3A-D31A2285B223}" presName="circ5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9F5DCEA5-5105-4A73-9348-700AC22686B9}" type="pres">
      <dgm:prSet presAssocID="{48B9675B-388D-422B-9C03-AE60729DF9CF}" presName="circ6" presStyleLbl="vennNode1" presStyleIdx="5" presStyleCnt="6"/>
      <dgm:spPr/>
    </dgm:pt>
    <dgm:pt modelId="{D7D417C8-E93F-4CE3-9B02-0411A6795226}" type="pres">
      <dgm:prSet presAssocID="{48B9675B-388D-422B-9C03-AE60729DF9CF}" presName="circ6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27A9AE9D-07E6-4E6E-A2DB-4230DDCC067F}" type="presOf" srcId="{E6A87082-6E52-4652-A6B1-A6440F4B9049}" destId="{286A3373-A487-4F17-A2C6-54D28253B5D8}" srcOrd="0" destOrd="0" presId="urn:microsoft.com/office/officeart/2005/8/layout/venn1"/>
    <dgm:cxn modelId="{47083FF0-23A0-4E01-B482-CF13A653962A}" srcId="{F5D770A5-861A-49F9-8404-41D193DFBD11}" destId="{E6A87082-6E52-4652-A6B1-A6440F4B9049}" srcOrd="1" destOrd="0" parTransId="{38F46467-1676-4FBD-A65F-4EBE437C0C0F}" sibTransId="{72DC6294-B68C-42B7-9B79-F0C07AEC2842}"/>
    <dgm:cxn modelId="{3EE8EF37-FA58-453C-8CDD-9C322CD79372}" type="presOf" srcId="{74EA598E-2F09-4FDF-9C3A-D31A2285B223}" destId="{91D77BDA-03FC-4043-8CDF-969A14FAE403}" srcOrd="0" destOrd="0" presId="urn:microsoft.com/office/officeart/2005/8/layout/venn1"/>
    <dgm:cxn modelId="{9E190FB4-B4BD-4EEB-B95F-2D7C1EBD9605}" srcId="{F5D770A5-861A-49F9-8404-41D193DFBD11}" destId="{2D0D566C-7AE0-4794-82FB-31FBFED801F1}" srcOrd="0" destOrd="0" parTransId="{FBA225DB-33EB-4B95-9488-1455559ADE7B}" sibTransId="{86920C2B-6B55-4B4D-9CED-1E1F85DDB36B}"/>
    <dgm:cxn modelId="{3DD97731-D2B8-494C-A2DE-3653A5DF5C51}" type="presOf" srcId="{F5D770A5-861A-49F9-8404-41D193DFBD11}" destId="{12111C19-89C3-4F9C-A7BE-9E5BC5D49E93}" srcOrd="0" destOrd="0" presId="urn:microsoft.com/office/officeart/2005/8/layout/venn1"/>
    <dgm:cxn modelId="{A307AEB5-4BBC-49FF-8D64-B9969668A24E}" srcId="{F5D770A5-861A-49F9-8404-41D193DFBD11}" destId="{7B0B4AE7-825A-4A3D-B454-412EE325DF95}" srcOrd="3" destOrd="0" parTransId="{E4E44155-87AF-4CC3-97F9-81564BF8C5A8}" sibTransId="{F5C24EA9-C3CB-4E8E-BFB7-9D271DE251E6}"/>
    <dgm:cxn modelId="{44035522-AE5E-4955-95BE-2AD6982BDD24}" type="presOf" srcId="{2D0D566C-7AE0-4794-82FB-31FBFED801F1}" destId="{61ABEA7E-DDF9-4CB6-9DDE-4F6E4DFC64C7}" srcOrd="0" destOrd="0" presId="urn:microsoft.com/office/officeart/2005/8/layout/venn1"/>
    <dgm:cxn modelId="{B4906085-2C71-4301-82D7-B8E608422FCC}" srcId="{F5D770A5-861A-49F9-8404-41D193DFBD11}" destId="{74EA598E-2F09-4FDF-9C3A-D31A2285B223}" srcOrd="4" destOrd="0" parTransId="{B0F9A279-C4F3-4058-949F-DACF66CE10AA}" sibTransId="{F7D90EBF-ADF4-4234-9737-6E65E202AEB0}"/>
    <dgm:cxn modelId="{6A84124E-8F71-4B8F-B1B5-546CF1183790}" srcId="{F5D770A5-861A-49F9-8404-41D193DFBD11}" destId="{C47EEF28-0689-49A3-954C-C38134108B26}" srcOrd="2" destOrd="0" parTransId="{AAF3AFF1-E953-4A2D-874B-EFEFD2D602CF}" sibTransId="{524A966B-FD3C-446C-9ABD-F4522E34F5E3}"/>
    <dgm:cxn modelId="{BFF6968A-E871-4F61-95B0-EBF4712E8EC6}" type="presOf" srcId="{7B0B4AE7-825A-4A3D-B454-412EE325DF95}" destId="{14CD65A5-6AB5-45AF-91CC-8CCD0ADE34A4}" srcOrd="0" destOrd="0" presId="urn:microsoft.com/office/officeart/2005/8/layout/venn1"/>
    <dgm:cxn modelId="{73949E46-D2E7-41CE-8908-17A8FC89D099}" type="presOf" srcId="{C47EEF28-0689-49A3-954C-C38134108B26}" destId="{CE657507-DEE6-4BC1-BAB3-F4A977054F3A}" srcOrd="0" destOrd="0" presId="urn:microsoft.com/office/officeart/2005/8/layout/venn1"/>
    <dgm:cxn modelId="{E77C361D-6AAA-4BCA-8D55-B31723F0627D}" type="presOf" srcId="{48B9675B-388D-422B-9C03-AE60729DF9CF}" destId="{D7D417C8-E93F-4CE3-9B02-0411A6795226}" srcOrd="0" destOrd="0" presId="urn:microsoft.com/office/officeart/2005/8/layout/venn1"/>
    <dgm:cxn modelId="{C7939530-EC2A-4E08-88BF-99E511015E26}" srcId="{F5D770A5-861A-49F9-8404-41D193DFBD11}" destId="{48B9675B-388D-422B-9C03-AE60729DF9CF}" srcOrd="5" destOrd="0" parTransId="{62CFF3DC-0EAD-428E-BB1A-42E1544E5D55}" sibTransId="{8AD323C8-B873-4A3F-B10B-90B34F310195}"/>
    <dgm:cxn modelId="{E2ADC82A-3A14-42B9-A204-1C68655CC51B}" type="presParOf" srcId="{12111C19-89C3-4F9C-A7BE-9E5BC5D49E93}" destId="{3A53DCA0-3EC4-4AB1-AC1E-E0CF2EDDBBBA}" srcOrd="0" destOrd="0" presId="urn:microsoft.com/office/officeart/2005/8/layout/venn1"/>
    <dgm:cxn modelId="{692D438A-F42B-4148-A215-3A86D655CE05}" type="presParOf" srcId="{12111C19-89C3-4F9C-A7BE-9E5BC5D49E93}" destId="{61ABEA7E-DDF9-4CB6-9DDE-4F6E4DFC64C7}" srcOrd="1" destOrd="0" presId="urn:microsoft.com/office/officeart/2005/8/layout/venn1"/>
    <dgm:cxn modelId="{FE11FA9A-2F8A-46C0-B276-E0D73459997A}" type="presParOf" srcId="{12111C19-89C3-4F9C-A7BE-9E5BC5D49E93}" destId="{40A250B0-45BE-4547-AA76-1EA380C26D80}" srcOrd="2" destOrd="0" presId="urn:microsoft.com/office/officeart/2005/8/layout/venn1"/>
    <dgm:cxn modelId="{76ACC365-F32C-4DAE-9BB6-DEEF4FB7B40F}" type="presParOf" srcId="{12111C19-89C3-4F9C-A7BE-9E5BC5D49E93}" destId="{286A3373-A487-4F17-A2C6-54D28253B5D8}" srcOrd="3" destOrd="0" presId="urn:microsoft.com/office/officeart/2005/8/layout/venn1"/>
    <dgm:cxn modelId="{CF99601D-292F-4175-8027-C50E001A7A72}" type="presParOf" srcId="{12111C19-89C3-4F9C-A7BE-9E5BC5D49E93}" destId="{F495559D-5BDD-4E69-9AD4-E7C4505E653C}" srcOrd="4" destOrd="0" presId="urn:microsoft.com/office/officeart/2005/8/layout/venn1"/>
    <dgm:cxn modelId="{A0F1BDC8-0B44-4469-95A0-422F0C2E32D6}" type="presParOf" srcId="{12111C19-89C3-4F9C-A7BE-9E5BC5D49E93}" destId="{CE657507-DEE6-4BC1-BAB3-F4A977054F3A}" srcOrd="5" destOrd="0" presId="urn:microsoft.com/office/officeart/2005/8/layout/venn1"/>
    <dgm:cxn modelId="{8BB07996-882C-48FA-BC7E-9D853D2092B4}" type="presParOf" srcId="{12111C19-89C3-4F9C-A7BE-9E5BC5D49E93}" destId="{28785422-3A67-47B0-A771-5ABE980C2655}" srcOrd="6" destOrd="0" presId="urn:microsoft.com/office/officeart/2005/8/layout/venn1"/>
    <dgm:cxn modelId="{A1AE5C78-0BED-43B8-9294-25F01B46FB4D}" type="presParOf" srcId="{12111C19-89C3-4F9C-A7BE-9E5BC5D49E93}" destId="{14CD65A5-6AB5-45AF-91CC-8CCD0ADE34A4}" srcOrd="7" destOrd="0" presId="urn:microsoft.com/office/officeart/2005/8/layout/venn1"/>
    <dgm:cxn modelId="{A95CAD8D-C013-436D-BF50-F9F402285C69}" type="presParOf" srcId="{12111C19-89C3-4F9C-A7BE-9E5BC5D49E93}" destId="{D240EFD7-A379-477E-8CDD-07D3DA4B68E1}" srcOrd="8" destOrd="0" presId="urn:microsoft.com/office/officeart/2005/8/layout/venn1"/>
    <dgm:cxn modelId="{1B1DAB3B-1518-4FBF-814D-D2CD8592CC41}" type="presParOf" srcId="{12111C19-89C3-4F9C-A7BE-9E5BC5D49E93}" destId="{91D77BDA-03FC-4043-8CDF-969A14FAE403}" srcOrd="9" destOrd="0" presId="urn:microsoft.com/office/officeart/2005/8/layout/venn1"/>
    <dgm:cxn modelId="{5E1E3D27-9A3C-4F9C-87A0-E75C7F275E7A}" type="presParOf" srcId="{12111C19-89C3-4F9C-A7BE-9E5BC5D49E93}" destId="{9F5DCEA5-5105-4A73-9348-700AC22686B9}" srcOrd="10" destOrd="0" presId="urn:microsoft.com/office/officeart/2005/8/layout/venn1"/>
    <dgm:cxn modelId="{05E21B18-D34E-44BF-83A3-171930821EBB}" type="presParOf" srcId="{12111C19-89C3-4F9C-A7BE-9E5BC5D49E93}" destId="{D7D417C8-E93F-4CE3-9B02-0411A6795226}" srcOrd="11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235BB8C-BE8D-4292-A195-1AA0D0A57095}" type="doc">
      <dgm:prSet loTypeId="urn:microsoft.com/office/officeart/2005/8/layout/target3" loCatId="relationship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uk-UA"/>
        </a:p>
      </dgm:t>
    </dgm:pt>
    <dgm:pt modelId="{36B940E2-F9D6-4AB7-906F-13A3FF25BC29}">
      <dgm:prSet/>
      <dgm:spPr/>
      <dgm:t>
        <a:bodyPr/>
        <a:lstStyle/>
        <a:p>
          <a:pPr rtl="0"/>
          <a:r>
            <a:rPr lang="ru-RU" b="1" dirty="0" err="1" smtClean="0"/>
            <a:t>Згодом</a:t>
          </a:r>
          <a:r>
            <a:rPr lang="ru-RU" b="1" dirty="0" smtClean="0"/>
            <a:t> роль грошей </a:t>
          </a:r>
          <a:r>
            <a:rPr lang="ru-RU" b="1" dirty="0" err="1" smtClean="0"/>
            <a:t>починають</a:t>
          </a:r>
          <a:r>
            <a:rPr lang="ru-RU" b="1" dirty="0" smtClean="0"/>
            <a:t> </a:t>
          </a:r>
          <a:r>
            <a:rPr lang="ru-RU" b="1" dirty="0" err="1" smtClean="0"/>
            <a:t>виконувати</a:t>
          </a:r>
          <a:r>
            <a:rPr lang="ru-RU" b="1" dirty="0" smtClean="0"/>
            <a:t> </a:t>
          </a:r>
          <a:r>
            <a:rPr lang="ru-RU" b="1" dirty="0" err="1" smtClean="0"/>
            <a:t>дорогоцінні</a:t>
          </a:r>
          <a:r>
            <a:rPr lang="ru-RU" b="1" dirty="0" smtClean="0"/>
            <a:t> метали </a:t>
          </a:r>
          <a:r>
            <a:rPr lang="ru-RU" b="1" dirty="0" err="1" smtClean="0"/>
            <a:t>завдяки</a:t>
          </a:r>
          <a:r>
            <a:rPr lang="ru-RU" b="1" dirty="0" smtClean="0"/>
            <a:t> </a:t>
          </a:r>
          <a:r>
            <a:rPr lang="ru-RU" b="1" dirty="0" err="1" smtClean="0"/>
            <a:t>своїм</a:t>
          </a:r>
          <a:r>
            <a:rPr lang="ru-RU" b="1" dirty="0" smtClean="0"/>
            <a:t> </a:t>
          </a:r>
          <a:r>
            <a:rPr lang="ru-RU" b="1" dirty="0" err="1" smtClean="0"/>
            <a:t>властивостям</a:t>
          </a:r>
          <a:r>
            <a:rPr lang="ru-RU" b="1" dirty="0" smtClean="0"/>
            <a:t>:</a:t>
          </a:r>
          <a:br>
            <a:rPr lang="ru-RU" b="1" dirty="0" smtClean="0"/>
          </a:br>
          <a:endParaRPr lang="ru-RU" b="1" dirty="0"/>
        </a:p>
      </dgm:t>
    </dgm:pt>
    <dgm:pt modelId="{DE1874B4-2DC3-413C-964B-F628E7C8E433}" type="parTrans" cxnId="{0A159E54-61A4-415F-85B9-2F0E9DEC17A3}">
      <dgm:prSet/>
      <dgm:spPr/>
      <dgm:t>
        <a:bodyPr/>
        <a:lstStyle/>
        <a:p>
          <a:endParaRPr lang="uk-UA"/>
        </a:p>
      </dgm:t>
    </dgm:pt>
    <dgm:pt modelId="{EE988EBB-0534-4A35-A5AD-695E5473FB35}" type="sibTrans" cxnId="{0A159E54-61A4-415F-85B9-2F0E9DEC17A3}">
      <dgm:prSet/>
      <dgm:spPr/>
      <dgm:t>
        <a:bodyPr/>
        <a:lstStyle/>
        <a:p>
          <a:endParaRPr lang="uk-UA"/>
        </a:p>
      </dgm:t>
    </dgm:pt>
    <dgm:pt modelId="{C1ED375C-E0C9-4CEB-8C0B-1DE270294131}" type="pres">
      <dgm:prSet presAssocID="{1235BB8C-BE8D-4292-A195-1AA0D0A57095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8188DC24-A247-494A-BB5A-335DA1592E3E}" type="pres">
      <dgm:prSet presAssocID="{36B940E2-F9D6-4AB7-906F-13A3FF25BC29}" presName="circle1" presStyleLbl="node1" presStyleIdx="0" presStyleCnt="1"/>
      <dgm:spPr/>
    </dgm:pt>
    <dgm:pt modelId="{9FF1E5A1-B284-44D8-990C-EF3E85BBAA97}" type="pres">
      <dgm:prSet presAssocID="{36B940E2-F9D6-4AB7-906F-13A3FF25BC29}" presName="space" presStyleCnt="0"/>
      <dgm:spPr/>
    </dgm:pt>
    <dgm:pt modelId="{29AFE0B2-9761-4BDB-AC49-D451589C5B7D}" type="pres">
      <dgm:prSet presAssocID="{36B940E2-F9D6-4AB7-906F-13A3FF25BC29}" presName="rect1" presStyleLbl="alignAcc1" presStyleIdx="0" presStyleCnt="1"/>
      <dgm:spPr/>
      <dgm:t>
        <a:bodyPr/>
        <a:lstStyle/>
        <a:p>
          <a:endParaRPr lang="uk-UA"/>
        </a:p>
      </dgm:t>
    </dgm:pt>
    <dgm:pt modelId="{6AB4A1DE-6519-4FDD-BEAC-C9C276F79841}" type="pres">
      <dgm:prSet presAssocID="{36B940E2-F9D6-4AB7-906F-13A3FF25BC29}" presName="rect1ParTxNoCh" presStyleLbl="alignAcc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21F6DFDD-1061-4C58-8846-3F4FEC49DD3E}" type="presOf" srcId="{1235BB8C-BE8D-4292-A195-1AA0D0A57095}" destId="{C1ED375C-E0C9-4CEB-8C0B-1DE270294131}" srcOrd="0" destOrd="0" presId="urn:microsoft.com/office/officeart/2005/8/layout/target3"/>
    <dgm:cxn modelId="{0940B00E-9D85-493F-AB0D-B5F67ABD597A}" type="presOf" srcId="{36B940E2-F9D6-4AB7-906F-13A3FF25BC29}" destId="{29AFE0B2-9761-4BDB-AC49-D451589C5B7D}" srcOrd="0" destOrd="0" presId="urn:microsoft.com/office/officeart/2005/8/layout/target3"/>
    <dgm:cxn modelId="{3824F674-3F59-4788-80FC-3479BA00A391}" type="presOf" srcId="{36B940E2-F9D6-4AB7-906F-13A3FF25BC29}" destId="{6AB4A1DE-6519-4FDD-BEAC-C9C276F79841}" srcOrd="1" destOrd="0" presId="urn:microsoft.com/office/officeart/2005/8/layout/target3"/>
    <dgm:cxn modelId="{0A159E54-61A4-415F-85B9-2F0E9DEC17A3}" srcId="{1235BB8C-BE8D-4292-A195-1AA0D0A57095}" destId="{36B940E2-F9D6-4AB7-906F-13A3FF25BC29}" srcOrd="0" destOrd="0" parTransId="{DE1874B4-2DC3-413C-964B-F628E7C8E433}" sibTransId="{EE988EBB-0534-4A35-A5AD-695E5473FB35}"/>
    <dgm:cxn modelId="{7C9B51A8-DD9E-486C-BE6B-DCA44DB03EF4}" type="presParOf" srcId="{C1ED375C-E0C9-4CEB-8C0B-1DE270294131}" destId="{8188DC24-A247-494A-BB5A-335DA1592E3E}" srcOrd="0" destOrd="0" presId="urn:microsoft.com/office/officeart/2005/8/layout/target3"/>
    <dgm:cxn modelId="{02132C9E-C1FB-4983-96F1-4FC1E1E72DA3}" type="presParOf" srcId="{C1ED375C-E0C9-4CEB-8C0B-1DE270294131}" destId="{9FF1E5A1-B284-44D8-990C-EF3E85BBAA97}" srcOrd="1" destOrd="0" presId="urn:microsoft.com/office/officeart/2005/8/layout/target3"/>
    <dgm:cxn modelId="{D72BD4BC-5B58-47BE-82DE-454748141ACF}" type="presParOf" srcId="{C1ED375C-E0C9-4CEB-8C0B-1DE270294131}" destId="{29AFE0B2-9761-4BDB-AC49-D451589C5B7D}" srcOrd="2" destOrd="0" presId="urn:microsoft.com/office/officeart/2005/8/layout/target3"/>
    <dgm:cxn modelId="{4782D831-62A0-44C3-A006-EC8DBFFF38DE}" type="presParOf" srcId="{C1ED375C-E0C9-4CEB-8C0B-1DE270294131}" destId="{6AB4A1DE-6519-4FDD-BEAC-C9C276F79841}" srcOrd="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6EF1DBD-01B5-42E3-805F-8B43EFE0D775}" type="doc">
      <dgm:prSet loTypeId="urn:microsoft.com/office/officeart/2005/8/layout/vList3#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A3AB36A9-B461-40CC-9C20-194DEADACF90}">
      <dgm:prSet/>
      <dgm:spPr/>
      <dgm:t>
        <a:bodyPr/>
        <a:lstStyle/>
        <a:p>
          <a:pPr indent="457200" algn="just" rtl="0"/>
          <a:r>
            <a:rPr lang="uk-UA" dirty="0" smtClean="0"/>
            <a:t>Раціоналістична концепція - виходить з того, що гроші виникли як результат певної раціональної угоди між людьми, через необхідність виділення спеціального інструмента для обслуговування сфери товарного обігу. </a:t>
          </a:r>
          <a:endParaRPr lang="en-US" dirty="0" smtClean="0"/>
        </a:p>
        <a:p>
          <a:pPr indent="457200" algn="just" rtl="0"/>
          <a:r>
            <a:rPr lang="ru-RU" dirty="0" err="1" smtClean="0"/>
            <a:t>Раціоналістичну</a:t>
          </a:r>
          <a:r>
            <a:rPr lang="ru-RU" dirty="0" smtClean="0"/>
            <a:t> </a:t>
          </a:r>
          <a:r>
            <a:rPr lang="ru-RU" dirty="0" err="1" smtClean="0"/>
            <a:t>концепцію</a:t>
          </a:r>
          <a:r>
            <a:rPr lang="ru-RU" dirty="0" smtClean="0"/>
            <a:t> </a:t>
          </a:r>
          <a:r>
            <a:rPr lang="ru-RU" dirty="0" err="1" smtClean="0"/>
            <a:t>започаткував</a:t>
          </a:r>
          <a:r>
            <a:rPr lang="ru-RU" dirty="0" smtClean="0"/>
            <a:t> </a:t>
          </a:r>
          <a:r>
            <a:rPr lang="ru-RU" dirty="0" err="1" smtClean="0"/>
            <a:t>ще</a:t>
          </a:r>
          <a:r>
            <a:rPr lang="ru-RU" dirty="0" smtClean="0"/>
            <a:t> Аристотель.</a:t>
          </a:r>
          <a:endParaRPr lang="ru-RU" dirty="0"/>
        </a:p>
      </dgm:t>
    </dgm:pt>
    <dgm:pt modelId="{FF8A5A1E-E9FC-404B-9A6C-DE39BD809860}" type="parTrans" cxnId="{5BC4C6F5-0520-4510-A7A0-374C4A806870}">
      <dgm:prSet/>
      <dgm:spPr/>
      <dgm:t>
        <a:bodyPr/>
        <a:lstStyle/>
        <a:p>
          <a:endParaRPr lang="uk-UA"/>
        </a:p>
      </dgm:t>
    </dgm:pt>
    <dgm:pt modelId="{7DF27CE7-C9AE-4B10-9B96-E382564B19C3}" type="sibTrans" cxnId="{5BC4C6F5-0520-4510-A7A0-374C4A806870}">
      <dgm:prSet/>
      <dgm:spPr/>
      <dgm:t>
        <a:bodyPr/>
        <a:lstStyle/>
        <a:p>
          <a:endParaRPr lang="uk-UA"/>
        </a:p>
      </dgm:t>
    </dgm:pt>
    <dgm:pt modelId="{BE0C0DE8-928F-4A17-B43A-C5E43788EEF1}" type="pres">
      <dgm:prSet presAssocID="{96EF1DBD-01B5-42E3-805F-8B43EFE0D775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0A80861B-6F64-4C3F-8F3F-59422D2BE3A5}" type="pres">
      <dgm:prSet presAssocID="{A3AB36A9-B461-40CC-9C20-194DEADACF90}" presName="composite" presStyleCnt="0"/>
      <dgm:spPr/>
    </dgm:pt>
    <dgm:pt modelId="{8BD63918-4B1A-486C-BB17-029F236EFABE}" type="pres">
      <dgm:prSet presAssocID="{A3AB36A9-B461-40CC-9C20-194DEADACF90}" presName="imgShp" presStyleLbl="fgImgPlace1" presStyleIdx="0" presStyleCnt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uk-UA"/>
        </a:p>
      </dgm:t>
    </dgm:pt>
    <dgm:pt modelId="{4A103699-6712-4B6C-935B-7A6A157535CF}" type="pres">
      <dgm:prSet presAssocID="{A3AB36A9-B461-40CC-9C20-194DEADACF90}" presName="txShp" presStyleLbl="node1" presStyleIdx="0" presStyleCnt="1" custScaleX="114284" custScaleY="127350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5BC4C6F5-0520-4510-A7A0-374C4A806870}" srcId="{96EF1DBD-01B5-42E3-805F-8B43EFE0D775}" destId="{A3AB36A9-B461-40CC-9C20-194DEADACF90}" srcOrd="0" destOrd="0" parTransId="{FF8A5A1E-E9FC-404B-9A6C-DE39BD809860}" sibTransId="{7DF27CE7-C9AE-4B10-9B96-E382564B19C3}"/>
    <dgm:cxn modelId="{79F4E6F3-DB79-4575-88BB-212206538809}" type="presOf" srcId="{96EF1DBD-01B5-42E3-805F-8B43EFE0D775}" destId="{BE0C0DE8-928F-4A17-B43A-C5E43788EEF1}" srcOrd="0" destOrd="0" presId="urn:microsoft.com/office/officeart/2005/8/layout/vList3#2"/>
    <dgm:cxn modelId="{63E5D725-1619-49D2-AB7C-B976CD9B7F7A}" type="presOf" srcId="{A3AB36A9-B461-40CC-9C20-194DEADACF90}" destId="{4A103699-6712-4B6C-935B-7A6A157535CF}" srcOrd="0" destOrd="0" presId="urn:microsoft.com/office/officeart/2005/8/layout/vList3#2"/>
    <dgm:cxn modelId="{5D07ADB1-D53F-4429-95EF-4C20BFB2E04A}" type="presParOf" srcId="{BE0C0DE8-928F-4A17-B43A-C5E43788EEF1}" destId="{0A80861B-6F64-4C3F-8F3F-59422D2BE3A5}" srcOrd="0" destOrd="0" presId="urn:microsoft.com/office/officeart/2005/8/layout/vList3#2"/>
    <dgm:cxn modelId="{D0BE62B0-2DDB-411E-B9F1-7312ACB18B2A}" type="presParOf" srcId="{0A80861B-6F64-4C3F-8F3F-59422D2BE3A5}" destId="{8BD63918-4B1A-486C-BB17-029F236EFABE}" srcOrd="0" destOrd="0" presId="urn:microsoft.com/office/officeart/2005/8/layout/vList3#2"/>
    <dgm:cxn modelId="{AC883BA6-CB1C-4DCE-9093-81874375F253}" type="presParOf" srcId="{0A80861B-6F64-4C3F-8F3F-59422D2BE3A5}" destId="{4A103699-6712-4B6C-935B-7A6A157535CF}" srcOrd="1" destOrd="0" presId="urn:microsoft.com/office/officeart/2005/8/layout/vList3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11CCB37-269C-4ED0-BEB6-DF3676082F1F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uk-UA"/>
        </a:p>
      </dgm:t>
    </dgm:pt>
    <dgm:pt modelId="{407BF260-5E84-483D-93D8-711309CC325E}">
      <dgm:prSet/>
      <dgm:spPr/>
      <dgm:t>
        <a:bodyPr/>
        <a:lstStyle/>
        <a:p>
          <a:pPr algn="ctr" rtl="0"/>
          <a:r>
            <a:rPr lang="ru-RU" b="1" dirty="0" smtClean="0"/>
            <a:t>В </a:t>
          </a:r>
          <a:r>
            <a:rPr lang="ru-RU" b="1" dirty="0" err="1" smtClean="0"/>
            <a:t>економічній</a:t>
          </a:r>
          <a:r>
            <a:rPr lang="ru-RU" b="1" dirty="0" smtClean="0"/>
            <a:t> </a:t>
          </a:r>
          <a:r>
            <a:rPr lang="ru-RU" b="1" dirty="0" err="1" smtClean="0"/>
            <a:t>науці</a:t>
          </a:r>
          <a:r>
            <a:rPr lang="ru-RU" b="1" dirty="0" smtClean="0"/>
            <a:t> </a:t>
          </a:r>
          <a:r>
            <a:rPr lang="ru-RU" b="1" dirty="0" err="1" smtClean="0"/>
            <a:t>виділяються</a:t>
          </a:r>
          <a:r>
            <a:rPr lang="ru-RU" b="1" dirty="0" smtClean="0"/>
            <a:t> </a:t>
          </a:r>
          <a:r>
            <a:rPr lang="ru-RU" b="1" dirty="0" err="1" smtClean="0"/>
            <a:t>дві</a:t>
          </a:r>
          <a:r>
            <a:rPr lang="ru-RU" b="1" dirty="0" smtClean="0"/>
            <a:t> </a:t>
          </a:r>
          <a:r>
            <a:rPr lang="ru-RU" b="1" dirty="0" err="1" smtClean="0"/>
            <a:t>основні</a:t>
          </a:r>
          <a:r>
            <a:rPr lang="ru-RU" b="1" dirty="0" smtClean="0"/>
            <a:t> </a:t>
          </a:r>
          <a:r>
            <a:rPr lang="ru-RU" b="1" dirty="0" err="1" smtClean="0"/>
            <a:t>концепції</a:t>
          </a:r>
          <a:r>
            <a:rPr lang="ru-RU" b="1" dirty="0" smtClean="0"/>
            <a:t> </a:t>
          </a:r>
          <a:r>
            <a:rPr lang="ru-RU" b="1" dirty="0" err="1" smtClean="0"/>
            <a:t>походження</a:t>
          </a:r>
          <a:r>
            <a:rPr lang="ru-RU" b="1" dirty="0" smtClean="0"/>
            <a:t> грошей:</a:t>
          </a:r>
          <a:endParaRPr lang="ru-RU" b="1" dirty="0"/>
        </a:p>
      </dgm:t>
    </dgm:pt>
    <dgm:pt modelId="{C82002C6-7CDD-40BB-84CB-A35B092A6557}" type="parTrans" cxnId="{DFE559DD-E250-41CB-BFC5-CDC2BB8A49E9}">
      <dgm:prSet/>
      <dgm:spPr/>
      <dgm:t>
        <a:bodyPr/>
        <a:lstStyle/>
        <a:p>
          <a:endParaRPr lang="uk-UA"/>
        </a:p>
      </dgm:t>
    </dgm:pt>
    <dgm:pt modelId="{F1F85423-F52C-4EAC-A4E4-4E9925A7C2FF}" type="sibTrans" cxnId="{DFE559DD-E250-41CB-BFC5-CDC2BB8A49E9}">
      <dgm:prSet/>
      <dgm:spPr/>
      <dgm:t>
        <a:bodyPr/>
        <a:lstStyle/>
        <a:p>
          <a:endParaRPr lang="uk-UA"/>
        </a:p>
      </dgm:t>
    </dgm:pt>
    <dgm:pt modelId="{9B481576-5023-4439-8DAB-8D3E7AB66E50}" type="pres">
      <dgm:prSet presAssocID="{811CCB37-269C-4ED0-BEB6-DF3676082F1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3C01F741-4E30-4B7B-9CFA-AA1BA3E77E67}" type="pres">
      <dgm:prSet presAssocID="{407BF260-5E84-483D-93D8-711309CC325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6EBF1B2D-036D-43CD-A603-C183FECEEB45}" type="presOf" srcId="{811CCB37-269C-4ED0-BEB6-DF3676082F1F}" destId="{9B481576-5023-4439-8DAB-8D3E7AB66E50}" srcOrd="0" destOrd="0" presId="urn:microsoft.com/office/officeart/2005/8/layout/vList2"/>
    <dgm:cxn modelId="{DFE559DD-E250-41CB-BFC5-CDC2BB8A49E9}" srcId="{811CCB37-269C-4ED0-BEB6-DF3676082F1F}" destId="{407BF260-5E84-483D-93D8-711309CC325E}" srcOrd="0" destOrd="0" parTransId="{C82002C6-7CDD-40BB-84CB-A35B092A6557}" sibTransId="{F1F85423-F52C-4EAC-A4E4-4E9925A7C2FF}"/>
    <dgm:cxn modelId="{D0E4DF0A-5FDF-43A6-AFEF-BFF223B22797}" type="presOf" srcId="{407BF260-5E84-483D-93D8-711309CC325E}" destId="{3C01F741-4E30-4B7B-9CFA-AA1BA3E77E67}" srcOrd="0" destOrd="0" presId="urn:microsoft.com/office/officeart/2005/8/layout/vList2"/>
    <dgm:cxn modelId="{683561CD-3276-4050-896A-F830F8CB054F}" type="presParOf" srcId="{9B481576-5023-4439-8DAB-8D3E7AB66E50}" destId="{3C01F741-4E30-4B7B-9CFA-AA1BA3E77E6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5403497-A118-4024-8EBF-63CD035D9C32}" type="doc">
      <dgm:prSet loTypeId="urn:microsoft.com/office/officeart/2005/8/layout/vList3#3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A9FC42DE-3CFA-46B8-BCF3-293C3805E752}">
      <dgm:prSet/>
      <dgm:spPr/>
      <dgm:t>
        <a:bodyPr/>
        <a:lstStyle/>
        <a:p>
          <a:pPr indent="457200" algn="just" rtl="0"/>
          <a:r>
            <a:rPr lang="ru-RU" dirty="0" err="1" smtClean="0"/>
            <a:t>Еволюційна</a:t>
          </a:r>
          <a:r>
            <a:rPr lang="ru-RU" dirty="0" smtClean="0"/>
            <a:t> </a:t>
          </a:r>
          <a:r>
            <a:rPr lang="ru-RU" dirty="0" err="1" smtClean="0"/>
            <a:t>концепція</a:t>
          </a:r>
          <a:r>
            <a:rPr lang="ru-RU" dirty="0" smtClean="0"/>
            <a:t> - </a:t>
          </a:r>
          <a:r>
            <a:rPr lang="ru-RU" dirty="0" err="1" smtClean="0"/>
            <a:t>виникнення</a:t>
          </a:r>
          <a:r>
            <a:rPr lang="ru-RU" dirty="0" smtClean="0"/>
            <a:t> грошей є результатом </a:t>
          </a:r>
          <a:r>
            <a:rPr lang="ru-RU" dirty="0" err="1" smtClean="0"/>
            <a:t>розвитку</a:t>
          </a:r>
          <a:r>
            <a:rPr lang="ru-RU" dirty="0" smtClean="0"/>
            <a:t> товарно-</a:t>
          </a:r>
          <a:r>
            <a:rPr lang="ru-RU" dirty="0" err="1" smtClean="0"/>
            <a:t>грошових</a:t>
          </a:r>
          <a:r>
            <a:rPr lang="ru-RU" dirty="0" smtClean="0"/>
            <a:t> </a:t>
          </a:r>
          <a:r>
            <a:rPr lang="ru-RU" dirty="0" err="1" smtClean="0"/>
            <a:t>відносин</a:t>
          </a:r>
          <a:r>
            <a:rPr lang="ru-RU" dirty="0" smtClean="0"/>
            <a:t>, в </a:t>
          </a:r>
          <a:r>
            <a:rPr lang="ru-RU" dirty="0" err="1" smtClean="0"/>
            <a:t>процесі</a:t>
          </a:r>
          <a:r>
            <a:rPr lang="ru-RU" dirty="0" smtClean="0"/>
            <a:t> </a:t>
          </a:r>
          <a:r>
            <a:rPr lang="ru-RU" dirty="0" err="1" smtClean="0"/>
            <a:t>якого</a:t>
          </a:r>
          <a:r>
            <a:rPr lang="ru-RU" dirty="0" smtClean="0"/>
            <a:t> </a:t>
          </a:r>
          <a:r>
            <a:rPr lang="ru-RU" dirty="0" err="1" smtClean="0"/>
            <a:t>із</a:t>
          </a:r>
          <a:r>
            <a:rPr lang="ru-RU" dirty="0" smtClean="0"/>
            <a:t> </a:t>
          </a:r>
          <a:r>
            <a:rPr lang="ru-RU" dirty="0" err="1" smtClean="0"/>
            <a:t>загальної</a:t>
          </a:r>
          <a:r>
            <a:rPr lang="ru-RU" dirty="0" smtClean="0"/>
            <a:t> </a:t>
          </a:r>
          <a:r>
            <a:rPr lang="ru-RU" dirty="0" err="1" smtClean="0"/>
            <a:t>товарної</a:t>
          </a:r>
          <a:r>
            <a:rPr lang="ru-RU" dirty="0" smtClean="0"/>
            <a:t> </a:t>
          </a:r>
          <a:r>
            <a:rPr lang="ru-RU" dirty="0" err="1" smtClean="0"/>
            <a:t>маси</a:t>
          </a:r>
          <a:r>
            <a:rPr lang="ru-RU" dirty="0" smtClean="0"/>
            <a:t> </a:t>
          </a:r>
          <a:r>
            <a:rPr lang="ru-RU" dirty="0" err="1" smtClean="0"/>
            <a:t>виділяється</a:t>
          </a:r>
          <a:r>
            <a:rPr lang="ru-RU" dirty="0" smtClean="0"/>
            <a:t> один товар, </a:t>
          </a:r>
          <a:r>
            <a:rPr lang="ru-RU" dirty="0" err="1" smtClean="0"/>
            <a:t>найбільш</a:t>
          </a:r>
          <a:r>
            <a:rPr lang="ru-RU" dirty="0" smtClean="0"/>
            <a:t> </a:t>
          </a:r>
          <a:r>
            <a:rPr lang="ru-RU" dirty="0" err="1" smtClean="0"/>
            <a:t>придатний</a:t>
          </a:r>
          <a:r>
            <a:rPr lang="ru-RU" dirty="0" smtClean="0"/>
            <a:t> для </a:t>
          </a:r>
          <a:r>
            <a:rPr lang="ru-RU" dirty="0" err="1" smtClean="0"/>
            <a:t>виконання</a:t>
          </a:r>
          <a:r>
            <a:rPr lang="ru-RU" dirty="0" smtClean="0"/>
            <a:t> </a:t>
          </a:r>
          <a:r>
            <a:rPr lang="ru-RU" dirty="0" err="1" smtClean="0"/>
            <a:t>функціональної</a:t>
          </a:r>
          <a:r>
            <a:rPr lang="ru-RU" dirty="0" smtClean="0"/>
            <a:t> </a:t>
          </a:r>
          <a:r>
            <a:rPr lang="ru-RU" dirty="0" err="1" smtClean="0"/>
            <a:t>ролі</a:t>
          </a:r>
          <a:r>
            <a:rPr lang="ru-RU" dirty="0" smtClean="0"/>
            <a:t> грошового товару. </a:t>
          </a:r>
          <a:endParaRPr lang="en-US" dirty="0" smtClean="0"/>
        </a:p>
        <a:p>
          <a:pPr indent="457200" algn="just" rtl="0"/>
          <a:r>
            <a:rPr lang="ru-RU" dirty="0" err="1" smtClean="0"/>
            <a:t>Засновниками</a:t>
          </a:r>
          <a:r>
            <a:rPr lang="ru-RU" dirty="0" smtClean="0"/>
            <a:t> </a:t>
          </a:r>
          <a:r>
            <a:rPr lang="ru-RU" dirty="0" err="1" smtClean="0"/>
            <a:t>цієї</a:t>
          </a:r>
          <a:r>
            <a:rPr lang="ru-RU" dirty="0" smtClean="0"/>
            <a:t> </a:t>
          </a:r>
          <a:r>
            <a:rPr lang="ru-RU" dirty="0" err="1" smtClean="0"/>
            <a:t>концепції</a:t>
          </a:r>
          <a:r>
            <a:rPr lang="ru-RU" dirty="0" smtClean="0"/>
            <a:t> стали основоположники </a:t>
          </a:r>
          <a:r>
            <a:rPr lang="ru-RU" dirty="0" err="1" smtClean="0"/>
            <a:t>класичної</a:t>
          </a:r>
          <a:r>
            <a:rPr lang="ru-RU" dirty="0" smtClean="0"/>
            <a:t> </a:t>
          </a:r>
          <a:r>
            <a:rPr lang="ru-RU" dirty="0" err="1" smtClean="0"/>
            <a:t>політекономії</a:t>
          </a:r>
          <a:r>
            <a:rPr lang="ru-RU" dirty="0" smtClean="0"/>
            <a:t> А. </a:t>
          </a:r>
          <a:r>
            <a:rPr lang="ru-RU" dirty="0" err="1" smtClean="0"/>
            <a:t>Сміт</a:t>
          </a:r>
          <a:r>
            <a:rPr lang="ru-RU" dirty="0" smtClean="0"/>
            <a:t> </a:t>
          </a:r>
          <a:r>
            <a:rPr lang="ru-RU" dirty="0" err="1" smtClean="0"/>
            <a:t>і</a:t>
          </a:r>
          <a:r>
            <a:rPr lang="ru-RU" dirty="0" smtClean="0"/>
            <a:t> Д. </a:t>
          </a:r>
          <a:r>
            <a:rPr lang="ru-RU" dirty="0" err="1" smtClean="0"/>
            <a:t>Рікардо</a:t>
          </a:r>
          <a:r>
            <a:rPr lang="ru-RU" dirty="0" smtClean="0"/>
            <a:t>, а </a:t>
          </a:r>
          <a:r>
            <a:rPr lang="ru-RU" dirty="0" err="1" smtClean="0"/>
            <a:t>розвинена</a:t>
          </a:r>
          <a:r>
            <a:rPr lang="ru-RU" dirty="0" smtClean="0"/>
            <a:t> вона </a:t>
          </a:r>
          <a:r>
            <a:rPr lang="ru-RU" dirty="0" err="1" smtClean="0"/>
            <a:t>була</a:t>
          </a:r>
          <a:r>
            <a:rPr lang="ru-RU" dirty="0" smtClean="0"/>
            <a:t> К. Марксом.</a:t>
          </a:r>
          <a:endParaRPr lang="ru-RU" dirty="0"/>
        </a:p>
      </dgm:t>
    </dgm:pt>
    <dgm:pt modelId="{1556B99D-4806-47AE-9B85-47FFFDDC5B7B}" type="parTrans" cxnId="{3BF1B204-96EA-4281-B9BE-A04C8463230F}">
      <dgm:prSet/>
      <dgm:spPr/>
      <dgm:t>
        <a:bodyPr/>
        <a:lstStyle/>
        <a:p>
          <a:endParaRPr lang="uk-UA"/>
        </a:p>
      </dgm:t>
    </dgm:pt>
    <dgm:pt modelId="{502796E8-9183-4B33-84E2-E3AB1EDB60BC}" type="sibTrans" cxnId="{3BF1B204-96EA-4281-B9BE-A04C8463230F}">
      <dgm:prSet/>
      <dgm:spPr/>
      <dgm:t>
        <a:bodyPr/>
        <a:lstStyle/>
        <a:p>
          <a:endParaRPr lang="uk-UA"/>
        </a:p>
      </dgm:t>
    </dgm:pt>
    <dgm:pt modelId="{9E3361C8-2564-4B61-9C29-EFFA1C05E45B}" type="pres">
      <dgm:prSet presAssocID="{55403497-A118-4024-8EBF-63CD035D9C3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B0D8E55E-18EA-41D8-B5F1-784BA524452F}" type="pres">
      <dgm:prSet presAssocID="{A9FC42DE-3CFA-46B8-BCF3-293C3805E752}" presName="composite" presStyleCnt="0"/>
      <dgm:spPr/>
    </dgm:pt>
    <dgm:pt modelId="{4A631181-D39C-4008-8811-5F9C36D25D43}" type="pres">
      <dgm:prSet presAssocID="{A9FC42DE-3CFA-46B8-BCF3-293C3805E752}" presName="imgShp" presStyleLbl="fgImgPlace1" presStyleIdx="0" presStyleCnt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uk-UA"/>
        </a:p>
      </dgm:t>
    </dgm:pt>
    <dgm:pt modelId="{73C7B949-3818-4637-9C59-38ED695AC415}" type="pres">
      <dgm:prSet presAssocID="{A9FC42DE-3CFA-46B8-BCF3-293C3805E752}" presName="txShp" presStyleLbl="node1" presStyleIdx="0" presStyleCnt="1" custScaleX="116915" custScaleY="14824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27A34132-C2EE-4BD9-B944-EA559ACA1F2D}" type="presOf" srcId="{A9FC42DE-3CFA-46B8-BCF3-293C3805E752}" destId="{73C7B949-3818-4637-9C59-38ED695AC415}" srcOrd="0" destOrd="0" presId="urn:microsoft.com/office/officeart/2005/8/layout/vList3#3"/>
    <dgm:cxn modelId="{3BF1B204-96EA-4281-B9BE-A04C8463230F}" srcId="{55403497-A118-4024-8EBF-63CD035D9C32}" destId="{A9FC42DE-3CFA-46B8-BCF3-293C3805E752}" srcOrd="0" destOrd="0" parTransId="{1556B99D-4806-47AE-9B85-47FFFDDC5B7B}" sibTransId="{502796E8-9183-4B33-84E2-E3AB1EDB60BC}"/>
    <dgm:cxn modelId="{42AF977E-9A2D-4BCB-BE4D-96023F496B7B}" type="presOf" srcId="{55403497-A118-4024-8EBF-63CD035D9C32}" destId="{9E3361C8-2564-4B61-9C29-EFFA1C05E45B}" srcOrd="0" destOrd="0" presId="urn:microsoft.com/office/officeart/2005/8/layout/vList3#3"/>
    <dgm:cxn modelId="{8E86759A-8C71-4C21-80C6-F4F521991F8C}" type="presParOf" srcId="{9E3361C8-2564-4B61-9C29-EFFA1C05E45B}" destId="{B0D8E55E-18EA-41D8-B5F1-784BA524452F}" srcOrd="0" destOrd="0" presId="urn:microsoft.com/office/officeart/2005/8/layout/vList3#3"/>
    <dgm:cxn modelId="{4645C92F-A6BD-417F-AC65-B6F1D6F31A53}" type="presParOf" srcId="{B0D8E55E-18EA-41D8-B5F1-784BA524452F}" destId="{4A631181-D39C-4008-8811-5F9C36D25D43}" srcOrd="0" destOrd="0" presId="urn:microsoft.com/office/officeart/2005/8/layout/vList3#3"/>
    <dgm:cxn modelId="{ADB05214-EF43-4AD4-8847-2F88170A0DCF}" type="presParOf" srcId="{B0D8E55E-18EA-41D8-B5F1-784BA524452F}" destId="{73C7B949-3818-4637-9C59-38ED695AC415}" srcOrd="1" destOrd="0" presId="urn:microsoft.com/office/officeart/2005/8/layout/vList3#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15DF433-A6D7-4F63-B11C-9D7995579904}" type="doc">
      <dgm:prSet loTypeId="urn:microsoft.com/office/officeart/2005/8/layout/hProcess9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4212F3FF-BF07-4925-A44C-9A8446D7BC9D}">
      <dgm:prSet/>
      <dgm:spPr/>
      <dgm:t>
        <a:bodyPr/>
        <a:lstStyle/>
        <a:p>
          <a:pPr rtl="0"/>
          <a:r>
            <a:rPr lang="ru-RU" dirty="0" err="1" smtClean="0"/>
            <a:t>Процес</a:t>
          </a:r>
          <a:r>
            <a:rPr lang="ru-RU" dirty="0" smtClean="0"/>
            <a:t> </a:t>
          </a:r>
          <a:r>
            <a:rPr lang="ru-RU" dirty="0" err="1" smtClean="0"/>
            <a:t>виникнення</a:t>
          </a:r>
          <a:r>
            <a:rPr lang="ru-RU" dirty="0" smtClean="0"/>
            <a:t> грошей </a:t>
          </a:r>
          <a:r>
            <a:rPr lang="ru-RU" dirty="0" err="1" smtClean="0"/>
            <a:t>відображається</a:t>
          </a:r>
          <a:r>
            <a:rPr lang="ru-RU" dirty="0" smtClean="0"/>
            <a:t> у </a:t>
          </a:r>
          <a:r>
            <a:rPr lang="ru-RU" dirty="0" err="1" smtClean="0"/>
            <a:t>розвитку</a:t>
          </a:r>
          <a:r>
            <a:rPr lang="ru-RU" dirty="0" smtClean="0"/>
            <a:t> </a:t>
          </a:r>
          <a:r>
            <a:rPr lang="ru-RU" dirty="0" err="1" smtClean="0"/>
            <a:t>історичних</a:t>
          </a:r>
          <a:r>
            <a:rPr lang="ru-RU" dirty="0" smtClean="0"/>
            <a:t> форм </a:t>
          </a:r>
          <a:r>
            <a:rPr lang="ru-RU" dirty="0" err="1" smtClean="0"/>
            <a:t>вартості</a:t>
          </a:r>
          <a:r>
            <a:rPr lang="ru-RU" dirty="0" smtClean="0"/>
            <a:t>. </a:t>
          </a:r>
          <a:endParaRPr lang="en-US" dirty="0" smtClean="0"/>
        </a:p>
        <a:p>
          <a:pPr rtl="0"/>
          <a:r>
            <a:rPr lang="ru-RU" dirty="0" err="1" smtClean="0"/>
            <a:t>Ці</a:t>
          </a:r>
          <a:r>
            <a:rPr lang="ru-RU" dirty="0" smtClean="0"/>
            <a:t> </a:t>
          </a:r>
          <a:r>
            <a:rPr lang="ru-RU" dirty="0" err="1" smtClean="0"/>
            <a:t>форми</a:t>
          </a:r>
          <a:r>
            <a:rPr lang="ru-RU" dirty="0" smtClean="0"/>
            <a:t> </a:t>
          </a:r>
          <a:r>
            <a:rPr lang="ru-RU" dirty="0" err="1" smtClean="0"/>
            <a:t>демонструють</a:t>
          </a:r>
          <a:r>
            <a:rPr lang="ru-RU" dirty="0" smtClean="0"/>
            <a:t> те, </a:t>
          </a:r>
          <a:r>
            <a:rPr lang="ru-RU" dirty="0" err="1" smtClean="0"/>
            <a:t>що</a:t>
          </a:r>
          <a:r>
            <a:rPr lang="ru-RU" dirty="0" smtClean="0"/>
            <a:t> </a:t>
          </a:r>
          <a:r>
            <a:rPr lang="ru-RU" dirty="0" err="1" smtClean="0"/>
            <a:t>використовувалось</a:t>
          </a:r>
          <a:r>
            <a:rPr lang="ru-RU" dirty="0" smtClean="0"/>
            <a:t> у </a:t>
          </a:r>
          <a:r>
            <a:rPr lang="ru-RU" dirty="0" err="1" smtClean="0"/>
            <a:t>процесі</a:t>
          </a:r>
          <a:r>
            <a:rPr lang="ru-RU" dirty="0" smtClean="0"/>
            <a:t> </a:t>
          </a:r>
          <a:r>
            <a:rPr lang="ru-RU" dirty="0" err="1" smtClean="0"/>
            <a:t>розвитку</a:t>
          </a:r>
          <a:r>
            <a:rPr lang="ru-RU" dirty="0" smtClean="0"/>
            <a:t> </a:t>
          </a:r>
          <a:r>
            <a:rPr lang="ru-RU" dirty="0" err="1" smtClean="0"/>
            <a:t>товарних</a:t>
          </a:r>
          <a:r>
            <a:rPr lang="ru-RU" dirty="0" smtClean="0"/>
            <a:t> </a:t>
          </a:r>
          <a:r>
            <a:rPr lang="ru-RU" dirty="0" err="1" smtClean="0"/>
            <a:t>відносин</a:t>
          </a:r>
          <a:r>
            <a:rPr lang="ru-RU" dirty="0" smtClean="0"/>
            <a:t> в </a:t>
          </a:r>
          <a:r>
            <a:rPr lang="ru-RU" dirty="0" err="1" smtClean="0"/>
            <a:t>ролі</a:t>
          </a:r>
          <a:r>
            <a:rPr lang="ru-RU" dirty="0" smtClean="0"/>
            <a:t> </a:t>
          </a:r>
          <a:r>
            <a:rPr lang="ru-RU" dirty="0" err="1" smtClean="0"/>
            <a:t>еквіваленту</a:t>
          </a:r>
          <a:r>
            <a:rPr lang="ru-RU" dirty="0" smtClean="0"/>
            <a:t> </a:t>
          </a:r>
          <a:r>
            <a:rPr lang="ru-RU" dirty="0" err="1" smtClean="0"/>
            <a:t>товарообміну</a:t>
          </a:r>
          <a:r>
            <a:rPr lang="ru-RU" dirty="0" smtClean="0"/>
            <a:t>.</a:t>
          </a:r>
          <a:endParaRPr lang="ru-RU" dirty="0"/>
        </a:p>
      </dgm:t>
    </dgm:pt>
    <dgm:pt modelId="{C1E3488A-B607-497C-ABA5-288E4CD79363}" type="parTrans" cxnId="{19D4A243-B566-477D-827F-B5C4B74BAAFC}">
      <dgm:prSet/>
      <dgm:spPr/>
      <dgm:t>
        <a:bodyPr/>
        <a:lstStyle/>
        <a:p>
          <a:endParaRPr lang="uk-UA"/>
        </a:p>
      </dgm:t>
    </dgm:pt>
    <dgm:pt modelId="{0AB815D5-9EDA-40D0-A5A9-1F8EBDA3AC6C}" type="sibTrans" cxnId="{19D4A243-B566-477D-827F-B5C4B74BAAFC}">
      <dgm:prSet/>
      <dgm:spPr/>
      <dgm:t>
        <a:bodyPr/>
        <a:lstStyle/>
        <a:p>
          <a:endParaRPr lang="uk-UA"/>
        </a:p>
      </dgm:t>
    </dgm:pt>
    <dgm:pt modelId="{FAB50BE5-67FC-43D1-B45F-DB5A6D3089EB}" type="pres">
      <dgm:prSet presAssocID="{B15DF433-A6D7-4F63-B11C-9D7995579904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E681C7B1-83C6-4855-912C-9FB307CCF5F8}" type="pres">
      <dgm:prSet presAssocID="{B15DF433-A6D7-4F63-B11C-9D7995579904}" presName="arrow" presStyleLbl="bgShp" presStyleIdx="0" presStyleCnt="1"/>
      <dgm:spPr/>
    </dgm:pt>
    <dgm:pt modelId="{E15E0CD2-09B1-475B-8105-71FA0EEA0052}" type="pres">
      <dgm:prSet presAssocID="{B15DF433-A6D7-4F63-B11C-9D7995579904}" presName="linearProcess" presStyleCnt="0"/>
      <dgm:spPr/>
    </dgm:pt>
    <dgm:pt modelId="{04E9019C-A4E1-4253-B218-81C592AA86DD}" type="pres">
      <dgm:prSet presAssocID="{4212F3FF-BF07-4925-A44C-9A8446D7BC9D}" presName="text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2B53CBB8-1516-4BB6-9966-2FFE2DE2E5C4}" type="presOf" srcId="{B15DF433-A6D7-4F63-B11C-9D7995579904}" destId="{FAB50BE5-67FC-43D1-B45F-DB5A6D3089EB}" srcOrd="0" destOrd="0" presId="urn:microsoft.com/office/officeart/2005/8/layout/hProcess9"/>
    <dgm:cxn modelId="{19D4A243-B566-477D-827F-B5C4B74BAAFC}" srcId="{B15DF433-A6D7-4F63-B11C-9D7995579904}" destId="{4212F3FF-BF07-4925-A44C-9A8446D7BC9D}" srcOrd="0" destOrd="0" parTransId="{C1E3488A-B607-497C-ABA5-288E4CD79363}" sibTransId="{0AB815D5-9EDA-40D0-A5A9-1F8EBDA3AC6C}"/>
    <dgm:cxn modelId="{22DFE3C5-2B7F-4E6A-8904-12F63A01837C}" type="presOf" srcId="{4212F3FF-BF07-4925-A44C-9A8446D7BC9D}" destId="{04E9019C-A4E1-4253-B218-81C592AA86DD}" srcOrd="0" destOrd="0" presId="urn:microsoft.com/office/officeart/2005/8/layout/hProcess9"/>
    <dgm:cxn modelId="{90EDB5FA-FAC8-4557-85AA-A942C0A45C5F}" type="presParOf" srcId="{FAB50BE5-67FC-43D1-B45F-DB5A6D3089EB}" destId="{E681C7B1-83C6-4855-912C-9FB307CCF5F8}" srcOrd="0" destOrd="0" presId="urn:microsoft.com/office/officeart/2005/8/layout/hProcess9"/>
    <dgm:cxn modelId="{17817A8F-358F-4076-A10B-FB02F3E98739}" type="presParOf" srcId="{FAB50BE5-67FC-43D1-B45F-DB5A6D3089EB}" destId="{E15E0CD2-09B1-475B-8105-71FA0EEA0052}" srcOrd="1" destOrd="0" presId="urn:microsoft.com/office/officeart/2005/8/layout/hProcess9"/>
    <dgm:cxn modelId="{69BE4C07-66F0-4640-8E18-E31622B0170F}" type="presParOf" srcId="{E15E0CD2-09B1-475B-8105-71FA0EEA0052}" destId="{04E9019C-A4E1-4253-B218-81C592AA86DD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713E64BB-3EBE-4CF2-8113-8EFBBBDB0473}" type="doc">
      <dgm:prSet loTypeId="urn:microsoft.com/office/officeart/2005/8/layout/pyramid2" loCatId="pyramid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AE755416-6291-4872-822E-F08FDEE4AB7D}">
      <dgm:prSet custT="1"/>
      <dgm:spPr/>
      <dgm:t>
        <a:bodyPr/>
        <a:lstStyle/>
        <a:p>
          <a:pPr rtl="0"/>
          <a:r>
            <a:rPr lang="ru-RU" sz="1400" dirty="0" smtClean="0"/>
            <a:t>Проста, </a:t>
          </a:r>
          <a:r>
            <a:rPr lang="ru-RU" sz="1400" dirty="0" err="1" smtClean="0"/>
            <a:t>випадкова</a:t>
          </a:r>
          <a:r>
            <a:rPr lang="ru-RU" sz="1400" dirty="0" smtClean="0"/>
            <a:t> </a:t>
          </a:r>
          <a:r>
            <a:rPr lang="ru-RU" sz="1400" dirty="0" err="1" smtClean="0"/>
            <a:t>або</a:t>
          </a:r>
          <a:r>
            <a:rPr lang="ru-RU" sz="1400" dirty="0" smtClean="0"/>
            <a:t> </a:t>
          </a:r>
          <a:r>
            <a:rPr lang="ru-RU" sz="1400" dirty="0" err="1" smtClean="0"/>
            <a:t>одинична</a:t>
          </a:r>
          <a:r>
            <a:rPr lang="ru-RU" sz="1400" dirty="0" smtClean="0"/>
            <a:t>: </a:t>
          </a:r>
          <a:r>
            <a:rPr lang="ru-RU" sz="1400" dirty="0" err="1" smtClean="0"/>
            <a:t>x</a:t>
          </a:r>
          <a:r>
            <a:rPr lang="ru-RU" sz="1400" dirty="0" smtClean="0"/>
            <a:t> товару А = </a:t>
          </a:r>
          <a:r>
            <a:rPr lang="ru-RU" sz="1400" dirty="0" err="1" smtClean="0"/>
            <a:t>y</a:t>
          </a:r>
          <a:r>
            <a:rPr lang="ru-RU" sz="1400" dirty="0" smtClean="0"/>
            <a:t> товару В. </a:t>
          </a:r>
          <a:r>
            <a:rPr lang="ru-RU" sz="1400" dirty="0" err="1" smtClean="0"/>
            <a:t>Обмін</a:t>
          </a:r>
          <a:r>
            <a:rPr lang="ru-RU" sz="1400" dirty="0" smtClean="0"/>
            <a:t> носить </a:t>
          </a:r>
          <a:r>
            <a:rPr lang="ru-RU" sz="1400" dirty="0" err="1" smtClean="0"/>
            <a:t>одиничний</a:t>
          </a:r>
          <a:r>
            <a:rPr lang="ru-RU" sz="1400" dirty="0" smtClean="0"/>
            <a:t> характер, роль </a:t>
          </a:r>
          <a:r>
            <a:rPr lang="ru-RU" sz="1400" dirty="0" err="1" smtClean="0"/>
            <a:t>еквіваленту</a:t>
          </a:r>
          <a:r>
            <a:rPr lang="ru-RU" sz="1400" dirty="0" smtClean="0"/>
            <a:t> </a:t>
          </a:r>
          <a:r>
            <a:rPr lang="ru-RU" sz="1400" dirty="0" err="1" smtClean="0"/>
            <a:t>виконують</a:t>
          </a:r>
          <a:r>
            <a:rPr lang="ru-RU" sz="1400" dirty="0" smtClean="0"/>
            <a:t> </a:t>
          </a:r>
          <a:r>
            <a:rPr lang="ru-RU" sz="1400" dirty="0" err="1" smtClean="0"/>
            <a:t>випадкові</a:t>
          </a:r>
          <a:r>
            <a:rPr lang="ru-RU" sz="1400" dirty="0" smtClean="0"/>
            <a:t> </a:t>
          </a:r>
          <a:r>
            <a:rPr lang="ru-RU" sz="1400" dirty="0" err="1" smtClean="0"/>
            <a:t>товари</a:t>
          </a:r>
          <a:r>
            <a:rPr lang="ru-RU" sz="1400" dirty="0" smtClean="0"/>
            <a:t>.</a:t>
          </a:r>
          <a:endParaRPr lang="uk-UA" sz="1400" dirty="0"/>
        </a:p>
      </dgm:t>
    </dgm:pt>
    <dgm:pt modelId="{6D4C29CC-2E69-48BB-857B-EE3E27EEFBF5}" type="parTrans" cxnId="{1D7BE45A-DBFC-4EC3-BF25-12446646677E}">
      <dgm:prSet/>
      <dgm:spPr/>
      <dgm:t>
        <a:bodyPr/>
        <a:lstStyle/>
        <a:p>
          <a:endParaRPr lang="uk-UA"/>
        </a:p>
      </dgm:t>
    </dgm:pt>
    <dgm:pt modelId="{DD48B677-37B1-46C6-9DD8-F790CE60FE39}" type="sibTrans" cxnId="{1D7BE45A-DBFC-4EC3-BF25-12446646677E}">
      <dgm:prSet/>
      <dgm:spPr/>
      <dgm:t>
        <a:bodyPr/>
        <a:lstStyle/>
        <a:p>
          <a:endParaRPr lang="uk-UA"/>
        </a:p>
      </dgm:t>
    </dgm:pt>
    <dgm:pt modelId="{63F17C5F-C8D0-4782-A4BA-06B798E0E94E}">
      <dgm:prSet custT="1"/>
      <dgm:spPr/>
      <dgm:t>
        <a:bodyPr/>
        <a:lstStyle/>
        <a:p>
          <a:pPr rtl="0"/>
          <a:r>
            <a:rPr lang="ru-RU" sz="1400" dirty="0" err="1" smtClean="0"/>
            <a:t>Повна</a:t>
          </a:r>
          <a:r>
            <a:rPr lang="ru-RU" sz="1400" dirty="0" smtClean="0"/>
            <a:t> </a:t>
          </a:r>
          <a:r>
            <a:rPr lang="ru-RU" sz="1400" dirty="0" err="1" smtClean="0"/>
            <a:t>або</a:t>
          </a:r>
          <a:r>
            <a:rPr lang="ru-RU" sz="1400" dirty="0" smtClean="0"/>
            <a:t> </a:t>
          </a:r>
          <a:r>
            <a:rPr lang="ru-RU" sz="1400" dirty="0" err="1" smtClean="0"/>
            <a:t>розгорнута</a:t>
          </a:r>
          <a:r>
            <a:rPr lang="ru-RU" sz="1400" dirty="0" smtClean="0"/>
            <a:t> форма </a:t>
          </a:r>
          <a:r>
            <a:rPr lang="ru-RU" sz="1400" dirty="0" err="1" smtClean="0"/>
            <a:t>вартості</a:t>
          </a:r>
          <a:r>
            <a:rPr lang="ru-RU" sz="1400" dirty="0" smtClean="0"/>
            <a:t>: </a:t>
          </a:r>
          <a:r>
            <a:rPr lang="ru-RU" sz="1400" dirty="0" err="1" smtClean="0"/>
            <a:t>x</a:t>
          </a:r>
          <a:r>
            <a:rPr lang="ru-RU" sz="1400" dirty="0" smtClean="0"/>
            <a:t> товару А = </a:t>
          </a:r>
          <a:r>
            <a:rPr lang="ru-RU" sz="1400" dirty="0" err="1" smtClean="0"/>
            <a:t>y</a:t>
          </a:r>
          <a:r>
            <a:rPr lang="ru-RU" sz="1400" dirty="0" smtClean="0"/>
            <a:t> товару В, </a:t>
          </a:r>
          <a:r>
            <a:rPr lang="ru-RU" sz="1400" dirty="0" err="1" smtClean="0"/>
            <a:t>або</a:t>
          </a:r>
          <a:r>
            <a:rPr lang="ru-RU" sz="1400" dirty="0" smtClean="0"/>
            <a:t> = </a:t>
          </a:r>
          <a:r>
            <a:rPr lang="ru-RU" sz="1400" dirty="0" err="1" smtClean="0"/>
            <a:t>z</a:t>
          </a:r>
          <a:r>
            <a:rPr lang="ru-RU" sz="1400" dirty="0" smtClean="0"/>
            <a:t> товару С, </a:t>
          </a:r>
          <a:r>
            <a:rPr lang="ru-RU" sz="1400" dirty="0" err="1" smtClean="0"/>
            <a:t>або</a:t>
          </a:r>
          <a:r>
            <a:rPr lang="ru-RU" sz="1400" dirty="0" smtClean="0"/>
            <a:t> = </a:t>
          </a:r>
          <a:r>
            <a:rPr lang="ru-RU" sz="1400" dirty="0" err="1" smtClean="0"/>
            <a:t>q</a:t>
          </a:r>
          <a:r>
            <a:rPr lang="ru-RU" sz="1400" dirty="0" smtClean="0"/>
            <a:t> товару D, </a:t>
          </a:r>
          <a:r>
            <a:rPr lang="ru-RU" sz="1400" dirty="0" err="1" smtClean="0"/>
            <a:t>або</a:t>
          </a:r>
          <a:r>
            <a:rPr lang="ru-RU" sz="1400" dirty="0" smtClean="0"/>
            <a:t> = </a:t>
          </a:r>
          <a:r>
            <a:rPr lang="ru-RU" sz="1400" dirty="0" err="1" smtClean="0"/>
            <a:t>n</a:t>
          </a:r>
          <a:r>
            <a:rPr lang="ru-RU" sz="1400" dirty="0" smtClean="0"/>
            <a:t> товару E. </a:t>
          </a:r>
          <a:r>
            <a:rPr lang="ru-RU" sz="1400" dirty="0" err="1" smtClean="0"/>
            <a:t>Еквівалентами</a:t>
          </a:r>
          <a:r>
            <a:rPr lang="ru-RU" sz="1400" dirty="0" smtClean="0"/>
            <a:t> в </a:t>
          </a:r>
          <a:r>
            <a:rPr lang="ru-RU" sz="1400" dirty="0" err="1" smtClean="0"/>
            <a:t>обміні</a:t>
          </a:r>
          <a:r>
            <a:rPr lang="ru-RU" sz="1400" dirty="0" smtClean="0"/>
            <a:t> </a:t>
          </a:r>
          <a:r>
            <a:rPr lang="ru-RU" sz="1400" dirty="0" err="1" smtClean="0"/>
            <a:t>є</a:t>
          </a:r>
          <a:r>
            <a:rPr lang="ru-RU" sz="1400" dirty="0" smtClean="0"/>
            <a:t> </a:t>
          </a:r>
          <a:r>
            <a:rPr lang="ru-RU" sz="1400" dirty="0" err="1" smtClean="0"/>
            <a:t>численні</a:t>
          </a:r>
          <a:r>
            <a:rPr lang="ru-RU" sz="1400" dirty="0" smtClean="0"/>
            <a:t> </a:t>
          </a:r>
          <a:r>
            <a:rPr lang="ru-RU" sz="1400" dirty="0" err="1" smtClean="0"/>
            <a:t>товари</a:t>
          </a:r>
          <a:r>
            <a:rPr lang="ru-RU" sz="1400" dirty="0" smtClean="0"/>
            <a:t>, </a:t>
          </a:r>
          <a:r>
            <a:rPr lang="ru-RU" sz="1400" dirty="0" err="1" smtClean="0"/>
            <a:t>мінові</a:t>
          </a:r>
          <a:r>
            <a:rPr lang="ru-RU" sz="1400" dirty="0" smtClean="0"/>
            <a:t> </a:t>
          </a:r>
          <a:r>
            <a:rPr lang="ru-RU" sz="1400" dirty="0" err="1" smtClean="0"/>
            <a:t>пропорції</a:t>
          </a:r>
          <a:r>
            <a:rPr lang="ru-RU" sz="1400" dirty="0" smtClean="0"/>
            <a:t> </a:t>
          </a:r>
          <a:r>
            <a:rPr lang="ru-RU" sz="1400" dirty="0" err="1" smtClean="0"/>
            <a:t>мають</a:t>
          </a:r>
          <a:r>
            <a:rPr lang="ru-RU" sz="1400" dirty="0" smtClean="0"/>
            <a:t> </a:t>
          </a:r>
          <a:r>
            <a:rPr lang="ru-RU" sz="1400" dirty="0" err="1" smtClean="0"/>
            <a:t>регулярний</a:t>
          </a:r>
          <a:r>
            <a:rPr lang="ru-RU" sz="1400" dirty="0" smtClean="0"/>
            <a:t> характер.</a:t>
          </a:r>
          <a:endParaRPr lang="uk-UA" sz="1400" dirty="0"/>
        </a:p>
      </dgm:t>
    </dgm:pt>
    <dgm:pt modelId="{764721C0-CF56-41B4-85C9-8B5618D9AAEA}" type="parTrans" cxnId="{FF1DD39F-9825-4275-964F-87704A6FA999}">
      <dgm:prSet/>
      <dgm:spPr/>
      <dgm:t>
        <a:bodyPr/>
        <a:lstStyle/>
        <a:p>
          <a:endParaRPr lang="uk-UA"/>
        </a:p>
      </dgm:t>
    </dgm:pt>
    <dgm:pt modelId="{7258B0D0-E211-473B-B036-05B841CA2424}" type="sibTrans" cxnId="{FF1DD39F-9825-4275-964F-87704A6FA999}">
      <dgm:prSet/>
      <dgm:spPr/>
      <dgm:t>
        <a:bodyPr/>
        <a:lstStyle/>
        <a:p>
          <a:endParaRPr lang="uk-UA"/>
        </a:p>
      </dgm:t>
    </dgm:pt>
    <dgm:pt modelId="{BEA5B9AB-826F-47F3-B6F3-2F62AB9931EA}">
      <dgm:prSet custT="1"/>
      <dgm:spPr/>
      <dgm:t>
        <a:bodyPr/>
        <a:lstStyle/>
        <a:p>
          <a:pPr rtl="0"/>
          <a:r>
            <a:rPr lang="ru-RU" sz="1400" dirty="0" err="1" smtClean="0"/>
            <a:t>Загальна</a:t>
          </a:r>
          <a:r>
            <a:rPr lang="ru-RU" sz="1400" dirty="0" smtClean="0"/>
            <a:t> форма </a:t>
          </a:r>
          <a:r>
            <a:rPr lang="ru-RU" sz="1400" dirty="0" err="1" smtClean="0"/>
            <a:t>вартості</a:t>
          </a:r>
          <a:r>
            <a:rPr lang="ru-RU" sz="1400" dirty="0" smtClean="0"/>
            <a:t>: </a:t>
          </a:r>
          <a:r>
            <a:rPr lang="ru-RU" sz="1400" dirty="0" err="1" smtClean="0"/>
            <a:t>х</a:t>
          </a:r>
          <a:r>
            <a:rPr lang="ru-RU" sz="1400" dirty="0" smtClean="0"/>
            <a:t> товару А, </a:t>
          </a:r>
          <a:r>
            <a:rPr lang="ru-RU" sz="1400" dirty="0" err="1" smtClean="0"/>
            <a:t>y</a:t>
          </a:r>
          <a:r>
            <a:rPr lang="ru-RU" sz="1400" dirty="0" smtClean="0"/>
            <a:t> товару В, </a:t>
          </a:r>
          <a:r>
            <a:rPr lang="ru-RU" sz="1400" dirty="0" err="1" smtClean="0"/>
            <a:t>z</a:t>
          </a:r>
          <a:r>
            <a:rPr lang="ru-RU" sz="1400" dirty="0" smtClean="0"/>
            <a:t> товару С, </a:t>
          </a:r>
          <a:r>
            <a:rPr lang="ru-RU" sz="1400" dirty="0" err="1" smtClean="0"/>
            <a:t>q</a:t>
          </a:r>
          <a:r>
            <a:rPr lang="ru-RU" sz="1400" dirty="0" smtClean="0"/>
            <a:t> товару D... = </a:t>
          </a:r>
          <a:r>
            <a:rPr lang="ru-RU" sz="1400" dirty="0" err="1" smtClean="0"/>
            <a:t>n</a:t>
          </a:r>
          <a:r>
            <a:rPr lang="ru-RU" sz="1400" dirty="0" smtClean="0"/>
            <a:t> товару Е. </a:t>
          </a:r>
          <a:r>
            <a:rPr lang="ru-RU" sz="1400" dirty="0" err="1" smtClean="0"/>
            <a:t>Безлічі</a:t>
          </a:r>
          <a:r>
            <a:rPr lang="ru-RU" sz="1400" dirty="0" smtClean="0"/>
            <a:t> </a:t>
          </a:r>
          <a:r>
            <a:rPr lang="ru-RU" sz="1400" dirty="0" err="1" smtClean="0"/>
            <a:t>товарів</a:t>
          </a:r>
          <a:r>
            <a:rPr lang="ru-RU" sz="1400" dirty="0" smtClean="0"/>
            <a:t> </a:t>
          </a:r>
          <a:r>
            <a:rPr lang="ru-RU" sz="1400" dirty="0" err="1" smtClean="0"/>
            <a:t>відповідає</a:t>
          </a:r>
          <a:r>
            <a:rPr lang="ru-RU" sz="1400" dirty="0" smtClean="0"/>
            <a:t> один товар - </a:t>
          </a:r>
          <a:r>
            <a:rPr lang="ru-RU" sz="1400" dirty="0" err="1" smtClean="0"/>
            <a:t>загальній</a:t>
          </a:r>
          <a:r>
            <a:rPr lang="ru-RU" sz="1400" dirty="0" smtClean="0"/>
            <a:t> </a:t>
          </a:r>
          <a:r>
            <a:rPr lang="ru-RU" sz="1400" dirty="0" err="1" smtClean="0"/>
            <a:t>еквівалент</a:t>
          </a:r>
          <a:r>
            <a:rPr lang="ru-RU" sz="1400" dirty="0" smtClean="0"/>
            <a:t>.</a:t>
          </a:r>
          <a:endParaRPr lang="uk-UA" sz="1400" dirty="0"/>
        </a:p>
      </dgm:t>
    </dgm:pt>
    <dgm:pt modelId="{4ABFEBED-7ADA-4D93-BB0F-AECB7089FB74}" type="parTrans" cxnId="{B6451B4C-BE8E-4D88-A5F1-4331D0DB32DF}">
      <dgm:prSet/>
      <dgm:spPr/>
      <dgm:t>
        <a:bodyPr/>
        <a:lstStyle/>
        <a:p>
          <a:endParaRPr lang="uk-UA"/>
        </a:p>
      </dgm:t>
    </dgm:pt>
    <dgm:pt modelId="{447D00F6-92F8-476E-B088-324B1B4B27B6}" type="sibTrans" cxnId="{B6451B4C-BE8E-4D88-A5F1-4331D0DB32DF}">
      <dgm:prSet/>
      <dgm:spPr/>
      <dgm:t>
        <a:bodyPr/>
        <a:lstStyle/>
        <a:p>
          <a:endParaRPr lang="uk-UA"/>
        </a:p>
      </dgm:t>
    </dgm:pt>
    <dgm:pt modelId="{6D551809-6F11-43CF-AE5D-AE008970A50C}">
      <dgm:prSet custT="1"/>
      <dgm:spPr/>
      <dgm:t>
        <a:bodyPr/>
        <a:lstStyle/>
        <a:p>
          <a:pPr rtl="0"/>
          <a:r>
            <a:rPr lang="ru-RU" sz="1400" dirty="0" err="1" smtClean="0"/>
            <a:t>Грошова</a:t>
          </a:r>
          <a:r>
            <a:rPr lang="ru-RU" sz="1400" dirty="0" smtClean="0"/>
            <a:t> форма </a:t>
          </a:r>
          <a:r>
            <a:rPr lang="ru-RU" sz="1400" dirty="0" err="1" smtClean="0"/>
            <a:t>вартості</a:t>
          </a:r>
          <a:r>
            <a:rPr lang="ru-RU" sz="1400" dirty="0" smtClean="0"/>
            <a:t>: </a:t>
          </a:r>
          <a:r>
            <a:rPr lang="ru-RU" sz="1400" dirty="0" err="1" smtClean="0"/>
            <a:t>х</a:t>
          </a:r>
          <a:r>
            <a:rPr lang="ru-RU" sz="1400" dirty="0" smtClean="0"/>
            <a:t> товару А, </a:t>
          </a:r>
          <a:r>
            <a:rPr lang="ru-RU" sz="1400" dirty="0" err="1" smtClean="0"/>
            <a:t>y</a:t>
          </a:r>
          <a:r>
            <a:rPr lang="ru-RU" sz="1400" dirty="0" smtClean="0"/>
            <a:t> товару В, </a:t>
          </a:r>
          <a:r>
            <a:rPr lang="ru-RU" sz="1400" dirty="0" err="1" smtClean="0"/>
            <a:t>z</a:t>
          </a:r>
          <a:r>
            <a:rPr lang="ru-RU" sz="1400" dirty="0" smtClean="0"/>
            <a:t> товару С, </a:t>
          </a:r>
          <a:r>
            <a:rPr lang="ru-RU" sz="1400" dirty="0" err="1" smtClean="0"/>
            <a:t>q</a:t>
          </a:r>
          <a:r>
            <a:rPr lang="ru-RU" sz="1400" dirty="0" smtClean="0"/>
            <a:t> товару D, </a:t>
          </a:r>
          <a:r>
            <a:rPr lang="ru-RU" sz="1400" dirty="0" err="1" smtClean="0"/>
            <a:t>n</a:t>
          </a:r>
          <a:r>
            <a:rPr lang="ru-RU" sz="1400" dirty="0" smtClean="0"/>
            <a:t> товару Е = </a:t>
          </a:r>
          <a:r>
            <a:rPr lang="ru-RU" sz="1400" dirty="0" err="1" smtClean="0"/>
            <a:t>гроші</a:t>
          </a:r>
          <a:r>
            <a:rPr lang="ru-RU" sz="1400" dirty="0" smtClean="0"/>
            <a:t>. Роль </a:t>
          </a:r>
          <a:r>
            <a:rPr lang="ru-RU" sz="1400" dirty="0" err="1" smtClean="0"/>
            <a:t>загального</a:t>
          </a:r>
          <a:r>
            <a:rPr lang="ru-RU" sz="1400" dirty="0" smtClean="0"/>
            <a:t> </a:t>
          </a:r>
          <a:r>
            <a:rPr lang="ru-RU" sz="1400" dirty="0" err="1" smtClean="0"/>
            <a:t>еквіваленту</a:t>
          </a:r>
          <a:r>
            <a:rPr lang="ru-RU" sz="1400" dirty="0" smtClean="0"/>
            <a:t> </a:t>
          </a:r>
          <a:r>
            <a:rPr lang="ru-RU" sz="1400" dirty="0" err="1" smtClean="0"/>
            <a:t>виконує</a:t>
          </a:r>
          <a:r>
            <a:rPr lang="ru-RU" sz="1400" dirty="0" smtClean="0"/>
            <a:t> </a:t>
          </a:r>
          <a:r>
            <a:rPr lang="ru-RU" sz="1400" dirty="0" err="1" smtClean="0"/>
            <a:t>особливий</a:t>
          </a:r>
          <a:r>
            <a:rPr lang="ru-RU" sz="1400" dirty="0" smtClean="0"/>
            <a:t> товар - </a:t>
          </a:r>
          <a:r>
            <a:rPr lang="ru-RU" sz="1400" dirty="0" err="1" smtClean="0"/>
            <a:t>гроші</a:t>
          </a:r>
          <a:r>
            <a:rPr lang="ru-RU" sz="1400" dirty="0" smtClean="0"/>
            <a:t>.</a:t>
          </a:r>
          <a:endParaRPr lang="ru-RU" sz="1400" dirty="0"/>
        </a:p>
      </dgm:t>
    </dgm:pt>
    <dgm:pt modelId="{0AA2A2C7-3ED3-4C2C-BA13-0BD1F3685C6D}" type="parTrans" cxnId="{3333FEDF-E941-44CD-89D5-E0861E473426}">
      <dgm:prSet/>
      <dgm:spPr/>
      <dgm:t>
        <a:bodyPr/>
        <a:lstStyle/>
        <a:p>
          <a:endParaRPr lang="uk-UA"/>
        </a:p>
      </dgm:t>
    </dgm:pt>
    <dgm:pt modelId="{B5489D4D-FC9F-40D1-BD59-5819FC8CDA5F}" type="sibTrans" cxnId="{3333FEDF-E941-44CD-89D5-E0861E473426}">
      <dgm:prSet/>
      <dgm:spPr/>
      <dgm:t>
        <a:bodyPr/>
        <a:lstStyle/>
        <a:p>
          <a:endParaRPr lang="uk-UA"/>
        </a:p>
      </dgm:t>
    </dgm:pt>
    <dgm:pt modelId="{ABB43ABA-0050-4DDC-BF68-4645C220E801}" type="pres">
      <dgm:prSet presAssocID="{713E64BB-3EBE-4CF2-8113-8EFBBBDB0473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uk-UA"/>
        </a:p>
      </dgm:t>
    </dgm:pt>
    <dgm:pt modelId="{0AC356EC-5613-4E68-A863-B633C3A0CBC1}" type="pres">
      <dgm:prSet presAssocID="{713E64BB-3EBE-4CF2-8113-8EFBBBDB0473}" presName="pyramid" presStyleLbl="node1" presStyleIdx="0" presStyleCnt="1"/>
      <dgm:spPr/>
    </dgm:pt>
    <dgm:pt modelId="{B6211C11-F13D-4DA1-A1E3-732A7AF5E7DB}" type="pres">
      <dgm:prSet presAssocID="{713E64BB-3EBE-4CF2-8113-8EFBBBDB0473}" presName="theList" presStyleCnt="0"/>
      <dgm:spPr/>
    </dgm:pt>
    <dgm:pt modelId="{6DFDD496-4444-45F0-B66C-6BC5100199FD}" type="pres">
      <dgm:prSet presAssocID="{AE755416-6291-4872-822E-F08FDEE4AB7D}" presName="aNode" presStyleLbl="fgAcc1" presStyleIdx="0" presStyleCnt="4" custScaleX="17076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D6D69F2-788A-41D6-A6B9-DC6C27FD4A8C}" type="pres">
      <dgm:prSet presAssocID="{AE755416-6291-4872-822E-F08FDEE4AB7D}" presName="aSpace" presStyleCnt="0"/>
      <dgm:spPr/>
    </dgm:pt>
    <dgm:pt modelId="{9BCF852C-BB5E-4BC3-B9E8-39A77CF2C3C9}" type="pres">
      <dgm:prSet presAssocID="{63F17C5F-C8D0-4782-A4BA-06B798E0E94E}" presName="aNode" presStyleLbl="fgAcc1" presStyleIdx="1" presStyleCnt="4" custScaleX="17215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5CB64AAE-1D48-4DED-97D9-9E71068F0BD4}" type="pres">
      <dgm:prSet presAssocID="{63F17C5F-C8D0-4782-A4BA-06B798E0E94E}" presName="aSpace" presStyleCnt="0"/>
      <dgm:spPr/>
    </dgm:pt>
    <dgm:pt modelId="{81B2B29B-FE64-424D-B0C7-AC6BBA01B029}" type="pres">
      <dgm:prSet presAssocID="{BEA5B9AB-826F-47F3-B6F3-2F62AB9931EA}" presName="aNode" presStyleLbl="fgAcc1" presStyleIdx="2" presStyleCnt="4" custScaleX="17284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11FAE11C-0726-4F12-8FD9-0F0A43FF2821}" type="pres">
      <dgm:prSet presAssocID="{BEA5B9AB-826F-47F3-B6F3-2F62AB9931EA}" presName="aSpace" presStyleCnt="0"/>
      <dgm:spPr/>
    </dgm:pt>
    <dgm:pt modelId="{34960A35-39EE-4888-BABA-1DC0566D266B}" type="pres">
      <dgm:prSet presAssocID="{6D551809-6F11-43CF-AE5D-AE008970A50C}" presName="aNode" presStyleLbl="fgAcc1" presStyleIdx="3" presStyleCnt="4" custScaleX="17319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18B0CB1-741C-40BE-841B-0B28C9B4E855}" type="pres">
      <dgm:prSet presAssocID="{6D551809-6F11-43CF-AE5D-AE008970A50C}" presName="aSpace" presStyleCnt="0"/>
      <dgm:spPr/>
    </dgm:pt>
  </dgm:ptLst>
  <dgm:cxnLst>
    <dgm:cxn modelId="{3333FEDF-E941-44CD-89D5-E0861E473426}" srcId="{713E64BB-3EBE-4CF2-8113-8EFBBBDB0473}" destId="{6D551809-6F11-43CF-AE5D-AE008970A50C}" srcOrd="3" destOrd="0" parTransId="{0AA2A2C7-3ED3-4C2C-BA13-0BD1F3685C6D}" sibTransId="{B5489D4D-FC9F-40D1-BD59-5819FC8CDA5F}"/>
    <dgm:cxn modelId="{385ED26B-D0EE-4348-87AA-786C03F1821D}" type="presOf" srcId="{BEA5B9AB-826F-47F3-B6F3-2F62AB9931EA}" destId="{81B2B29B-FE64-424D-B0C7-AC6BBA01B029}" srcOrd="0" destOrd="0" presId="urn:microsoft.com/office/officeart/2005/8/layout/pyramid2"/>
    <dgm:cxn modelId="{0BC76F99-48B9-4EDB-98E4-F92966F029FF}" type="presOf" srcId="{6D551809-6F11-43CF-AE5D-AE008970A50C}" destId="{34960A35-39EE-4888-BABA-1DC0566D266B}" srcOrd="0" destOrd="0" presId="urn:microsoft.com/office/officeart/2005/8/layout/pyramid2"/>
    <dgm:cxn modelId="{BEEAE82F-16DC-4F1E-9C91-6685C85E761A}" type="presOf" srcId="{713E64BB-3EBE-4CF2-8113-8EFBBBDB0473}" destId="{ABB43ABA-0050-4DDC-BF68-4645C220E801}" srcOrd="0" destOrd="0" presId="urn:microsoft.com/office/officeart/2005/8/layout/pyramid2"/>
    <dgm:cxn modelId="{E5CB900B-0A7B-463F-B8FF-94C5E40F881E}" type="presOf" srcId="{63F17C5F-C8D0-4782-A4BA-06B798E0E94E}" destId="{9BCF852C-BB5E-4BC3-B9E8-39A77CF2C3C9}" srcOrd="0" destOrd="0" presId="urn:microsoft.com/office/officeart/2005/8/layout/pyramid2"/>
    <dgm:cxn modelId="{1AE3A893-4F8D-445C-A44D-2F93EDCC7D58}" type="presOf" srcId="{AE755416-6291-4872-822E-F08FDEE4AB7D}" destId="{6DFDD496-4444-45F0-B66C-6BC5100199FD}" srcOrd="0" destOrd="0" presId="urn:microsoft.com/office/officeart/2005/8/layout/pyramid2"/>
    <dgm:cxn modelId="{1D7BE45A-DBFC-4EC3-BF25-12446646677E}" srcId="{713E64BB-3EBE-4CF2-8113-8EFBBBDB0473}" destId="{AE755416-6291-4872-822E-F08FDEE4AB7D}" srcOrd="0" destOrd="0" parTransId="{6D4C29CC-2E69-48BB-857B-EE3E27EEFBF5}" sibTransId="{DD48B677-37B1-46C6-9DD8-F790CE60FE39}"/>
    <dgm:cxn modelId="{FF1DD39F-9825-4275-964F-87704A6FA999}" srcId="{713E64BB-3EBE-4CF2-8113-8EFBBBDB0473}" destId="{63F17C5F-C8D0-4782-A4BA-06B798E0E94E}" srcOrd="1" destOrd="0" parTransId="{764721C0-CF56-41B4-85C9-8B5618D9AAEA}" sibTransId="{7258B0D0-E211-473B-B036-05B841CA2424}"/>
    <dgm:cxn modelId="{B6451B4C-BE8E-4D88-A5F1-4331D0DB32DF}" srcId="{713E64BB-3EBE-4CF2-8113-8EFBBBDB0473}" destId="{BEA5B9AB-826F-47F3-B6F3-2F62AB9931EA}" srcOrd="2" destOrd="0" parTransId="{4ABFEBED-7ADA-4D93-BB0F-AECB7089FB74}" sibTransId="{447D00F6-92F8-476E-B088-324B1B4B27B6}"/>
    <dgm:cxn modelId="{BC88F2FD-2F10-4BD4-8596-88D77A13237B}" type="presParOf" srcId="{ABB43ABA-0050-4DDC-BF68-4645C220E801}" destId="{0AC356EC-5613-4E68-A863-B633C3A0CBC1}" srcOrd="0" destOrd="0" presId="urn:microsoft.com/office/officeart/2005/8/layout/pyramid2"/>
    <dgm:cxn modelId="{CCDE114E-1AAB-4792-A5B3-33EF845C2753}" type="presParOf" srcId="{ABB43ABA-0050-4DDC-BF68-4645C220E801}" destId="{B6211C11-F13D-4DA1-A1E3-732A7AF5E7DB}" srcOrd="1" destOrd="0" presId="urn:microsoft.com/office/officeart/2005/8/layout/pyramid2"/>
    <dgm:cxn modelId="{74C43EB4-EA04-41D2-B721-8E2BC0DC5A1F}" type="presParOf" srcId="{B6211C11-F13D-4DA1-A1E3-732A7AF5E7DB}" destId="{6DFDD496-4444-45F0-B66C-6BC5100199FD}" srcOrd="0" destOrd="0" presId="urn:microsoft.com/office/officeart/2005/8/layout/pyramid2"/>
    <dgm:cxn modelId="{E83692EE-5429-4987-AE6E-DEAB41C27D73}" type="presParOf" srcId="{B6211C11-F13D-4DA1-A1E3-732A7AF5E7DB}" destId="{4D6D69F2-788A-41D6-A6B9-DC6C27FD4A8C}" srcOrd="1" destOrd="0" presId="urn:microsoft.com/office/officeart/2005/8/layout/pyramid2"/>
    <dgm:cxn modelId="{08337CBD-82E2-4A9A-8183-D606D3D88043}" type="presParOf" srcId="{B6211C11-F13D-4DA1-A1E3-732A7AF5E7DB}" destId="{9BCF852C-BB5E-4BC3-B9E8-39A77CF2C3C9}" srcOrd="2" destOrd="0" presId="urn:microsoft.com/office/officeart/2005/8/layout/pyramid2"/>
    <dgm:cxn modelId="{066A7FC8-3DF3-4F07-B5B5-DD30EAFC1079}" type="presParOf" srcId="{B6211C11-F13D-4DA1-A1E3-732A7AF5E7DB}" destId="{5CB64AAE-1D48-4DED-97D9-9E71068F0BD4}" srcOrd="3" destOrd="0" presId="urn:microsoft.com/office/officeart/2005/8/layout/pyramid2"/>
    <dgm:cxn modelId="{3703AB73-A3BB-4610-A2DC-46FB3239BEA1}" type="presParOf" srcId="{B6211C11-F13D-4DA1-A1E3-732A7AF5E7DB}" destId="{81B2B29B-FE64-424D-B0C7-AC6BBA01B029}" srcOrd="4" destOrd="0" presId="urn:microsoft.com/office/officeart/2005/8/layout/pyramid2"/>
    <dgm:cxn modelId="{B898D274-D199-425F-8445-8076FDAD534D}" type="presParOf" srcId="{B6211C11-F13D-4DA1-A1E3-732A7AF5E7DB}" destId="{11FAE11C-0726-4F12-8FD9-0F0A43FF2821}" srcOrd="5" destOrd="0" presId="urn:microsoft.com/office/officeart/2005/8/layout/pyramid2"/>
    <dgm:cxn modelId="{8DBDC872-903C-4D44-8947-73DC4895494B}" type="presParOf" srcId="{B6211C11-F13D-4DA1-A1E3-732A7AF5E7DB}" destId="{34960A35-39EE-4888-BABA-1DC0566D266B}" srcOrd="6" destOrd="0" presId="urn:microsoft.com/office/officeart/2005/8/layout/pyramid2"/>
    <dgm:cxn modelId="{2A9415C1-A212-4D61-8A80-9BF81067A5DA}" type="presParOf" srcId="{B6211C11-F13D-4DA1-A1E3-732A7AF5E7DB}" destId="{D18B0CB1-741C-40BE-841B-0B28C9B4E855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349D4EC6-A22E-4D2A-850C-B0A97B362561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uk-UA"/>
        </a:p>
      </dgm:t>
    </dgm:pt>
    <dgm:pt modelId="{BCCC72AA-74CA-4C57-B326-871625B313C0}">
      <dgm:prSet/>
      <dgm:spPr/>
      <dgm:t>
        <a:bodyPr/>
        <a:lstStyle/>
        <a:p>
          <a:pPr rtl="0"/>
          <a:r>
            <a:rPr lang="ru-RU" b="1" dirty="0" err="1" smtClean="0"/>
            <a:t>Виділяють</a:t>
          </a:r>
          <a:r>
            <a:rPr lang="ru-RU" b="1" dirty="0" smtClean="0"/>
            <a:t> </a:t>
          </a:r>
          <a:r>
            <a:rPr lang="ru-RU" b="1" dirty="0" err="1" smtClean="0"/>
            <a:t>такі</a:t>
          </a:r>
          <a:r>
            <a:rPr lang="ru-RU" b="1" dirty="0" smtClean="0"/>
            <a:t> </a:t>
          </a:r>
          <a:r>
            <a:rPr lang="ru-RU" b="1" dirty="0" err="1" smtClean="0"/>
            <a:t>чотири</a:t>
          </a:r>
          <a:r>
            <a:rPr lang="ru-RU" b="1" dirty="0" smtClean="0"/>
            <a:t> </a:t>
          </a:r>
          <a:r>
            <a:rPr lang="ru-RU" b="1" dirty="0" err="1" smtClean="0"/>
            <a:t>форми</a:t>
          </a:r>
          <a:r>
            <a:rPr lang="ru-RU" b="1" dirty="0" smtClean="0"/>
            <a:t> </a:t>
          </a:r>
          <a:r>
            <a:rPr lang="ru-RU" b="1" dirty="0" err="1" smtClean="0"/>
            <a:t>вартості</a:t>
          </a:r>
          <a:r>
            <a:rPr lang="ru-RU" b="1" dirty="0" smtClean="0"/>
            <a:t>:</a:t>
          </a:r>
          <a:endParaRPr lang="ru-RU" b="1" dirty="0"/>
        </a:p>
      </dgm:t>
    </dgm:pt>
    <dgm:pt modelId="{25FF907A-5688-41E3-98ED-81D7C3F9F8BA}" type="parTrans" cxnId="{218D9F6C-AE3D-4920-912E-51B9F4C505C9}">
      <dgm:prSet/>
      <dgm:spPr/>
      <dgm:t>
        <a:bodyPr/>
        <a:lstStyle/>
        <a:p>
          <a:endParaRPr lang="uk-UA"/>
        </a:p>
      </dgm:t>
    </dgm:pt>
    <dgm:pt modelId="{A0B1A7FB-1FBA-4AFA-80D2-11B863C017BA}" type="sibTrans" cxnId="{218D9F6C-AE3D-4920-912E-51B9F4C505C9}">
      <dgm:prSet/>
      <dgm:spPr/>
      <dgm:t>
        <a:bodyPr/>
        <a:lstStyle/>
        <a:p>
          <a:endParaRPr lang="uk-UA"/>
        </a:p>
      </dgm:t>
    </dgm:pt>
    <dgm:pt modelId="{9668EE54-F77B-4CDB-BC89-1FAEA4124BF9}" type="pres">
      <dgm:prSet presAssocID="{349D4EC6-A22E-4D2A-850C-B0A97B36256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4E6B7B50-2F81-40AE-BA2D-E925F76E43B4}" type="pres">
      <dgm:prSet presAssocID="{BCCC72AA-74CA-4C57-B326-871625B313C0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2C2FC7E5-899A-4A33-98D8-945881583135}" type="presOf" srcId="{349D4EC6-A22E-4D2A-850C-B0A97B362561}" destId="{9668EE54-F77B-4CDB-BC89-1FAEA4124BF9}" srcOrd="0" destOrd="0" presId="urn:microsoft.com/office/officeart/2005/8/layout/vList2"/>
    <dgm:cxn modelId="{218D9F6C-AE3D-4920-912E-51B9F4C505C9}" srcId="{349D4EC6-A22E-4D2A-850C-B0A97B362561}" destId="{BCCC72AA-74CA-4C57-B326-871625B313C0}" srcOrd="0" destOrd="0" parTransId="{25FF907A-5688-41E3-98ED-81D7C3F9F8BA}" sibTransId="{A0B1A7FB-1FBA-4AFA-80D2-11B863C017BA}"/>
    <dgm:cxn modelId="{64C9EE05-7D46-4483-965A-35536A555A2B}" type="presOf" srcId="{BCCC72AA-74CA-4C57-B326-871625B313C0}" destId="{4E6B7B50-2F81-40AE-BA2D-E925F76E43B4}" srcOrd="0" destOrd="0" presId="urn:microsoft.com/office/officeart/2005/8/layout/vList2"/>
    <dgm:cxn modelId="{96AA5446-1C0C-4DD7-8C1C-D7DEEC6DA3CA}" type="presParOf" srcId="{9668EE54-F77B-4CDB-BC89-1FAEA4124BF9}" destId="{4E6B7B50-2F81-40AE-BA2D-E925F76E43B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2C9AB3F5-CE32-43AA-A6AC-DBF0F5EC1060}" type="doc">
      <dgm:prSet loTypeId="urn:microsoft.com/office/officeart/2005/8/layout/vList4#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3371DBCA-1FB5-4CAC-8F0F-D04AEB9679BF}">
      <dgm:prSet/>
      <dgm:spPr/>
      <dgm:t>
        <a:bodyPr/>
        <a:lstStyle/>
        <a:p>
          <a:pPr indent="457200" algn="just" rtl="0"/>
          <a:r>
            <a:rPr lang="ru-RU" dirty="0" smtClean="0"/>
            <a:t>На перших </a:t>
          </a:r>
          <a:r>
            <a:rPr lang="ru-RU" dirty="0" err="1" smtClean="0"/>
            <a:t>етапах</a:t>
          </a:r>
          <a:r>
            <a:rPr lang="ru-RU" dirty="0" smtClean="0"/>
            <a:t> роль грошей </a:t>
          </a:r>
          <a:r>
            <a:rPr lang="ru-RU" dirty="0" err="1" smtClean="0"/>
            <a:t>виконували</a:t>
          </a:r>
          <a:r>
            <a:rPr lang="ru-RU" dirty="0" smtClean="0"/>
            <a:t> </a:t>
          </a:r>
          <a:r>
            <a:rPr lang="ru-RU" dirty="0" err="1" smtClean="0"/>
            <a:t>певні</a:t>
          </a:r>
          <a:r>
            <a:rPr lang="ru-RU" dirty="0" smtClean="0"/>
            <a:t> </a:t>
          </a:r>
          <a:r>
            <a:rPr lang="ru-RU" dirty="0" err="1" smtClean="0"/>
            <a:t>споживчі</a:t>
          </a:r>
          <a:r>
            <a:rPr lang="ru-RU" dirty="0" smtClean="0"/>
            <a:t> </a:t>
          </a:r>
          <a:r>
            <a:rPr lang="ru-RU" dirty="0" err="1" smtClean="0"/>
            <a:t>продукти</a:t>
          </a:r>
          <a:r>
            <a:rPr lang="ru-RU" dirty="0" smtClean="0"/>
            <a:t>, </a:t>
          </a:r>
          <a:r>
            <a:rPr lang="ru-RU" dirty="0" err="1" smtClean="0"/>
            <a:t>які</a:t>
          </a:r>
          <a:r>
            <a:rPr lang="ru-RU" dirty="0" smtClean="0"/>
            <a:t> </a:t>
          </a:r>
          <a:r>
            <a:rPr lang="ru-RU" dirty="0" err="1" smtClean="0"/>
            <a:t>мали</a:t>
          </a:r>
          <a:r>
            <a:rPr lang="ru-RU" dirty="0" smtClean="0"/>
            <a:t> </a:t>
          </a:r>
          <a:r>
            <a:rPr lang="ru-RU" dirty="0" err="1" smtClean="0"/>
            <a:t>важливе</a:t>
          </a:r>
          <a:r>
            <a:rPr lang="ru-RU" dirty="0" smtClean="0"/>
            <a:t> </a:t>
          </a:r>
          <a:r>
            <a:rPr lang="ru-RU" dirty="0" err="1" smtClean="0"/>
            <a:t>значення</a:t>
          </a:r>
          <a:r>
            <a:rPr lang="ru-RU" dirty="0" smtClean="0"/>
            <a:t> для </a:t>
          </a:r>
          <a:r>
            <a:rPr lang="ru-RU" dirty="0" err="1" smtClean="0"/>
            <a:t>населення</a:t>
          </a:r>
          <a:r>
            <a:rPr lang="ru-RU" dirty="0" smtClean="0"/>
            <a:t> </a:t>
          </a:r>
          <a:r>
            <a:rPr lang="ru-RU" dirty="0" err="1" smtClean="0"/>
            <a:t>тієї</a:t>
          </a:r>
          <a:r>
            <a:rPr lang="ru-RU" dirty="0" smtClean="0"/>
            <a:t> </a:t>
          </a:r>
          <a:r>
            <a:rPr lang="ru-RU" dirty="0" err="1" smtClean="0"/>
            <a:t>чи</a:t>
          </a:r>
          <a:r>
            <a:rPr lang="ru-RU" dirty="0" smtClean="0"/>
            <a:t> </a:t>
          </a:r>
          <a:r>
            <a:rPr lang="ru-RU" dirty="0" err="1" smtClean="0"/>
            <a:t>іншої</a:t>
          </a:r>
          <a:r>
            <a:rPr lang="ru-RU" dirty="0" smtClean="0"/>
            <a:t> </a:t>
          </a:r>
          <a:r>
            <a:rPr lang="ru-RU" dirty="0" err="1" smtClean="0"/>
            <a:t>країни</a:t>
          </a:r>
          <a:r>
            <a:rPr lang="ru-RU" dirty="0" smtClean="0"/>
            <a:t>. (</a:t>
          </a:r>
          <a:r>
            <a:rPr lang="ru-RU" dirty="0" err="1" smtClean="0"/>
            <a:t>Наприклад</a:t>
          </a:r>
          <a:r>
            <a:rPr lang="ru-RU" dirty="0" smtClean="0"/>
            <a:t>, в </a:t>
          </a:r>
          <a:r>
            <a:rPr lang="ru-RU" dirty="0" err="1" smtClean="0"/>
            <a:t>античних</a:t>
          </a:r>
          <a:r>
            <a:rPr lang="ru-RU" dirty="0" smtClean="0"/>
            <a:t> </a:t>
          </a:r>
          <a:r>
            <a:rPr lang="ru-RU" dirty="0" err="1" smtClean="0"/>
            <a:t>народів</a:t>
          </a:r>
          <a:r>
            <a:rPr lang="ru-RU" dirty="0" smtClean="0"/>
            <a:t> худоба, у </a:t>
          </a:r>
          <a:r>
            <a:rPr lang="ru-RU" dirty="0" err="1" smtClean="0"/>
            <a:t>Київській</a:t>
          </a:r>
          <a:r>
            <a:rPr lang="ru-RU" dirty="0" smtClean="0"/>
            <a:t> </a:t>
          </a:r>
          <a:r>
            <a:rPr lang="ru-RU" dirty="0" err="1" smtClean="0"/>
            <a:t>Русі</a:t>
          </a:r>
          <a:r>
            <a:rPr lang="ru-RU" dirty="0" smtClean="0"/>
            <a:t> </a:t>
          </a:r>
          <a:r>
            <a:rPr lang="ru-RU" dirty="0" err="1" smtClean="0"/>
            <a:t>хутра</a:t>
          </a:r>
          <a:r>
            <a:rPr lang="ru-RU" dirty="0" smtClean="0"/>
            <a:t>). </a:t>
          </a:r>
          <a:endParaRPr lang="en-US" dirty="0" smtClean="0"/>
        </a:p>
        <a:p>
          <a:pPr indent="457200" algn="just" rtl="0"/>
          <a:r>
            <a:rPr lang="ru-RU" dirty="0" err="1" smtClean="0"/>
            <a:t>Це</a:t>
          </a:r>
          <a:r>
            <a:rPr lang="ru-RU" dirty="0" smtClean="0"/>
            <a:t> </a:t>
          </a:r>
          <a:r>
            <a:rPr lang="ru-RU" dirty="0" err="1" smtClean="0"/>
            <a:t>були</a:t>
          </a:r>
          <a:r>
            <a:rPr lang="ru-RU" dirty="0" smtClean="0"/>
            <a:t> </a:t>
          </a:r>
          <a:r>
            <a:rPr lang="ru-RU" dirty="0" err="1" smtClean="0"/>
            <a:t>товарні</a:t>
          </a:r>
          <a:r>
            <a:rPr lang="ru-RU" dirty="0" smtClean="0"/>
            <a:t> </a:t>
          </a:r>
          <a:r>
            <a:rPr lang="ru-RU" dirty="0" err="1" smtClean="0"/>
            <a:t>гроші</a:t>
          </a:r>
          <a:r>
            <a:rPr lang="ru-RU" dirty="0" smtClean="0"/>
            <a:t>. Вони наряду </a:t>
          </a:r>
          <a:r>
            <a:rPr lang="ru-RU" dirty="0" err="1" smtClean="0"/>
            <a:t>з</a:t>
          </a:r>
          <a:r>
            <a:rPr lang="ru-RU" dirty="0" smtClean="0"/>
            <a:t> </a:t>
          </a:r>
          <a:r>
            <a:rPr lang="ru-RU" dirty="0" err="1" smtClean="0"/>
            <a:t>тим</a:t>
          </a:r>
          <a:r>
            <a:rPr lang="ru-RU" dirty="0" smtClean="0"/>
            <a:t>, </a:t>
          </a:r>
          <a:r>
            <a:rPr lang="ru-RU" dirty="0" err="1" smtClean="0"/>
            <a:t>що</a:t>
          </a:r>
          <a:r>
            <a:rPr lang="ru-RU" dirty="0" smtClean="0"/>
            <a:t> </a:t>
          </a:r>
          <a:r>
            <a:rPr lang="ru-RU" dirty="0" err="1" smtClean="0"/>
            <a:t>використовувались</a:t>
          </a:r>
          <a:r>
            <a:rPr lang="ru-RU" dirty="0" smtClean="0"/>
            <a:t> як </a:t>
          </a:r>
          <a:r>
            <a:rPr lang="ru-RU" dirty="0" err="1" smtClean="0"/>
            <a:t>гроші</a:t>
          </a:r>
          <a:r>
            <a:rPr lang="ru-RU" dirty="0" smtClean="0"/>
            <a:t>, </a:t>
          </a:r>
          <a:r>
            <a:rPr lang="ru-RU" dirty="0" err="1" smtClean="0"/>
            <a:t>завжди</a:t>
          </a:r>
          <a:r>
            <a:rPr lang="ru-RU" dirty="0" smtClean="0"/>
            <a:t> могли </a:t>
          </a:r>
          <a:r>
            <a:rPr lang="ru-RU" dirty="0" err="1" smtClean="0"/>
            <a:t>використані</a:t>
          </a:r>
          <a:r>
            <a:rPr lang="ru-RU" dirty="0" smtClean="0"/>
            <a:t> як </a:t>
          </a:r>
          <a:r>
            <a:rPr lang="ru-RU" dirty="0" err="1" smtClean="0"/>
            <a:t>споживчий</a:t>
          </a:r>
          <a:r>
            <a:rPr lang="ru-RU" dirty="0" smtClean="0"/>
            <a:t> товар за прямим </a:t>
          </a:r>
          <a:r>
            <a:rPr lang="ru-RU" dirty="0" err="1" smtClean="0"/>
            <a:t>призначенням</a:t>
          </a:r>
          <a:r>
            <a:rPr lang="ru-RU" dirty="0" smtClean="0"/>
            <a:t>.</a:t>
          </a:r>
          <a:endParaRPr lang="ru-RU" dirty="0"/>
        </a:p>
      </dgm:t>
    </dgm:pt>
    <dgm:pt modelId="{B8469AD9-FC28-4E89-9D67-32712E9B62A8}" type="parTrans" cxnId="{735558B2-F277-4565-ABD9-FA3B5B87C87C}">
      <dgm:prSet/>
      <dgm:spPr/>
      <dgm:t>
        <a:bodyPr/>
        <a:lstStyle/>
        <a:p>
          <a:endParaRPr lang="uk-UA"/>
        </a:p>
      </dgm:t>
    </dgm:pt>
    <dgm:pt modelId="{39B7EAF8-8C69-43DB-BFEB-1C65852D61AB}" type="sibTrans" cxnId="{735558B2-F277-4565-ABD9-FA3B5B87C87C}">
      <dgm:prSet/>
      <dgm:spPr/>
      <dgm:t>
        <a:bodyPr/>
        <a:lstStyle/>
        <a:p>
          <a:endParaRPr lang="uk-UA"/>
        </a:p>
      </dgm:t>
    </dgm:pt>
    <dgm:pt modelId="{C81901FF-3A24-4CE3-A0E8-81F27F4CD240}" type="pres">
      <dgm:prSet presAssocID="{2C9AB3F5-CE32-43AA-A6AC-DBF0F5EC1060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A7053721-C5E9-4309-B64F-A7E79A640926}" type="pres">
      <dgm:prSet presAssocID="{3371DBCA-1FB5-4CAC-8F0F-D04AEB9679BF}" presName="comp" presStyleCnt="0"/>
      <dgm:spPr/>
    </dgm:pt>
    <dgm:pt modelId="{9ACF1D55-CB9D-4991-8254-1479298AF859}" type="pres">
      <dgm:prSet presAssocID="{3371DBCA-1FB5-4CAC-8F0F-D04AEB9679BF}" presName="box" presStyleLbl="node1" presStyleIdx="0" presStyleCnt="1"/>
      <dgm:spPr/>
      <dgm:t>
        <a:bodyPr/>
        <a:lstStyle/>
        <a:p>
          <a:endParaRPr lang="uk-UA"/>
        </a:p>
      </dgm:t>
    </dgm:pt>
    <dgm:pt modelId="{F548EC18-3C8E-4BC6-AD49-9A104AE480C7}" type="pres">
      <dgm:prSet presAssocID="{3371DBCA-1FB5-4CAC-8F0F-D04AEB9679BF}" presName="img" presStyleLbl="fgImgPlace1" presStyleIdx="0" presStyleCnt="1" custScaleX="127490" custLinFactNeighborX="-12247" custLinFactNeighborY="1517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uk-UA"/>
        </a:p>
      </dgm:t>
    </dgm:pt>
    <dgm:pt modelId="{DA65D096-9E08-4353-B085-0DE1E86AC3F9}" type="pres">
      <dgm:prSet presAssocID="{3371DBCA-1FB5-4CAC-8F0F-D04AEB9679BF}" presName="text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C62F077A-8842-44D6-B4E6-8D83C72FC4CE}" type="presOf" srcId="{2C9AB3F5-CE32-43AA-A6AC-DBF0F5EC1060}" destId="{C81901FF-3A24-4CE3-A0E8-81F27F4CD240}" srcOrd="0" destOrd="0" presId="urn:microsoft.com/office/officeart/2005/8/layout/vList4#1"/>
    <dgm:cxn modelId="{735558B2-F277-4565-ABD9-FA3B5B87C87C}" srcId="{2C9AB3F5-CE32-43AA-A6AC-DBF0F5EC1060}" destId="{3371DBCA-1FB5-4CAC-8F0F-D04AEB9679BF}" srcOrd="0" destOrd="0" parTransId="{B8469AD9-FC28-4E89-9D67-32712E9B62A8}" sibTransId="{39B7EAF8-8C69-43DB-BFEB-1C65852D61AB}"/>
    <dgm:cxn modelId="{B1CDA271-D8F6-4AB7-9D0B-A324E9D15FFC}" type="presOf" srcId="{3371DBCA-1FB5-4CAC-8F0F-D04AEB9679BF}" destId="{DA65D096-9E08-4353-B085-0DE1E86AC3F9}" srcOrd="1" destOrd="0" presId="urn:microsoft.com/office/officeart/2005/8/layout/vList4#1"/>
    <dgm:cxn modelId="{159982B3-E813-4642-8FA1-3284660EF77C}" type="presOf" srcId="{3371DBCA-1FB5-4CAC-8F0F-D04AEB9679BF}" destId="{9ACF1D55-CB9D-4991-8254-1479298AF859}" srcOrd="0" destOrd="0" presId="urn:microsoft.com/office/officeart/2005/8/layout/vList4#1"/>
    <dgm:cxn modelId="{613948F4-1DDB-4909-B2BC-745305993243}" type="presParOf" srcId="{C81901FF-3A24-4CE3-A0E8-81F27F4CD240}" destId="{A7053721-C5E9-4309-B64F-A7E79A640926}" srcOrd="0" destOrd="0" presId="urn:microsoft.com/office/officeart/2005/8/layout/vList4#1"/>
    <dgm:cxn modelId="{8FF43EF1-EAAB-43C9-A277-3DB9BDDCC5F4}" type="presParOf" srcId="{A7053721-C5E9-4309-B64F-A7E79A640926}" destId="{9ACF1D55-CB9D-4991-8254-1479298AF859}" srcOrd="0" destOrd="0" presId="urn:microsoft.com/office/officeart/2005/8/layout/vList4#1"/>
    <dgm:cxn modelId="{A036BE64-558C-4DA6-9AFF-F1821E74AAA8}" type="presParOf" srcId="{A7053721-C5E9-4309-B64F-A7E79A640926}" destId="{F548EC18-3C8E-4BC6-AD49-9A104AE480C7}" srcOrd="1" destOrd="0" presId="urn:microsoft.com/office/officeart/2005/8/layout/vList4#1"/>
    <dgm:cxn modelId="{DAECB9BD-D22B-4D98-907C-29262BC62CEF}" type="presParOf" srcId="{A7053721-C5E9-4309-B64F-A7E79A640926}" destId="{DA65D096-9E08-4353-B085-0DE1E86AC3F9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971650A8-75A3-4C5E-8D30-A63E9D4A42F1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uk-UA"/>
        </a:p>
      </dgm:t>
    </dgm:pt>
    <dgm:pt modelId="{FC686241-4789-417F-8EC4-EF688DBAF7AD}">
      <dgm:prSet/>
      <dgm:spPr/>
      <dgm:t>
        <a:bodyPr/>
        <a:lstStyle/>
        <a:p>
          <a:pPr rtl="0"/>
          <a:r>
            <a:rPr lang="ru-RU" b="1" dirty="0" smtClean="0"/>
            <a:t>У </a:t>
          </a:r>
          <a:r>
            <a:rPr lang="ru-RU" b="1" dirty="0" err="1" smtClean="0"/>
            <a:t>процесі</a:t>
          </a:r>
          <a:r>
            <a:rPr lang="ru-RU" b="1" dirty="0" smtClean="0"/>
            <a:t> </a:t>
          </a:r>
          <a:r>
            <a:rPr lang="ru-RU" b="1" dirty="0" err="1" smtClean="0"/>
            <a:t>розвитку</a:t>
          </a:r>
          <a:r>
            <a:rPr lang="ru-RU" b="1" dirty="0" smtClean="0"/>
            <a:t> </a:t>
          </a:r>
          <a:r>
            <a:rPr lang="ru-RU" b="1" dirty="0" err="1" smtClean="0"/>
            <a:t>товарообміну</a:t>
          </a:r>
          <a:r>
            <a:rPr lang="ru-RU" b="1" dirty="0" smtClean="0"/>
            <a:t> </a:t>
          </a:r>
          <a:r>
            <a:rPr lang="ru-RU" b="1" dirty="0" err="1" smtClean="0"/>
            <a:t>гроші</a:t>
          </a:r>
          <a:r>
            <a:rPr lang="ru-RU" b="1" dirty="0" smtClean="0"/>
            <a:t> </a:t>
          </a:r>
          <a:r>
            <a:rPr lang="ru-RU" b="1" dirty="0" err="1" smtClean="0"/>
            <a:t>постійно</a:t>
          </a:r>
          <a:r>
            <a:rPr lang="ru-RU" b="1" dirty="0" smtClean="0"/>
            <a:t> </a:t>
          </a:r>
          <a:r>
            <a:rPr lang="ru-RU" b="1" dirty="0" err="1" smtClean="0"/>
            <a:t>еволюціонували</a:t>
          </a:r>
          <a:r>
            <a:rPr lang="ru-RU" b="1" dirty="0" smtClean="0"/>
            <a:t>.</a:t>
          </a:r>
          <a:endParaRPr lang="ru-RU" b="1" dirty="0"/>
        </a:p>
      </dgm:t>
    </dgm:pt>
    <dgm:pt modelId="{F8BA05B6-F014-4728-AB4D-EEFA4486A0BE}" type="parTrans" cxnId="{7755A47E-D964-451A-933B-82EC962ADC1B}">
      <dgm:prSet/>
      <dgm:spPr/>
      <dgm:t>
        <a:bodyPr/>
        <a:lstStyle/>
        <a:p>
          <a:endParaRPr lang="uk-UA"/>
        </a:p>
      </dgm:t>
    </dgm:pt>
    <dgm:pt modelId="{2A66CFE4-649A-4714-99E3-8C779C950846}" type="sibTrans" cxnId="{7755A47E-D964-451A-933B-82EC962ADC1B}">
      <dgm:prSet/>
      <dgm:spPr/>
      <dgm:t>
        <a:bodyPr/>
        <a:lstStyle/>
        <a:p>
          <a:endParaRPr lang="uk-UA"/>
        </a:p>
      </dgm:t>
    </dgm:pt>
    <dgm:pt modelId="{9E31624F-A7A7-4359-A1EC-4F1A693F04AE}" type="pres">
      <dgm:prSet presAssocID="{971650A8-75A3-4C5E-8D30-A63E9D4A42F1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EBF05E9D-FCB0-4779-B9A1-1274E2CADEC1}" type="pres">
      <dgm:prSet presAssocID="{FC686241-4789-417F-8EC4-EF688DBAF7AD}" presName="circle1" presStyleLbl="node1" presStyleIdx="0" presStyleCnt="1"/>
      <dgm:spPr/>
    </dgm:pt>
    <dgm:pt modelId="{95167D4B-0A34-4D0B-AF03-A79DA157646C}" type="pres">
      <dgm:prSet presAssocID="{FC686241-4789-417F-8EC4-EF688DBAF7AD}" presName="space" presStyleCnt="0"/>
      <dgm:spPr/>
    </dgm:pt>
    <dgm:pt modelId="{C4F428C7-68C8-4489-A4D8-2B68F3C6E691}" type="pres">
      <dgm:prSet presAssocID="{FC686241-4789-417F-8EC4-EF688DBAF7AD}" presName="rect1" presStyleLbl="alignAcc1" presStyleIdx="0" presStyleCnt="1"/>
      <dgm:spPr/>
      <dgm:t>
        <a:bodyPr/>
        <a:lstStyle/>
        <a:p>
          <a:endParaRPr lang="uk-UA"/>
        </a:p>
      </dgm:t>
    </dgm:pt>
    <dgm:pt modelId="{E607AE9C-1959-42E3-BE4E-DA11C76DEEC8}" type="pres">
      <dgm:prSet presAssocID="{FC686241-4789-417F-8EC4-EF688DBAF7AD}" presName="rect1ParTxNoCh" presStyleLbl="alignAcc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7755A47E-D964-451A-933B-82EC962ADC1B}" srcId="{971650A8-75A3-4C5E-8D30-A63E9D4A42F1}" destId="{FC686241-4789-417F-8EC4-EF688DBAF7AD}" srcOrd="0" destOrd="0" parTransId="{F8BA05B6-F014-4728-AB4D-EEFA4486A0BE}" sibTransId="{2A66CFE4-649A-4714-99E3-8C779C950846}"/>
    <dgm:cxn modelId="{E016D24F-6A97-48C6-A429-C2C92F15704A}" type="presOf" srcId="{971650A8-75A3-4C5E-8D30-A63E9D4A42F1}" destId="{9E31624F-A7A7-4359-A1EC-4F1A693F04AE}" srcOrd="0" destOrd="0" presId="urn:microsoft.com/office/officeart/2005/8/layout/target3"/>
    <dgm:cxn modelId="{C5FBD0ED-4672-4268-AE8C-671D0964690C}" type="presOf" srcId="{FC686241-4789-417F-8EC4-EF688DBAF7AD}" destId="{C4F428C7-68C8-4489-A4D8-2B68F3C6E691}" srcOrd="0" destOrd="0" presId="urn:microsoft.com/office/officeart/2005/8/layout/target3"/>
    <dgm:cxn modelId="{B3253054-295F-4DAD-A160-4E20D0CA4D6E}" type="presOf" srcId="{FC686241-4789-417F-8EC4-EF688DBAF7AD}" destId="{E607AE9C-1959-42E3-BE4E-DA11C76DEEC8}" srcOrd="1" destOrd="0" presId="urn:microsoft.com/office/officeart/2005/8/layout/target3"/>
    <dgm:cxn modelId="{190CBD10-36D2-4945-8279-9D96EF89D9E0}" type="presParOf" srcId="{9E31624F-A7A7-4359-A1EC-4F1A693F04AE}" destId="{EBF05E9D-FCB0-4779-B9A1-1274E2CADEC1}" srcOrd="0" destOrd="0" presId="urn:microsoft.com/office/officeart/2005/8/layout/target3"/>
    <dgm:cxn modelId="{B1FBA148-CD23-4B2A-8238-8C1FA5CEE2FA}" type="presParOf" srcId="{9E31624F-A7A7-4359-A1EC-4F1A693F04AE}" destId="{95167D4B-0A34-4D0B-AF03-A79DA157646C}" srcOrd="1" destOrd="0" presId="urn:microsoft.com/office/officeart/2005/8/layout/target3"/>
    <dgm:cxn modelId="{4949FF16-C9FD-4248-92C9-0D55BFE14B6A}" type="presParOf" srcId="{9E31624F-A7A7-4359-A1EC-4F1A693F04AE}" destId="{C4F428C7-68C8-4489-A4D8-2B68F3C6E691}" srcOrd="2" destOrd="0" presId="urn:microsoft.com/office/officeart/2005/8/layout/target3"/>
    <dgm:cxn modelId="{6BCC3892-8D2C-47F3-88C2-04FD28313664}" type="presParOf" srcId="{9E31624F-A7A7-4359-A1EC-4F1A693F04AE}" destId="{E607AE9C-1959-42E3-BE4E-DA11C76DEEC8}" srcOrd="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3886EF12-7AD8-4D06-9D51-DD83CB133E06}" type="doc">
      <dgm:prSet loTypeId="urn:microsoft.com/office/officeart/2005/8/layout/vList4#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2EA666A1-E636-4446-895E-1F2BA2C8876F}">
      <dgm:prSet/>
      <dgm:spPr/>
      <dgm:t>
        <a:bodyPr/>
        <a:lstStyle/>
        <a:p>
          <a:pPr indent="457200" algn="just" rtl="0"/>
          <a:r>
            <a:rPr lang="ru-RU" dirty="0" smtClean="0"/>
            <a:t>Вони </a:t>
          </a:r>
          <a:r>
            <a:rPr lang="ru-RU" dirty="0" err="1" smtClean="0"/>
            <a:t>використовуються</a:t>
          </a:r>
          <a:r>
            <a:rPr lang="ru-RU" dirty="0" smtClean="0"/>
            <a:t> </a:t>
          </a:r>
          <a:r>
            <a:rPr lang="ru-RU" dirty="0" err="1" smtClean="0"/>
            <a:t>спочатку</a:t>
          </a:r>
          <a:r>
            <a:rPr lang="ru-RU" dirty="0" smtClean="0"/>
            <a:t> у </a:t>
          </a:r>
          <a:r>
            <a:rPr lang="ru-RU" dirty="0" err="1" smtClean="0"/>
            <a:t>вигляді</a:t>
          </a:r>
          <a:r>
            <a:rPr lang="ru-RU" dirty="0" smtClean="0"/>
            <a:t> </a:t>
          </a:r>
          <a:r>
            <a:rPr lang="ru-RU" dirty="0" err="1" smtClean="0"/>
            <a:t>зливків</a:t>
          </a:r>
          <a:r>
            <a:rPr lang="ru-RU" dirty="0" smtClean="0"/>
            <a:t>, а </a:t>
          </a:r>
          <a:r>
            <a:rPr lang="ru-RU" dirty="0" err="1" smtClean="0"/>
            <a:t>потім</a:t>
          </a:r>
          <a:r>
            <a:rPr lang="ru-RU" dirty="0" smtClean="0"/>
            <a:t> </a:t>
          </a:r>
          <a:r>
            <a:rPr lang="ru-RU" dirty="0" err="1" smtClean="0"/>
            <a:t>починають</a:t>
          </a:r>
          <a:r>
            <a:rPr lang="ru-RU" dirty="0" smtClean="0"/>
            <a:t> </a:t>
          </a:r>
          <a:r>
            <a:rPr lang="ru-RU" dirty="0" err="1" smtClean="0"/>
            <a:t>чеканити</a:t>
          </a:r>
          <a:r>
            <a:rPr lang="ru-RU" dirty="0" smtClean="0"/>
            <a:t> монету. </a:t>
          </a:r>
          <a:endParaRPr lang="en-US" dirty="0" smtClean="0"/>
        </a:p>
        <a:p>
          <a:pPr indent="457200" algn="just" rtl="0"/>
          <a:r>
            <a:rPr lang="ru-RU" dirty="0" err="1" smtClean="0"/>
            <a:t>Перші</a:t>
          </a:r>
          <a:r>
            <a:rPr lang="ru-RU" dirty="0" smtClean="0"/>
            <a:t> </a:t>
          </a:r>
          <a:r>
            <a:rPr lang="ru-RU" dirty="0" err="1" smtClean="0"/>
            <a:t>монети</a:t>
          </a:r>
          <a:r>
            <a:rPr lang="ru-RU" dirty="0" smtClean="0"/>
            <a:t> </a:t>
          </a:r>
          <a:r>
            <a:rPr lang="ru-RU" dirty="0" err="1" smtClean="0"/>
            <a:t>з’являються</a:t>
          </a:r>
          <a:r>
            <a:rPr lang="ru-RU" dirty="0" smtClean="0"/>
            <a:t> в VII ст. до н.е. у </a:t>
          </a:r>
          <a:r>
            <a:rPr lang="ru-RU" dirty="0" err="1" smtClean="0"/>
            <a:t>Лідії</a:t>
          </a:r>
          <a:r>
            <a:rPr lang="ru-RU" dirty="0" smtClean="0"/>
            <a:t> (</a:t>
          </a:r>
          <a:r>
            <a:rPr lang="ru-RU" dirty="0" err="1" smtClean="0"/>
            <a:t>територія</a:t>
          </a:r>
          <a:r>
            <a:rPr lang="ru-RU" dirty="0" smtClean="0"/>
            <a:t> </a:t>
          </a:r>
          <a:r>
            <a:rPr lang="ru-RU" dirty="0" err="1" smtClean="0"/>
            <a:t>сучасної</a:t>
          </a:r>
          <a:r>
            <a:rPr lang="ru-RU" dirty="0" smtClean="0"/>
            <a:t> </a:t>
          </a:r>
          <a:r>
            <a:rPr lang="ru-RU" dirty="0" err="1" smtClean="0"/>
            <a:t>Турції</a:t>
          </a:r>
          <a:r>
            <a:rPr lang="ru-RU" dirty="0" smtClean="0"/>
            <a:t>).</a:t>
          </a:r>
          <a:endParaRPr lang="ru-RU" dirty="0"/>
        </a:p>
      </dgm:t>
    </dgm:pt>
    <dgm:pt modelId="{4A4E17F5-DC2E-4A4B-8D8E-BA258DFFBFB2}" type="parTrans" cxnId="{B12B33B5-E635-44C2-B00E-B1B1B3598D2D}">
      <dgm:prSet/>
      <dgm:spPr/>
      <dgm:t>
        <a:bodyPr/>
        <a:lstStyle/>
        <a:p>
          <a:endParaRPr lang="uk-UA"/>
        </a:p>
      </dgm:t>
    </dgm:pt>
    <dgm:pt modelId="{34D90B10-B239-42CE-A40A-8EFCCB7DD22B}" type="sibTrans" cxnId="{B12B33B5-E635-44C2-B00E-B1B1B3598D2D}">
      <dgm:prSet/>
      <dgm:spPr/>
      <dgm:t>
        <a:bodyPr/>
        <a:lstStyle/>
        <a:p>
          <a:endParaRPr lang="uk-UA"/>
        </a:p>
      </dgm:t>
    </dgm:pt>
    <dgm:pt modelId="{A016AC50-EA15-4A92-B30D-BA66AC323008}" type="pres">
      <dgm:prSet presAssocID="{3886EF12-7AD8-4D06-9D51-DD83CB133E06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594B8BF2-5445-474C-AF36-C9287E830C64}" type="pres">
      <dgm:prSet presAssocID="{2EA666A1-E636-4446-895E-1F2BA2C8876F}" presName="comp" presStyleCnt="0"/>
      <dgm:spPr/>
    </dgm:pt>
    <dgm:pt modelId="{337DBAD6-DD2A-4894-AE8E-03DFE4ADD34A}" type="pres">
      <dgm:prSet presAssocID="{2EA666A1-E636-4446-895E-1F2BA2C8876F}" presName="box" presStyleLbl="node1" presStyleIdx="0" presStyleCnt="1"/>
      <dgm:spPr/>
      <dgm:t>
        <a:bodyPr/>
        <a:lstStyle/>
        <a:p>
          <a:endParaRPr lang="uk-UA"/>
        </a:p>
      </dgm:t>
    </dgm:pt>
    <dgm:pt modelId="{B159EDF1-A0FA-4E18-B9B7-246A028FA9A7}" type="pres">
      <dgm:prSet presAssocID="{2EA666A1-E636-4446-895E-1F2BA2C8876F}" presName="img" presStyleLbl="fgImgPlace1" presStyleIdx="0" presStyleCnt="1" custScaleX="127490" custLinFactNeighborX="-17500" custLinFactNeighborY="-472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uk-UA"/>
        </a:p>
      </dgm:t>
    </dgm:pt>
    <dgm:pt modelId="{BF2462AF-830F-48FE-81EE-4E5A330825B3}" type="pres">
      <dgm:prSet presAssocID="{2EA666A1-E636-4446-895E-1F2BA2C8876F}" presName="text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C9A5636D-7A52-41C5-9D44-C7D2B4B2A403}" type="presOf" srcId="{2EA666A1-E636-4446-895E-1F2BA2C8876F}" destId="{BF2462AF-830F-48FE-81EE-4E5A330825B3}" srcOrd="1" destOrd="0" presId="urn:microsoft.com/office/officeart/2005/8/layout/vList4#2"/>
    <dgm:cxn modelId="{8E246A86-D7CF-4307-8705-DFF907215B16}" type="presOf" srcId="{3886EF12-7AD8-4D06-9D51-DD83CB133E06}" destId="{A016AC50-EA15-4A92-B30D-BA66AC323008}" srcOrd="0" destOrd="0" presId="urn:microsoft.com/office/officeart/2005/8/layout/vList4#2"/>
    <dgm:cxn modelId="{B12B33B5-E635-44C2-B00E-B1B1B3598D2D}" srcId="{3886EF12-7AD8-4D06-9D51-DD83CB133E06}" destId="{2EA666A1-E636-4446-895E-1F2BA2C8876F}" srcOrd="0" destOrd="0" parTransId="{4A4E17F5-DC2E-4A4B-8D8E-BA258DFFBFB2}" sibTransId="{34D90B10-B239-42CE-A40A-8EFCCB7DD22B}"/>
    <dgm:cxn modelId="{FAB06769-9D74-40E6-B9C5-1C21A7CB0CED}" type="presOf" srcId="{2EA666A1-E636-4446-895E-1F2BA2C8876F}" destId="{337DBAD6-DD2A-4894-AE8E-03DFE4ADD34A}" srcOrd="0" destOrd="0" presId="urn:microsoft.com/office/officeart/2005/8/layout/vList4#2"/>
    <dgm:cxn modelId="{BAA64E59-F5BC-4BE1-918A-F05B6B868453}" type="presParOf" srcId="{A016AC50-EA15-4A92-B30D-BA66AC323008}" destId="{594B8BF2-5445-474C-AF36-C9287E830C64}" srcOrd="0" destOrd="0" presId="urn:microsoft.com/office/officeart/2005/8/layout/vList4#2"/>
    <dgm:cxn modelId="{89CB9738-D682-4309-A2EB-226C54569D79}" type="presParOf" srcId="{594B8BF2-5445-474C-AF36-C9287E830C64}" destId="{337DBAD6-DD2A-4894-AE8E-03DFE4ADD34A}" srcOrd="0" destOrd="0" presId="urn:microsoft.com/office/officeart/2005/8/layout/vList4#2"/>
    <dgm:cxn modelId="{9A1B1529-206A-46FA-9B69-CF14A146027C}" type="presParOf" srcId="{594B8BF2-5445-474C-AF36-C9287E830C64}" destId="{B159EDF1-A0FA-4E18-B9B7-246A028FA9A7}" srcOrd="1" destOrd="0" presId="urn:microsoft.com/office/officeart/2005/8/layout/vList4#2"/>
    <dgm:cxn modelId="{059A16B0-78B6-44BE-A08B-5FBBD8F70392}" type="presParOf" srcId="{594B8BF2-5445-474C-AF36-C9287E830C64}" destId="{BF2462AF-830F-48FE-81EE-4E5A330825B3}" srcOrd="2" destOrd="0" presId="urn:microsoft.com/office/officeart/2005/8/layout/vList4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431366C2-B1D3-4397-A655-E33B20D5639D}" type="doc">
      <dgm:prSet loTypeId="urn:microsoft.com/office/officeart/2005/8/layout/hList6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21D28E60-87CA-4FE8-8EA0-CC95049D461E}">
      <dgm:prSet/>
      <dgm:spPr/>
      <dgm:t>
        <a:bodyPr/>
        <a:lstStyle/>
        <a:p>
          <a:pPr rtl="0"/>
          <a:r>
            <a:rPr lang="ru-RU" dirty="0" err="1" smtClean="0"/>
            <a:t>Паперові</a:t>
          </a:r>
          <a:r>
            <a:rPr lang="ru-RU" dirty="0" smtClean="0"/>
            <a:t> </a:t>
          </a:r>
          <a:r>
            <a:rPr lang="ru-RU" dirty="0" err="1" smtClean="0"/>
            <a:t>гроші</a:t>
          </a:r>
          <a:r>
            <a:rPr lang="ru-RU" dirty="0" smtClean="0"/>
            <a:t> - </a:t>
          </a:r>
          <a:r>
            <a:rPr lang="ru-RU" dirty="0" err="1" smtClean="0"/>
            <a:t>це</a:t>
          </a:r>
          <a:r>
            <a:rPr lang="ru-RU" dirty="0" smtClean="0"/>
            <a:t> </a:t>
          </a:r>
          <a:r>
            <a:rPr lang="ru-RU" dirty="0" err="1" smtClean="0"/>
            <a:t>такі</a:t>
          </a:r>
          <a:r>
            <a:rPr lang="ru-RU" dirty="0" smtClean="0"/>
            <a:t> </a:t>
          </a:r>
          <a:r>
            <a:rPr lang="ru-RU" dirty="0" err="1" smtClean="0"/>
            <a:t>гроші</a:t>
          </a:r>
          <a:r>
            <a:rPr lang="ru-RU" dirty="0" smtClean="0"/>
            <a:t>, </a:t>
          </a:r>
          <a:r>
            <a:rPr lang="ru-RU" dirty="0" err="1" smtClean="0"/>
            <a:t>які</a:t>
          </a:r>
          <a:r>
            <a:rPr lang="ru-RU" dirty="0" smtClean="0"/>
            <a:t> </a:t>
          </a:r>
          <a:r>
            <a:rPr lang="ru-RU" dirty="0" err="1" smtClean="0"/>
            <a:t>заміщують</a:t>
          </a:r>
          <a:r>
            <a:rPr lang="ru-RU" dirty="0" smtClean="0"/>
            <a:t> в </a:t>
          </a:r>
          <a:r>
            <a:rPr lang="ru-RU" dirty="0" err="1" smtClean="0"/>
            <a:t>обігу</a:t>
          </a:r>
          <a:r>
            <a:rPr lang="ru-RU" dirty="0" smtClean="0"/>
            <a:t> </a:t>
          </a:r>
          <a:r>
            <a:rPr lang="ru-RU" dirty="0" err="1" smtClean="0"/>
            <a:t>певну</a:t>
          </a:r>
          <a:r>
            <a:rPr lang="ru-RU" dirty="0" smtClean="0"/>
            <a:t> </a:t>
          </a:r>
          <a:r>
            <a:rPr lang="ru-RU" dirty="0" err="1" smtClean="0"/>
            <a:t>кількість</a:t>
          </a:r>
          <a:r>
            <a:rPr lang="ru-RU" dirty="0" smtClean="0"/>
            <a:t> </a:t>
          </a:r>
          <a:r>
            <a:rPr lang="ru-RU" dirty="0" err="1" smtClean="0"/>
            <a:t>повноцінних</a:t>
          </a:r>
          <a:r>
            <a:rPr lang="ru-RU" dirty="0" smtClean="0"/>
            <a:t> грошей.</a:t>
          </a:r>
          <a:endParaRPr lang="uk-UA" dirty="0"/>
        </a:p>
      </dgm:t>
    </dgm:pt>
    <dgm:pt modelId="{7243A4F0-77A3-4B36-B47A-C0E94855041B}" type="parTrans" cxnId="{0DDF7632-7ED8-41F9-916D-89403A2A357E}">
      <dgm:prSet/>
      <dgm:spPr/>
      <dgm:t>
        <a:bodyPr/>
        <a:lstStyle/>
        <a:p>
          <a:endParaRPr lang="uk-UA"/>
        </a:p>
      </dgm:t>
    </dgm:pt>
    <dgm:pt modelId="{79867D9B-85CE-434E-B1C2-CFB452F23E34}" type="sibTrans" cxnId="{0DDF7632-7ED8-41F9-916D-89403A2A357E}">
      <dgm:prSet/>
      <dgm:spPr/>
      <dgm:t>
        <a:bodyPr/>
        <a:lstStyle/>
        <a:p>
          <a:endParaRPr lang="uk-UA"/>
        </a:p>
      </dgm:t>
    </dgm:pt>
    <dgm:pt modelId="{4B5274E2-6BE9-4AD9-B0BC-514CFD557CB2}">
      <dgm:prSet/>
      <dgm:spPr/>
      <dgm:t>
        <a:bodyPr/>
        <a:lstStyle/>
        <a:p>
          <a:pPr rtl="0"/>
          <a:r>
            <a:rPr lang="ru-RU" dirty="0" err="1" smtClean="0"/>
            <a:t>Уперше</a:t>
          </a:r>
          <a:r>
            <a:rPr lang="ru-RU" dirty="0" smtClean="0"/>
            <a:t> </a:t>
          </a:r>
          <a:r>
            <a:rPr lang="ru-RU" dirty="0" err="1" smtClean="0"/>
            <a:t>паперові</a:t>
          </a:r>
          <a:r>
            <a:rPr lang="ru-RU" dirty="0" smtClean="0"/>
            <a:t> </a:t>
          </a:r>
          <a:r>
            <a:rPr lang="ru-RU" dirty="0" err="1" smtClean="0"/>
            <a:t>гроші</a:t>
          </a:r>
          <a:r>
            <a:rPr lang="ru-RU" dirty="0" smtClean="0"/>
            <a:t> </a:t>
          </a:r>
          <a:r>
            <a:rPr lang="ru-RU" dirty="0" err="1" smtClean="0"/>
            <a:t>винайшли</a:t>
          </a:r>
          <a:r>
            <a:rPr lang="ru-RU" dirty="0" smtClean="0"/>
            <a:t> </a:t>
          </a:r>
          <a:r>
            <a:rPr lang="ru-RU" dirty="0" err="1" smtClean="0"/>
            <a:t>китайці</a:t>
          </a:r>
          <a:r>
            <a:rPr lang="ru-RU" dirty="0" smtClean="0"/>
            <a:t>. </a:t>
          </a:r>
          <a:r>
            <a:rPr lang="ru-RU" dirty="0" err="1" smtClean="0"/>
            <a:t>Їх</a:t>
          </a:r>
          <a:r>
            <a:rPr lang="ru-RU" dirty="0" smtClean="0"/>
            <a:t> почали </a:t>
          </a:r>
          <a:r>
            <a:rPr lang="ru-RU" dirty="0" err="1" smtClean="0"/>
            <a:t>друкувати</a:t>
          </a:r>
          <a:r>
            <a:rPr lang="ru-RU" dirty="0" smtClean="0"/>
            <a:t> у 812 </a:t>
          </a:r>
          <a:r>
            <a:rPr lang="ru-RU" dirty="0" err="1" smtClean="0"/>
            <a:t>році</a:t>
          </a:r>
          <a:r>
            <a:rPr lang="ru-RU" dirty="0" smtClean="0"/>
            <a:t> н. е. </a:t>
          </a:r>
          <a:endParaRPr lang="ru-RU" dirty="0"/>
        </a:p>
      </dgm:t>
    </dgm:pt>
    <dgm:pt modelId="{98BAF6DB-473E-495C-AF37-8FAFFE091EC3}" type="parTrans" cxnId="{274A4C92-DEC6-4F1C-850F-CECB6BD3AD81}">
      <dgm:prSet/>
      <dgm:spPr/>
      <dgm:t>
        <a:bodyPr/>
        <a:lstStyle/>
        <a:p>
          <a:endParaRPr lang="uk-UA"/>
        </a:p>
      </dgm:t>
    </dgm:pt>
    <dgm:pt modelId="{B41277D4-77C5-498D-B1B0-ED96018FFE9C}" type="sibTrans" cxnId="{274A4C92-DEC6-4F1C-850F-CECB6BD3AD81}">
      <dgm:prSet/>
      <dgm:spPr/>
      <dgm:t>
        <a:bodyPr/>
        <a:lstStyle/>
        <a:p>
          <a:endParaRPr lang="uk-UA"/>
        </a:p>
      </dgm:t>
    </dgm:pt>
    <dgm:pt modelId="{FA81D173-843A-40B0-B263-1B540E86AABF}">
      <dgm:prSet/>
      <dgm:spPr/>
      <dgm:t>
        <a:bodyPr/>
        <a:lstStyle/>
        <a:p>
          <a:pPr rtl="0"/>
          <a:r>
            <a:rPr lang="ru-RU" dirty="0" smtClean="0"/>
            <a:t>У XV - XVIII ст. </a:t>
          </a:r>
          <a:r>
            <a:rPr lang="ru-RU" dirty="0" err="1" smtClean="0"/>
            <a:t>гроші</a:t>
          </a:r>
          <a:r>
            <a:rPr lang="ru-RU" dirty="0" smtClean="0"/>
            <a:t>, </a:t>
          </a:r>
          <a:r>
            <a:rPr lang="ru-RU" dirty="0" err="1" smtClean="0"/>
            <a:t>виготовлені</a:t>
          </a:r>
          <a:r>
            <a:rPr lang="ru-RU" dirty="0" smtClean="0"/>
            <a:t> </a:t>
          </a:r>
          <a:r>
            <a:rPr lang="ru-RU" dirty="0" err="1" smtClean="0"/>
            <a:t>з</a:t>
          </a:r>
          <a:r>
            <a:rPr lang="ru-RU" dirty="0" smtClean="0"/>
            <a:t> </a:t>
          </a:r>
          <a:r>
            <a:rPr lang="ru-RU" dirty="0" err="1" smtClean="0"/>
            <a:t>паперу</a:t>
          </a:r>
          <a:r>
            <a:rPr lang="ru-RU" dirty="0" smtClean="0"/>
            <a:t>, появились у </a:t>
          </a:r>
          <a:r>
            <a:rPr lang="ru-RU" dirty="0" err="1" smtClean="0"/>
            <a:t>Європі</a:t>
          </a:r>
          <a:r>
            <a:rPr lang="ru-RU" dirty="0" smtClean="0"/>
            <a:t> </a:t>
          </a:r>
          <a:r>
            <a:rPr lang="ru-RU" dirty="0" err="1" smtClean="0"/>
            <a:t>й</a:t>
          </a:r>
          <a:r>
            <a:rPr lang="ru-RU" dirty="0" smtClean="0"/>
            <a:t> </a:t>
          </a:r>
          <a:r>
            <a:rPr lang="ru-RU" dirty="0" err="1" smtClean="0"/>
            <a:t>згодом</a:t>
          </a:r>
          <a:r>
            <a:rPr lang="ru-RU" dirty="0" smtClean="0"/>
            <a:t> стали </a:t>
          </a:r>
          <a:r>
            <a:rPr lang="ru-RU" dirty="0" err="1" smtClean="0"/>
            <a:t>основним</a:t>
          </a:r>
          <a:r>
            <a:rPr lang="ru-RU" dirty="0" smtClean="0"/>
            <a:t> </a:t>
          </a:r>
          <a:r>
            <a:rPr lang="ru-RU" dirty="0" err="1" smtClean="0"/>
            <a:t>замінником</a:t>
          </a:r>
          <a:r>
            <a:rPr lang="ru-RU" dirty="0" smtClean="0"/>
            <a:t> </a:t>
          </a:r>
          <a:r>
            <a:rPr lang="ru-RU" dirty="0" err="1" smtClean="0"/>
            <a:t>повноцінних</a:t>
          </a:r>
          <a:r>
            <a:rPr lang="ru-RU" dirty="0" smtClean="0"/>
            <a:t> грошей.</a:t>
          </a:r>
          <a:endParaRPr lang="ru-RU" dirty="0"/>
        </a:p>
      </dgm:t>
    </dgm:pt>
    <dgm:pt modelId="{6753495F-F8CE-4793-BAB0-0C971AD48017}" type="parTrans" cxnId="{DE87ACCB-32FA-4047-9DA0-9646426E6575}">
      <dgm:prSet/>
      <dgm:spPr/>
      <dgm:t>
        <a:bodyPr/>
        <a:lstStyle/>
        <a:p>
          <a:endParaRPr lang="uk-UA"/>
        </a:p>
      </dgm:t>
    </dgm:pt>
    <dgm:pt modelId="{86136718-BAC5-4B2F-A27E-B3EBE7118BBB}" type="sibTrans" cxnId="{DE87ACCB-32FA-4047-9DA0-9646426E6575}">
      <dgm:prSet/>
      <dgm:spPr/>
      <dgm:t>
        <a:bodyPr/>
        <a:lstStyle/>
        <a:p>
          <a:endParaRPr lang="uk-UA"/>
        </a:p>
      </dgm:t>
    </dgm:pt>
    <dgm:pt modelId="{919C6A95-14D1-4CD4-8AAB-049A9F2D9FA6}" type="pres">
      <dgm:prSet presAssocID="{431366C2-B1D3-4397-A655-E33B20D5639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55D094FC-3211-4817-9980-924147E53243}" type="pres">
      <dgm:prSet presAssocID="{21D28E60-87CA-4FE8-8EA0-CC95049D461E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4DF3FE0-79FA-4524-9A18-3D2C289E23A3}" type="pres">
      <dgm:prSet presAssocID="{79867D9B-85CE-434E-B1C2-CFB452F23E34}" presName="sibTrans" presStyleCnt="0"/>
      <dgm:spPr/>
    </dgm:pt>
    <dgm:pt modelId="{D1A7F47D-58F9-4B38-A19A-0DA68600CCFC}" type="pres">
      <dgm:prSet presAssocID="{4B5274E2-6BE9-4AD9-B0BC-514CFD557CB2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EE77ACD1-0173-4CC4-A1C7-9F6FE44C5186}" type="pres">
      <dgm:prSet presAssocID="{B41277D4-77C5-498D-B1B0-ED96018FFE9C}" presName="sibTrans" presStyleCnt="0"/>
      <dgm:spPr/>
    </dgm:pt>
    <dgm:pt modelId="{281F8160-4EF7-4460-8244-937368C36180}" type="pres">
      <dgm:prSet presAssocID="{FA81D173-843A-40B0-B263-1B540E86AABF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18131CC9-396B-4684-A82D-EC108CD37E1F}" type="presOf" srcId="{431366C2-B1D3-4397-A655-E33B20D5639D}" destId="{919C6A95-14D1-4CD4-8AAB-049A9F2D9FA6}" srcOrd="0" destOrd="0" presId="urn:microsoft.com/office/officeart/2005/8/layout/hList6"/>
    <dgm:cxn modelId="{0AD89804-8D18-45CD-9F5E-FE8B3A842BE3}" type="presOf" srcId="{21D28E60-87CA-4FE8-8EA0-CC95049D461E}" destId="{55D094FC-3211-4817-9980-924147E53243}" srcOrd="0" destOrd="0" presId="urn:microsoft.com/office/officeart/2005/8/layout/hList6"/>
    <dgm:cxn modelId="{0DDF7632-7ED8-41F9-916D-89403A2A357E}" srcId="{431366C2-B1D3-4397-A655-E33B20D5639D}" destId="{21D28E60-87CA-4FE8-8EA0-CC95049D461E}" srcOrd="0" destOrd="0" parTransId="{7243A4F0-77A3-4B36-B47A-C0E94855041B}" sibTransId="{79867D9B-85CE-434E-B1C2-CFB452F23E34}"/>
    <dgm:cxn modelId="{274A4C92-DEC6-4F1C-850F-CECB6BD3AD81}" srcId="{431366C2-B1D3-4397-A655-E33B20D5639D}" destId="{4B5274E2-6BE9-4AD9-B0BC-514CFD557CB2}" srcOrd="1" destOrd="0" parTransId="{98BAF6DB-473E-495C-AF37-8FAFFE091EC3}" sibTransId="{B41277D4-77C5-498D-B1B0-ED96018FFE9C}"/>
    <dgm:cxn modelId="{38F16879-876D-4890-A31E-815653137E69}" type="presOf" srcId="{FA81D173-843A-40B0-B263-1B540E86AABF}" destId="{281F8160-4EF7-4460-8244-937368C36180}" srcOrd="0" destOrd="0" presId="urn:microsoft.com/office/officeart/2005/8/layout/hList6"/>
    <dgm:cxn modelId="{DE87ACCB-32FA-4047-9DA0-9646426E6575}" srcId="{431366C2-B1D3-4397-A655-E33B20D5639D}" destId="{FA81D173-843A-40B0-B263-1B540E86AABF}" srcOrd="2" destOrd="0" parTransId="{6753495F-F8CE-4793-BAB0-0C971AD48017}" sibTransId="{86136718-BAC5-4B2F-A27E-B3EBE7118BBB}"/>
    <dgm:cxn modelId="{D66E1504-E7D3-4EE2-8698-1029D3CBB9A1}" type="presOf" srcId="{4B5274E2-6BE9-4AD9-B0BC-514CFD557CB2}" destId="{D1A7F47D-58F9-4B38-A19A-0DA68600CCFC}" srcOrd="0" destOrd="0" presId="urn:microsoft.com/office/officeart/2005/8/layout/hList6"/>
    <dgm:cxn modelId="{48A08FBA-CA40-429B-ADC5-DE615C7CA738}" type="presParOf" srcId="{919C6A95-14D1-4CD4-8AAB-049A9F2D9FA6}" destId="{55D094FC-3211-4817-9980-924147E53243}" srcOrd="0" destOrd="0" presId="urn:microsoft.com/office/officeart/2005/8/layout/hList6"/>
    <dgm:cxn modelId="{A1DFCF00-CB4A-425F-915F-78E2905F6C7B}" type="presParOf" srcId="{919C6A95-14D1-4CD4-8AAB-049A9F2D9FA6}" destId="{84DF3FE0-79FA-4524-9A18-3D2C289E23A3}" srcOrd="1" destOrd="0" presId="urn:microsoft.com/office/officeart/2005/8/layout/hList6"/>
    <dgm:cxn modelId="{D9AE1EAA-EF89-4C7B-9C84-A9F2451E5077}" type="presParOf" srcId="{919C6A95-14D1-4CD4-8AAB-049A9F2D9FA6}" destId="{D1A7F47D-58F9-4B38-A19A-0DA68600CCFC}" srcOrd="2" destOrd="0" presId="urn:microsoft.com/office/officeart/2005/8/layout/hList6"/>
    <dgm:cxn modelId="{932726BB-2A2B-4AE8-B1C3-319ECE0BFD30}" type="presParOf" srcId="{919C6A95-14D1-4CD4-8AAB-049A9F2D9FA6}" destId="{EE77ACD1-0173-4CC4-A1C7-9F6FE44C5186}" srcOrd="3" destOrd="0" presId="urn:microsoft.com/office/officeart/2005/8/layout/hList6"/>
    <dgm:cxn modelId="{38710786-57AD-4066-99A2-02143272C4DE}" type="presParOf" srcId="{919C6A95-14D1-4CD4-8AAB-049A9F2D9FA6}" destId="{281F8160-4EF7-4460-8244-937368C36180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F98A1CD0-ABA7-4520-B08C-718882041DDD}" type="doc">
      <dgm:prSet loTypeId="urn:microsoft.com/office/officeart/2005/8/layout/hList7#1" loCatId="relationship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uk-UA"/>
        </a:p>
      </dgm:t>
    </dgm:pt>
    <dgm:pt modelId="{7BBCB981-8E3C-4438-BF56-9D99F489C64D}">
      <dgm:prSet/>
      <dgm:spPr/>
      <dgm:t>
        <a:bodyPr/>
        <a:lstStyle/>
        <a:p>
          <a:pPr rtl="0"/>
          <a:r>
            <a:rPr lang="ru-RU" dirty="0" err="1" smtClean="0"/>
            <a:t>Це</a:t>
          </a:r>
          <a:r>
            <a:rPr lang="ru-RU" dirty="0" smtClean="0"/>
            <a:t> </a:t>
          </a:r>
          <a:r>
            <a:rPr lang="ru-RU" dirty="0" err="1" smtClean="0"/>
            <a:t>такі</a:t>
          </a:r>
          <a:r>
            <a:rPr lang="ru-RU" dirty="0" smtClean="0"/>
            <a:t> </a:t>
          </a:r>
          <a:r>
            <a:rPr lang="ru-RU" dirty="0" err="1" smtClean="0"/>
            <a:t>гроші</a:t>
          </a:r>
          <a:r>
            <a:rPr lang="ru-RU" dirty="0" smtClean="0"/>
            <a:t>, </a:t>
          </a:r>
          <a:r>
            <a:rPr lang="ru-RU" dirty="0" err="1" smtClean="0"/>
            <a:t>які</a:t>
          </a:r>
          <a:r>
            <a:rPr lang="ru-RU" dirty="0" smtClean="0"/>
            <a:t> </a:t>
          </a:r>
          <a:r>
            <a:rPr lang="ru-RU" dirty="0" err="1" smtClean="0"/>
            <a:t>являють</a:t>
          </a:r>
          <a:r>
            <a:rPr lang="ru-RU" dirty="0" smtClean="0"/>
            <a:t> собою </a:t>
          </a:r>
          <a:r>
            <a:rPr lang="ru-RU" dirty="0" err="1" smtClean="0"/>
            <a:t>боргові</a:t>
          </a:r>
          <a:r>
            <a:rPr lang="ru-RU" dirty="0" smtClean="0"/>
            <a:t> </a:t>
          </a:r>
          <a:r>
            <a:rPr lang="ru-RU" dirty="0" err="1" smtClean="0"/>
            <a:t>зобов’язання</a:t>
          </a:r>
          <a:r>
            <a:rPr lang="ru-RU" dirty="0" smtClean="0"/>
            <a:t> </a:t>
          </a:r>
          <a:r>
            <a:rPr lang="ru-RU" dirty="0" err="1" smtClean="0"/>
            <a:t>суб’єктів</a:t>
          </a:r>
          <a:r>
            <a:rPr lang="ru-RU" dirty="0" smtClean="0"/>
            <a:t> </a:t>
          </a:r>
          <a:r>
            <a:rPr lang="ru-RU" dirty="0" err="1" smtClean="0"/>
            <a:t>економіки</a:t>
          </a:r>
          <a:r>
            <a:rPr lang="ru-RU" dirty="0" smtClean="0"/>
            <a:t> </a:t>
          </a:r>
          <a:r>
            <a:rPr lang="ru-RU" dirty="0" err="1" smtClean="0"/>
            <a:t>і</a:t>
          </a:r>
          <a:r>
            <a:rPr lang="ru-RU" dirty="0" smtClean="0"/>
            <a:t> </a:t>
          </a:r>
          <a:r>
            <a:rPr lang="ru-RU" dirty="0" err="1" smtClean="0"/>
            <a:t>завдяки</a:t>
          </a:r>
          <a:r>
            <a:rPr lang="ru-RU" dirty="0" smtClean="0"/>
            <a:t> </a:t>
          </a:r>
          <a:r>
            <a:rPr lang="ru-RU" dirty="0" err="1" smtClean="0"/>
            <a:t>цьому</a:t>
          </a:r>
          <a:r>
            <a:rPr lang="ru-RU" dirty="0" smtClean="0"/>
            <a:t> </a:t>
          </a:r>
          <a:r>
            <a:rPr lang="ru-RU" dirty="0" err="1" smtClean="0"/>
            <a:t>виконують</a:t>
          </a:r>
          <a:r>
            <a:rPr lang="ru-RU" dirty="0" smtClean="0"/>
            <a:t> роль </a:t>
          </a:r>
          <a:r>
            <a:rPr lang="ru-RU" dirty="0" err="1" smtClean="0"/>
            <a:t>знаків</a:t>
          </a:r>
          <a:r>
            <a:rPr lang="ru-RU" dirty="0" smtClean="0"/>
            <a:t> </a:t>
          </a:r>
          <a:r>
            <a:rPr lang="ru-RU" dirty="0" err="1" smtClean="0"/>
            <a:t>вартості</a:t>
          </a:r>
          <a:r>
            <a:rPr lang="ru-RU" dirty="0" smtClean="0"/>
            <a:t> в </a:t>
          </a:r>
          <a:r>
            <a:rPr lang="ru-RU" dirty="0" err="1" smtClean="0"/>
            <a:t>обігу</a:t>
          </a:r>
          <a:r>
            <a:rPr lang="ru-RU" dirty="0" smtClean="0"/>
            <a:t>. </a:t>
          </a:r>
          <a:endParaRPr lang="ru-RU" dirty="0"/>
        </a:p>
      </dgm:t>
    </dgm:pt>
    <dgm:pt modelId="{C8975E15-99B9-4DE2-A406-D348EBA788ED}" type="parTrans" cxnId="{1D539662-EB34-4AF7-BEF8-9640279E2FC2}">
      <dgm:prSet/>
      <dgm:spPr/>
      <dgm:t>
        <a:bodyPr/>
        <a:lstStyle/>
        <a:p>
          <a:endParaRPr lang="uk-UA"/>
        </a:p>
      </dgm:t>
    </dgm:pt>
    <dgm:pt modelId="{A268DCBE-5471-4470-863D-5C9B636BD2CF}" type="sibTrans" cxnId="{1D539662-EB34-4AF7-BEF8-9640279E2FC2}">
      <dgm:prSet/>
      <dgm:spPr/>
      <dgm:t>
        <a:bodyPr/>
        <a:lstStyle/>
        <a:p>
          <a:endParaRPr lang="uk-UA"/>
        </a:p>
      </dgm:t>
    </dgm:pt>
    <dgm:pt modelId="{452C728A-27F9-44B9-B1B3-1498DC89F50A}">
      <dgm:prSet/>
      <dgm:spPr/>
      <dgm:t>
        <a:bodyPr/>
        <a:lstStyle/>
        <a:p>
          <a:pPr rtl="0"/>
          <a:r>
            <a:rPr lang="ru-RU" dirty="0" err="1" smtClean="0"/>
            <a:t>Першою</a:t>
          </a:r>
          <a:r>
            <a:rPr lang="ru-RU" dirty="0" smtClean="0"/>
            <a:t> формою таких грошей став вексель.</a:t>
          </a:r>
          <a:endParaRPr lang="uk-UA" dirty="0"/>
        </a:p>
      </dgm:t>
    </dgm:pt>
    <dgm:pt modelId="{B17BF725-C1E7-4844-BF13-537A8B5C2A1A}" type="parTrans" cxnId="{B45A7845-892C-452E-97F3-58E531C5CCB5}">
      <dgm:prSet/>
      <dgm:spPr/>
      <dgm:t>
        <a:bodyPr/>
        <a:lstStyle/>
        <a:p>
          <a:endParaRPr lang="uk-UA"/>
        </a:p>
      </dgm:t>
    </dgm:pt>
    <dgm:pt modelId="{DE852386-3DF0-40CE-9886-FD5C4894F7A2}" type="sibTrans" cxnId="{B45A7845-892C-452E-97F3-58E531C5CCB5}">
      <dgm:prSet/>
      <dgm:spPr/>
      <dgm:t>
        <a:bodyPr/>
        <a:lstStyle/>
        <a:p>
          <a:endParaRPr lang="uk-UA"/>
        </a:p>
      </dgm:t>
    </dgm:pt>
    <dgm:pt modelId="{9D9907ED-5CAD-4EFB-8E71-7C1966A1F316}">
      <dgm:prSet/>
      <dgm:spPr/>
      <dgm:t>
        <a:bodyPr/>
        <a:lstStyle/>
        <a:p>
          <a:pPr rtl="0"/>
          <a:r>
            <a:rPr lang="ru-RU" dirty="0" err="1" smtClean="0"/>
            <a:t>Згодом</a:t>
          </a:r>
          <a:r>
            <a:rPr lang="ru-RU" dirty="0" smtClean="0"/>
            <a:t> </a:t>
          </a:r>
          <a:r>
            <a:rPr lang="ru-RU" dirty="0" err="1" smtClean="0"/>
            <a:t>виникають</a:t>
          </a:r>
          <a:r>
            <a:rPr lang="ru-RU" dirty="0" smtClean="0"/>
            <a:t> </a:t>
          </a:r>
          <a:r>
            <a:rPr lang="ru-RU" dirty="0" err="1" smtClean="0"/>
            <a:t>банкноти</a:t>
          </a:r>
          <a:r>
            <a:rPr lang="ru-RU" dirty="0" smtClean="0"/>
            <a:t> - </a:t>
          </a:r>
          <a:r>
            <a:rPr lang="ru-RU" dirty="0" err="1" smtClean="0"/>
            <a:t>боргові</a:t>
          </a:r>
          <a:r>
            <a:rPr lang="ru-RU" dirty="0" smtClean="0"/>
            <a:t> </a:t>
          </a:r>
          <a:r>
            <a:rPr lang="ru-RU" dirty="0" err="1" smtClean="0"/>
            <a:t>зобов’язання</a:t>
          </a:r>
          <a:r>
            <a:rPr lang="ru-RU" dirty="0" smtClean="0"/>
            <a:t> (</a:t>
          </a:r>
          <a:r>
            <a:rPr lang="ru-RU" dirty="0" err="1" smtClean="0"/>
            <a:t>векселі</a:t>
          </a:r>
          <a:r>
            <a:rPr lang="ru-RU" dirty="0" smtClean="0"/>
            <a:t>) </a:t>
          </a:r>
          <a:r>
            <a:rPr lang="ru-RU" dirty="0" err="1" smtClean="0"/>
            <a:t>банків</a:t>
          </a:r>
          <a:r>
            <a:rPr lang="ru-RU" dirty="0" smtClean="0"/>
            <a:t>. </a:t>
          </a:r>
          <a:endParaRPr lang="ru-RU" dirty="0"/>
        </a:p>
      </dgm:t>
    </dgm:pt>
    <dgm:pt modelId="{5A0AA999-31BD-4DCD-A745-56B6EC36A684}" type="parTrans" cxnId="{829238C4-41AF-41A8-8328-25BBEF5B78F7}">
      <dgm:prSet/>
      <dgm:spPr/>
      <dgm:t>
        <a:bodyPr/>
        <a:lstStyle/>
        <a:p>
          <a:endParaRPr lang="uk-UA"/>
        </a:p>
      </dgm:t>
    </dgm:pt>
    <dgm:pt modelId="{1E56B33C-9D88-4CA7-9E4A-8612C02FD4D4}" type="sibTrans" cxnId="{829238C4-41AF-41A8-8328-25BBEF5B78F7}">
      <dgm:prSet/>
      <dgm:spPr/>
      <dgm:t>
        <a:bodyPr/>
        <a:lstStyle/>
        <a:p>
          <a:endParaRPr lang="uk-UA"/>
        </a:p>
      </dgm:t>
    </dgm:pt>
    <dgm:pt modelId="{153C499D-4CD2-45F5-84F5-1FA428542822}">
      <dgm:prSet/>
      <dgm:spPr/>
      <dgm:t>
        <a:bodyPr/>
        <a:lstStyle/>
        <a:p>
          <a:pPr rtl="0"/>
          <a:r>
            <a:rPr lang="ru-RU" dirty="0" err="1" smtClean="0"/>
            <a:t>Сучасні</a:t>
          </a:r>
          <a:r>
            <a:rPr lang="ru-RU" dirty="0" smtClean="0"/>
            <a:t> </a:t>
          </a:r>
          <a:r>
            <a:rPr lang="ru-RU" dirty="0" err="1" smtClean="0"/>
            <a:t>гроші</a:t>
          </a:r>
          <a:r>
            <a:rPr lang="ru-RU" dirty="0" smtClean="0"/>
            <a:t> - </a:t>
          </a:r>
          <a:r>
            <a:rPr lang="ru-RU" dirty="0" err="1" smtClean="0"/>
            <a:t>це</a:t>
          </a:r>
          <a:r>
            <a:rPr lang="ru-RU" dirty="0" smtClean="0"/>
            <a:t> </a:t>
          </a:r>
          <a:r>
            <a:rPr lang="ru-RU" dirty="0" err="1" smtClean="0"/>
            <a:t>боргові</a:t>
          </a:r>
          <a:r>
            <a:rPr lang="ru-RU" dirty="0" smtClean="0"/>
            <a:t> </a:t>
          </a:r>
          <a:r>
            <a:rPr lang="ru-RU" dirty="0" err="1" smtClean="0"/>
            <a:t>зобов’язання</a:t>
          </a:r>
          <a:r>
            <a:rPr lang="ru-RU" dirty="0" smtClean="0"/>
            <a:t> центрального банку. </a:t>
          </a:r>
          <a:r>
            <a:rPr lang="ru-RU" dirty="0" err="1" smtClean="0"/>
            <a:t>Сучасні</a:t>
          </a:r>
          <a:r>
            <a:rPr lang="ru-RU" dirty="0" smtClean="0"/>
            <a:t> </a:t>
          </a:r>
          <a:r>
            <a:rPr lang="ru-RU" dirty="0" err="1" smtClean="0"/>
            <a:t>гроші</a:t>
          </a:r>
          <a:r>
            <a:rPr lang="ru-RU" dirty="0" smtClean="0"/>
            <a:t> </a:t>
          </a:r>
          <a:r>
            <a:rPr lang="ru-RU" dirty="0" err="1" smtClean="0"/>
            <a:t>існують</a:t>
          </a:r>
          <a:r>
            <a:rPr lang="ru-RU" dirty="0" smtClean="0"/>
            <a:t> </a:t>
          </a:r>
          <a:r>
            <a:rPr lang="ru-RU" dirty="0" err="1" smtClean="0"/>
            <a:t>переважно</a:t>
          </a:r>
          <a:r>
            <a:rPr lang="ru-RU" dirty="0" smtClean="0"/>
            <a:t> в </a:t>
          </a:r>
          <a:r>
            <a:rPr lang="ru-RU" dirty="0" err="1" smtClean="0"/>
            <a:t>безготівковому</a:t>
          </a:r>
          <a:r>
            <a:rPr lang="ru-RU" dirty="0" smtClean="0"/>
            <a:t> </a:t>
          </a:r>
          <a:r>
            <a:rPr lang="ru-RU" dirty="0" err="1" smtClean="0"/>
            <a:t>вигляді</a:t>
          </a:r>
          <a:r>
            <a:rPr lang="ru-RU" dirty="0" smtClean="0"/>
            <a:t> як </a:t>
          </a:r>
          <a:r>
            <a:rPr lang="ru-RU" dirty="0" err="1" smtClean="0"/>
            <a:t>електронні</a:t>
          </a:r>
          <a:r>
            <a:rPr lang="ru-RU" dirty="0" smtClean="0"/>
            <a:t> записи на </a:t>
          </a:r>
          <a:r>
            <a:rPr lang="ru-RU" dirty="0" err="1" smtClean="0"/>
            <a:t>рахунках</a:t>
          </a:r>
          <a:r>
            <a:rPr lang="ru-RU" dirty="0" smtClean="0"/>
            <a:t>. </a:t>
          </a:r>
          <a:endParaRPr lang="ru-RU" dirty="0"/>
        </a:p>
      </dgm:t>
    </dgm:pt>
    <dgm:pt modelId="{C7BC5D79-822A-437F-89BF-C06C10BD935A}" type="parTrans" cxnId="{F03A66C2-C65A-45B6-86E5-06AB0CB410A8}">
      <dgm:prSet/>
      <dgm:spPr/>
      <dgm:t>
        <a:bodyPr/>
        <a:lstStyle/>
        <a:p>
          <a:endParaRPr lang="uk-UA"/>
        </a:p>
      </dgm:t>
    </dgm:pt>
    <dgm:pt modelId="{FFBF4D66-7233-4BF9-8348-6F2E02ED2ED0}" type="sibTrans" cxnId="{F03A66C2-C65A-45B6-86E5-06AB0CB410A8}">
      <dgm:prSet/>
      <dgm:spPr/>
      <dgm:t>
        <a:bodyPr/>
        <a:lstStyle/>
        <a:p>
          <a:endParaRPr lang="uk-UA"/>
        </a:p>
      </dgm:t>
    </dgm:pt>
    <dgm:pt modelId="{39E2C8A1-6761-4784-A0BF-F9D727A026AE}">
      <dgm:prSet/>
      <dgm:spPr/>
      <dgm:t>
        <a:bodyPr/>
        <a:lstStyle/>
        <a:p>
          <a:pPr rtl="0"/>
          <a:r>
            <a:rPr lang="ru-RU" dirty="0" smtClean="0"/>
            <a:t>З»</a:t>
          </a:r>
          <a:r>
            <a:rPr lang="ru-RU" dirty="0" err="1" smtClean="0"/>
            <a:t>являються</a:t>
          </a:r>
          <a:r>
            <a:rPr lang="ru-RU" dirty="0" smtClean="0"/>
            <a:t> </a:t>
          </a:r>
          <a:r>
            <a:rPr lang="ru-RU" dirty="0" err="1" smtClean="0"/>
            <a:t>електронны</a:t>
          </a:r>
          <a:r>
            <a:rPr lang="ru-RU" dirty="0" smtClean="0"/>
            <a:t> </a:t>
          </a:r>
          <a:r>
            <a:rPr lang="ru-RU" dirty="0" err="1" smtClean="0"/>
            <a:t>грошы</a:t>
          </a:r>
          <a:r>
            <a:rPr lang="ru-RU" dirty="0" smtClean="0"/>
            <a:t>. </a:t>
          </a:r>
          <a:r>
            <a:rPr lang="ru-RU" dirty="0" err="1" smtClean="0"/>
            <a:t>Носіями</a:t>
          </a:r>
          <a:r>
            <a:rPr lang="ru-RU" dirty="0" smtClean="0"/>
            <a:t> </a:t>
          </a:r>
          <a:r>
            <a:rPr lang="ru-RU" dirty="0" err="1" smtClean="0"/>
            <a:t>можуть</a:t>
          </a:r>
          <a:r>
            <a:rPr lang="ru-RU" dirty="0" smtClean="0"/>
            <a:t> бути </a:t>
          </a:r>
          <a:r>
            <a:rPr lang="ru-RU" dirty="0" err="1" smtClean="0"/>
            <a:t>пластикові</a:t>
          </a:r>
          <a:r>
            <a:rPr lang="ru-RU" dirty="0" smtClean="0"/>
            <a:t> </a:t>
          </a:r>
          <a:r>
            <a:rPr lang="ru-RU" dirty="0" err="1" smtClean="0"/>
            <a:t>картки</a:t>
          </a:r>
          <a:r>
            <a:rPr lang="ru-RU" dirty="0" smtClean="0"/>
            <a:t>. </a:t>
          </a:r>
          <a:r>
            <a:rPr lang="ru-RU" dirty="0" err="1" smtClean="0"/>
            <a:t>розрахунки</a:t>
          </a:r>
          <a:r>
            <a:rPr lang="ru-RU" dirty="0" smtClean="0"/>
            <a:t> </a:t>
          </a:r>
          <a:r>
            <a:rPr lang="ru-RU" dirty="0" err="1" smtClean="0"/>
            <a:t>можуть</a:t>
          </a:r>
          <a:r>
            <a:rPr lang="ru-RU" dirty="0" smtClean="0"/>
            <a:t> </a:t>
          </a:r>
          <a:r>
            <a:rPr lang="ru-RU" dirty="0" err="1" smtClean="0"/>
            <a:t>здійснюватись</a:t>
          </a:r>
          <a:r>
            <a:rPr lang="ru-RU" dirty="0" smtClean="0"/>
            <a:t> через </a:t>
          </a:r>
          <a:r>
            <a:rPr lang="ru-RU" dirty="0" err="1" smtClean="0"/>
            <a:t>Інтернет</a:t>
          </a:r>
          <a:r>
            <a:rPr lang="ru-RU" dirty="0" smtClean="0"/>
            <a:t>, </a:t>
          </a:r>
          <a:r>
            <a:rPr lang="ru-RU" dirty="0" err="1" smtClean="0"/>
            <a:t>мобільний</a:t>
          </a:r>
          <a:r>
            <a:rPr lang="ru-RU" dirty="0" smtClean="0"/>
            <a:t> </a:t>
          </a:r>
          <a:r>
            <a:rPr lang="ru-RU" dirty="0" err="1" smtClean="0"/>
            <a:t>зв’язок</a:t>
          </a:r>
          <a:r>
            <a:rPr lang="ru-RU" dirty="0" smtClean="0"/>
            <a:t> </a:t>
          </a:r>
          <a:r>
            <a:rPr lang="ru-RU" dirty="0" err="1" smtClean="0"/>
            <a:t>і</a:t>
          </a:r>
          <a:r>
            <a:rPr lang="ru-RU" dirty="0" smtClean="0"/>
            <a:t> т.п.</a:t>
          </a:r>
          <a:endParaRPr lang="ru-RU" dirty="0"/>
        </a:p>
      </dgm:t>
    </dgm:pt>
    <dgm:pt modelId="{2EB890D2-74C3-492F-9FFB-5397477CD9E8}" type="parTrans" cxnId="{319BC094-BA9B-4D6E-957F-D1DEC3ADE0C2}">
      <dgm:prSet/>
      <dgm:spPr/>
      <dgm:t>
        <a:bodyPr/>
        <a:lstStyle/>
        <a:p>
          <a:endParaRPr lang="uk-UA"/>
        </a:p>
      </dgm:t>
    </dgm:pt>
    <dgm:pt modelId="{F925D367-225D-467A-8B39-247F8631C45C}" type="sibTrans" cxnId="{319BC094-BA9B-4D6E-957F-D1DEC3ADE0C2}">
      <dgm:prSet/>
      <dgm:spPr/>
      <dgm:t>
        <a:bodyPr/>
        <a:lstStyle/>
        <a:p>
          <a:endParaRPr lang="uk-UA"/>
        </a:p>
      </dgm:t>
    </dgm:pt>
    <dgm:pt modelId="{49785DD9-C349-4BB5-98B2-EC42A244EF29}" type="pres">
      <dgm:prSet presAssocID="{F98A1CD0-ABA7-4520-B08C-718882041DD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BFAA1739-990B-4F98-882C-70EB5455DDF2}" type="pres">
      <dgm:prSet presAssocID="{F98A1CD0-ABA7-4520-B08C-718882041DDD}" presName="fgShape" presStyleLbl="fgShp" presStyleIdx="0" presStyleCnt="1"/>
      <dgm:spPr/>
    </dgm:pt>
    <dgm:pt modelId="{29F9128E-C89E-4485-BC3E-FC6F62BCF381}" type="pres">
      <dgm:prSet presAssocID="{F98A1CD0-ABA7-4520-B08C-718882041DDD}" presName="linComp" presStyleCnt="0"/>
      <dgm:spPr/>
    </dgm:pt>
    <dgm:pt modelId="{C6C6E046-2B8B-4E8B-8C94-E437FFE74CD0}" type="pres">
      <dgm:prSet presAssocID="{7BBCB981-8E3C-4438-BF56-9D99F489C64D}" presName="compNode" presStyleCnt="0"/>
      <dgm:spPr/>
    </dgm:pt>
    <dgm:pt modelId="{714CC998-1451-4981-A6B5-0A37E6DEFD77}" type="pres">
      <dgm:prSet presAssocID="{7BBCB981-8E3C-4438-BF56-9D99F489C64D}" presName="bkgdShape" presStyleLbl="node1" presStyleIdx="0" presStyleCnt="5"/>
      <dgm:spPr/>
      <dgm:t>
        <a:bodyPr/>
        <a:lstStyle/>
        <a:p>
          <a:endParaRPr lang="uk-UA"/>
        </a:p>
      </dgm:t>
    </dgm:pt>
    <dgm:pt modelId="{4B94C707-765D-467B-B987-5EFAD544DD37}" type="pres">
      <dgm:prSet presAssocID="{7BBCB981-8E3C-4438-BF56-9D99F489C64D}" presName="nodeTx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0214EE4-27EB-4CE0-A0D7-EF74D2878D9F}" type="pres">
      <dgm:prSet presAssocID="{7BBCB981-8E3C-4438-BF56-9D99F489C64D}" presName="invisiNode" presStyleLbl="node1" presStyleIdx="0" presStyleCnt="5"/>
      <dgm:spPr/>
    </dgm:pt>
    <dgm:pt modelId="{FA20A23A-31A6-4071-96C0-9BD588B2B3B4}" type="pres">
      <dgm:prSet presAssocID="{7BBCB981-8E3C-4438-BF56-9D99F489C64D}" presName="imagNode" presStyleLbl="fgImgPlace1" presStyleIdx="0" presStyleCnt="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uk-UA"/>
        </a:p>
      </dgm:t>
    </dgm:pt>
    <dgm:pt modelId="{C0D2760B-559B-4400-9BF1-E00DF921D976}" type="pres">
      <dgm:prSet presAssocID="{A268DCBE-5471-4470-863D-5C9B636BD2CF}" presName="sibTrans" presStyleLbl="sibTrans2D1" presStyleIdx="0" presStyleCnt="0"/>
      <dgm:spPr/>
      <dgm:t>
        <a:bodyPr/>
        <a:lstStyle/>
        <a:p>
          <a:endParaRPr lang="uk-UA"/>
        </a:p>
      </dgm:t>
    </dgm:pt>
    <dgm:pt modelId="{B5CA7B7B-034F-4039-978F-754CED65E3AE}" type="pres">
      <dgm:prSet presAssocID="{452C728A-27F9-44B9-B1B3-1498DC89F50A}" presName="compNode" presStyleCnt="0"/>
      <dgm:spPr/>
    </dgm:pt>
    <dgm:pt modelId="{219C09F8-E08B-4BCC-9210-EA98D26AFA41}" type="pres">
      <dgm:prSet presAssocID="{452C728A-27F9-44B9-B1B3-1498DC89F50A}" presName="bkgdShape" presStyleLbl="node1" presStyleIdx="1" presStyleCnt="5"/>
      <dgm:spPr/>
      <dgm:t>
        <a:bodyPr/>
        <a:lstStyle/>
        <a:p>
          <a:endParaRPr lang="uk-UA"/>
        </a:p>
      </dgm:t>
    </dgm:pt>
    <dgm:pt modelId="{A8855A50-62E2-434B-9811-7CC24A9A0E0D}" type="pres">
      <dgm:prSet presAssocID="{452C728A-27F9-44B9-B1B3-1498DC89F50A}" presName="nodeTx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341067D1-7F9A-4356-A5ED-958CB77B4AA2}" type="pres">
      <dgm:prSet presAssocID="{452C728A-27F9-44B9-B1B3-1498DC89F50A}" presName="invisiNode" presStyleLbl="node1" presStyleIdx="1" presStyleCnt="5"/>
      <dgm:spPr/>
    </dgm:pt>
    <dgm:pt modelId="{64985034-37D9-41B5-BE8D-D547D9698045}" type="pres">
      <dgm:prSet presAssocID="{452C728A-27F9-44B9-B1B3-1498DC89F50A}" presName="imagNode" presStyleLbl="fgImgPlace1" presStyleIdx="1" presStyleCnt="5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uk-UA"/>
        </a:p>
      </dgm:t>
    </dgm:pt>
    <dgm:pt modelId="{65AB0953-C10F-466C-B896-DD2B8DF2310B}" type="pres">
      <dgm:prSet presAssocID="{DE852386-3DF0-40CE-9886-FD5C4894F7A2}" presName="sibTrans" presStyleLbl="sibTrans2D1" presStyleIdx="0" presStyleCnt="0"/>
      <dgm:spPr/>
      <dgm:t>
        <a:bodyPr/>
        <a:lstStyle/>
        <a:p>
          <a:endParaRPr lang="uk-UA"/>
        </a:p>
      </dgm:t>
    </dgm:pt>
    <dgm:pt modelId="{390705E2-008E-41A6-9FD1-33F31E870243}" type="pres">
      <dgm:prSet presAssocID="{9D9907ED-5CAD-4EFB-8E71-7C1966A1F316}" presName="compNode" presStyleCnt="0"/>
      <dgm:spPr/>
    </dgm:pt>
    <dgm:pt modelId="{977FDDE7-882D-48F7-A06A-A411A8A5309F}" type="pres">
      <dgm:prSet presAssocID="{9D9907ED-5CAD-4EFB-8E71-7C1966A1F316}" presName="bkgdShape" presStyleLbl="node1" presStyleIdx="2" presStyleCnt="5"/>
      <dgm:spPr/>
      <dgm:t>
        <a:bodyPr/>
        <a:lstStyle/>
        <a:p>
          <a:endParaRPr lang="uk-UA"/>
        </a:p>
      </dgm:t>
    </dgm:pt>
    <dgm:pt modelId="{E7709CC9-D84C-4DFA-89C4-316A104F2531}" type="pres">
      <dgm:prSet presAssocID="{9D9907ED-5CAD-4EFB-8E71-7C1966A1F316}" presName="nodeTx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67B96E4-60D9-4781-939E-40EF2B9F8641}" type="pres">
      <dgm:prSet presAssocID="{9D9907ED-5CAD-4EFB-8E71-7C1966A1F316}" presName="invisiNode" presStyleLbl="node1" presStyleIdx="2" presStyleCnt="5"/>
      <dgm:spPr/>
    </dgm:pt>
    <dgm:pt modelId="{C533E573-FF10-4C3F-853A-A37B96E40DE1}" type="pres">
      <dgm:prSet presAssocID="{9D9907ED-5CAD-4EFB-8E71-7C1966A1F316}" presName="imagNode" presStyleLbl="fgImgPlace1" presStyleIdx="2" presStyleCnt="5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uk-UA"/>
        </a:p>
      </dgm:t>
    </dgm:pt>
    <dgm:pt modelId="{144A38FC-68D1-4D7D-9EF7-202E611069E6}" type="pres">
      <dgm:prSet presAssocID="{1E56B33C-9D88-4CA7-9E4A-8612C02FD4D4}" presName="sibTrans" presStyleLbl="sibTrans2D1" presStyleIdx="0" presStyleCnt="0"/>
      <dgm:spPr/>
      <dgm:t>
        <a:bodyPr/>
        <a:lstStyle/>
        <a:p>
          <a:endParaRPr lang="uk-UA"/>
        </a:p>
      </dgm:t>
    </dgm:pt>
    <dgm:pt modelId="{82B99D54-730E-41BD-B9E4-D6C30AE708F2}" type="pres">
      <dgm:prSet presAssocID="{153C499D-4CD2-45F5-84F5-1FA428542822}" presName="compNode" presStyleCnt="0"/>
      <dgm:spPr/>
    </dgm:pt>
    <dgm:pt modelId="{03BC3DC5-4448-4B30-8589-3E15D737F879}" type="pres">
      <dgm:prSet presAssocID="{153C499D-4CD2-45F5-84F5-1FA428542822}" presName="bkgdShape" presStyleLbl="node1" presStyleIdx="3" presStyleCnt="5"/>
      <dgm:spPr/>
      <dgm:t>
        <a:bodyPr/>
        <a:lstStyle/>
        <a:p>
          <a:endParaRPr lang="uk-UA"/>
        </a:p>
      </dgm:t>
    </dgm:pt>
    <dgm:pt modelId="{A92A6E03-E04B-4762-99F8-AC583C56E9D1}" type="pres">
      <dgm:prSet presAssocID="{153C499D-4CD2-45F5-84F5-1FA428542822}" presName="nodeTx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D1B6C0C-0B41-4796-A065-9B9EB543C7F4}" type="pres">
      <dgm:prSet presAssocID="{153C499D-4CD2-45F5-84F5-1FA428542822}" presName="invisiNode" presStyleLbl="node1" presStyleIdx="3" presStyleCnt="5"/>
      <dgm:spPr/>
    </dgm:pt>
    <dgm:pt modelId="{D8204A0A-A827-4B14-9CDB-973EA8959780}" type="pres">
      <dgm:prSet presAssocID="{153C499D-4CD2-45F5-84F5-1FA428542822}" presName="imagNode" presStyleLbl="fgImgPlace1" presStyleIdx="3" presStyleCnt="5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uk-UA"/>
        </a:p>
      </dgm:t>
    </dgm:pt>
    <dgm:pt modelId="{91DF76B8-5A2F-45C2-8CAD-12E263EF22C3}" type="pres">
      <dgm:prSet presAssocID="{FFBF4D66-7233-4BF9-8348-6F2E02ED2ED0}" presName="sibTrans" presStyleLbl="sibTrans2D1" presStyleIdx="0" presStyleCnt="0"/>
      <dgm:spPr/>
      <dgm:t>
        <a:bodyPr/>
        <a:lstStyle/>
        <a:p>
          <a:endParaRPr lang="uk-UA"/>
        </a:p>
      </dgm:t>
    </dgm:pt>
    <dgm:pt modelId="{02F6E3EE-5286-469D-88CA-4A5697443819}" type="pres">
      <dgm:prSet presAssocID="{39E2C8A1-6761-4784-A0BF-F9D727A026AE}" presName="compNode" presStyleCnt="0"/>
      <dgm:spPr/>
    </dgm:pt>
    <dgm:pt modelId="{166A4E86-17C7-4579-B673-8CB14CDA415D}" type="pres">
      <dgm:prSet presAssocID="{39E2C8A1-6761-4784-A0BF-F9D727A026AE}" presName="bkgdShape" presStyleLbl="node1" presStyleIdx="4" presStyleCnt="5"/>
      <dgm:spPr/>
      <dgm:t>
        <a:bodyPr/>
        <a:lstStyle/>
        <a:p>
          <a:endParaRPr lang="uk-UA"/>
        </a:p>
      </dgm:t>
    </dgm:pt>
    <dgm:pt modelId="{9A9D659D-D545-4E05-AFC1-32E713A346AE}" type="pres">
      <dgm:prSet presAssocID="{39E2C8A1-6761-4784-A0BF-F9D727A026AE}" presName="nodeTx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0798277-6A76-4FC5-9F97-BC3B12ABD5EC}" type="pres">
      <dgm:prSet presAssocID="{39E2C8A1-6761-4784-A0BF-F9D727A026AE}" presName="invisiNode" presStyleLbl="node1" presStyleIdx="4" presStyleCnt="5"/>
      <dgm:spPr/>
    </dgm:pt>
    <dgm:pt modelId="{499D5452-2151-44D5-A82B-6E0647F86F54}" type="pres">
      <dgm:prSet presAssocID="{39E2C8A1-6761-4784-A0BF-F9D727A026AE}" presName="imagNode" presStyleLbl="fgImgPlace1" presStyleIdx="4" presStyleCnt="5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  <dgm:t>
        <a:bodyPr/>
        <a:lstStyle/>
        <a:p>
          <a:endParaRPr lang="uk-UA"/>
        </a:p>
      </dgm:t>
    </dgm:pt>
  </dgm:ptLst>
  <dgm:cxnLst>
    <dgm:cxn modelId="{F03A66C2-C65A-45B6-86E5-06AB0CB410A8}" srcId="{F98A1CD0-ABA7-4520-B08C-718882041DDD}" destId="{153C499D-4CD2-45F5-84F5-1FA428542822}" srcOrd="3" destOrd="0" parTransId="{C7BC5D79-822A-437F-89BF-C06C10BD935A}" sibTransId="{FFBF4D66-7233-4BF9-8348-6F2E02ED2ED0}"/>
    <dgm:cxn modelId="{829238C4-41AF-41A8-8328-25BBEF5B78F7}" srcId="{F98A1CD0-ABA7-4520-B08C-718882041DDD}" destId="{9D9907ED-5CAD-4EFB-8E71-7C1966A1F316}" srcOrd="2" destOrd="0" parTransId="{5A0AA999-31BD-4DCD-A745-56B6EC36A684}" sibTransId="{1E56B33C-9D88-4CA7-9E4A-8612C02FD4D4}"/>
    <dgm:cxn modelId="{06284887-E53A-4EFC-9432-CC3C19183933}" type="presOf" srcId="{153C499D-4CD2-45F5-84F5-1FA428542822}" destId="{A92A6E03-E04B-4762-99F8-AC583C56E9D1}" srcOrd="1" destOrd="0" presId="urn:microsoft.com/office/officeart/2005/8/layout/hList7#1"/>
    <dgm:cxn modelId="{B7B123D6-C0F7-4B3E-84C9-25A04B196FB8}" type="presOf" srcId="{452C728A-27F9-44B9-B1B3-1498DC89F50A}" destId="{219C09F8-E08B-4BCC-9210-EA98D26AFA41}" srcOrd="0" destOrd="0" presId="urn:microsoft.com/office/officeart/2005/8/layout/hList7#1"/>
    <dgm:cxn modelId="{4D113E09-2D76-40BC-8B82-6E870F3C61C4}" type="presOf" srcId="{39E2C8A1-6761-4784-A0BF-F9D727A026AE}" destId="{166A4E86-17C7-4579-B673-8CB14CDA415D}" srcOrd="0" destOrd="0" presId="urn:microsoft.com/office/officeart/2005/8/layout/hList7#1"/>
    <dgm:cxn modelId="{89EBC554-18BD-403D-8560-76007A7570F2}" type="presOf" srcId="{7BBCB981-8E3C-4438-BF56-9D99F489C64D}" destId="{714CC998-1451-4981-A6B5-0A37E6DEFD77}" srcOrd="0" destOrd="0" presId="urn:microsoft.com/office/officeart/2005/8/layout/hList7#1"/>
    <dgm:cxn modelId="{1D539662-EB34-4AF7-BEF8-9640279E2FC2}" srcId="{F98A1CD0-ABA7-4520-B08C-718882041DDD}" destId="{7BBCB981-8E3C-4438-BF56-9D99F489C64D}" srcOrd="0" destOrd="0" parTransId="{C8975E15-99B9-4DE2-A406-D348EBA788ED}" sibTransId="{A268DCBE-5471-4470-863D-5C9B636BD2CF}"/>
    <dgm:cxn modelId="{969CB034-1E5F-470B-9EFF-31232EE14FB0}" type="presOf" srcId="{F98A1CD0-ABA7-4520-B08C-718882041DDD}" destId="{49785DD9-C349-4BB5-98B2-EC42A244EF29}" srcOrd="0" destOrd="0" presId="urn:microsoft.com/office/officeart/2005/8/layout/hList7#1"/>
    <dgm:cxn modelId="{B45A7845-892C-452E-97F3-58E531C5CCB5}" srcId="{F98A1CD0-ABA7-4520-B08C-718882041DDD}" destId="{452C728A-27F9-44B9-B1B3-1498DC89F50A}" srcOrd="1" destOrd="0" parTransId="{B17BF725-C1E7-4844-BF13-537A8B5C2A1A}" sibTransId="{DE852386-3DF0-40CE-9886-FD5C4894F7A2}"/>
    <dgm:cxn modelId="{22FADB6F-63B1-4E7E-B8FE-22DA35803349}" type="presOf" srcId="{7BBCB981-8E3C-4438-BF56-9D99F489C64D}" destId="{4B94C707-765D-467B-B987-5EFAD544DD37}" srcOrd="1" destOrd="0" presId="urn:microsoft.com/office/officeart/2005/8/layout/hList7#1"/>
    <dgm:cxn modelId="{FF1796B1-92F3-4DDA-8C38-363111F5728D}" type="presOf" srcId="{39E2C8A1-6761-4784-A0BF-F9D727A026AE}" destId="{9A9D659D-D545-4E05-AFC1-32E713A346AE}" srcOrd="1" destOrd="0" presId="urn:microsoft.com/office/officeart/2005/8/layout/hList7#1"/>
    <dgm:cxn modelId="{E084BB86-DD74-47C3-B51E-597CF09F83F1}" type="presOf" srcId="{1E56B33C-9D88-4CA7-9E4A-8612C02FD4D4}" destId="{144A38FC-68D1-4D7D-9EF7-202E611069E6}" srcOrd="0" destOrd="0" presId="urn:microsoft.com/office/officeart/2005/8/layout/hList7#1"/>
    <dgm:cxn modelId="{25214440-4205-4ECB-B70A-2C3324F4FDDB}" type="presOf" srcId="{452C728A-27F9-44B9-B1B3-1498DC89F50A}" destId="{A8855A50-62E2-434B-9811-7CC24A9A0E0D}" srcOrd="1" destOrd="0" presId="urn:microsoft.com/office/officeart/2005/8/layout/hList7#1"/>
    <dgm:cxn modelId="{119AA3B9-0BDA-4277-A65D-00D3724DE53D}" type="presOf" srcId="{DE852386-3DF0-40CE-9886-FD5C4894F7A2}" destId="{65AB0953-C10F-466C-B896-DD2B8DF2310B}" srcOrd="0" destOrd="0" presId="urn:microsoft.com/office/officeart/2005/8/layout/hList7#1"/>
    <dgm:cxn modelId="{C981EB36-7153-4FD5-BCCF-0DEEA151B7C5}" type="presOf" srcId="{9D9907ED-5CAD-4EFB-8E71-7C1966A1F316}" destId="{977FDDE7-882D-48F7-A06A-A411A8A5309F}" srcOrd="0" destOrd="0" presId="urn:microsoft.com/office/officeart/2005/8/layout/hList7#1"/>
    <dgm:cxn modelId="{E69471E7-BF17-4B8A-A57B-B78D02EB434D}" type="presOf" srcId="{A268DCBE-5471-4470-863D-5C9B636BD2CF}" destId="{C0D2760B-559B-4400-9BF1-E00DF921D976}" srcOrd="0" destOrd="0" presId="urn:microsoft.com/office/officeart/2005/8/layout/hList7#1"/>
    <dgm:cxn modelId="{FD90BB3C-1573-418C-AC5A-4943E72CE0A6}" type="presOf" srcId="{FFBF4D66-7233-4BF9-8348-6F2E02ED2ED0}" destId="{91DF76B8-5A2F-45C2-8CAD-12E263EF22C3}" srcOrd="0" destOrd="0" presId="urn:microsoft.com/office/officeart/2005/8/layout/hList7#1"/>
    <dgm:cxn modelId="{F3920B2A-0C0A-4EC5-9763-09CF4931A485}" type="presOf" srcId="{9D9907ED-5CAD-4EFB-8E71-7C1966A1F316}" destId="{E7709CC9-D84C-4DFA-89C4-316A104F2531}" srcOrd="1" destOrd="0" presId="urn:microsoft.com/office/officeart/2005/8/layout/hList7#1"/>
    <dgm:cxn modelId="{B3F9FE1A-8D9D-40F4-BC6A-A31BA0158FE0}" type="presOf" srcId="{153C499D-4CD2-45F5-84F5-1FA428542822}" destId="{03BC3DC5-4448-4B30-8589-3E15D737F879}" srcOrd="0" destOrd="0" presId="urn:microsoft.com/office/officeart/2005/8/layout/hList7#1"/>
    <dgm:cxn modelId="{319BC094-BA9B-4D6E-957F-D1DEC3ADE0C2}" srcId="{F98A1CD0-ABA7-4520-B08C-718882041DDD}" destId="{39E2C8A1-6761-4784-A0BF-F9D727A026AE}" srcOrd="4" destOrd="0" parTransId="{2EB890D2-74C3-492F-9FFB-5397477CD9E8}" sibTransId="{F925D367-225D-467A-8B39-247F8631C45C}"/>
    <dgm:cxn modelId="{18AF68CF-4CA4-4CCC-91DC-E9871733F455}" type="presParOf" srcId="{49785DD9-C349-4BB5-98B2-EC42A244EF29}" destId="{BFAA1739-990B-4F98-882C-70EB5455DDF2}" srcOrd="0" destOrd="0" presId="urn:microsoft.com/office/officeart/2005/8/layout/hList7#1"/>
    <dgm:cxn modelId="{DB7AB19B-D663-40A9-9E88-ED30A5E4E6DF}" type="presParOf" srcId="{49785DD9-C349-4BB5-98B2-EC42A244EF29}" destId="{29F9128E-C89E-4485-BC3E-FC6F62BCF381}" srcOrd="1" destOrd="0" presId="urn:microsoft.com/office/officeart/2005/8/layout/hList7#1"/>
    <dgm:cxn modelId="{648D03A1-20B6-4962-968E-4436764908B5}" type="presParOf" srcId="{29F9128E-C89E-4485-BC3E-FC6F62BCF381}" destId="{C6C6E046-2B8B-4E8B-8C94-E437FFE74CD0}" srcOrd="0" destOrd="0" presId="urn:microsoft.com/office/officeart/2005/8/layout/hList7#1"/>
    <dgm:cxn modelId="{15741F06-3689-460E-91E7-7DACF5237B1D}" type="presParOf" srcId="{C6C6E046-2B8B-4E8B-8C94-E437FFE74CD0}" destId="{714CC998-1451-4981-A6B5-0A37E6DEFD77}" srcOrd="0" destOrd="0" presId="urn:microsoft.com/office/officeart/2005/8/layout/hList7#1"/>
    <dgm:cxn modelId="{085E40CE-38A1-4AE2-A99D-D7A78B1AD5D7}" type="presParOf" srcId="{C6C6E046-2B8B-4E8B-8C94-E437FFE74CD0}" destId="{4B94C707-765D-467B-B987-5EFAD544DD37}" srcOrd="1" destOrd="0" presId="urn:microsoft.com/office/officeart/2005/8/layout/hList7#1"/>
    <dgm:cxn modelId="{AC45B3BA-A7E4-401B-AB7C-1AE53C4C75AB}" type="presParOf" srcId="{C6C6E046-2B8B-4E8B-8C94-E437FFE74CD0}" destId="{C0214EE4-27EB-4CE0-A0D7-EF74D2878D9F}" srcOrd="2" destOrd="0" presId="urn:microsoft.com/office/officeart/2005/8/layout/hList7#1"/>
    <dgm:cxn modelId="{DC651342-9D3D-4454-BA93-6C142297D907}" type="presParOf" srcId="{C6C6E046-2B8B-4E8B-8C94-E437FFE74CD0}" destId="{FA20A23A-31A6-4071-96C0-9BD588B2B3B4}" srcOrd="3" destOrd="0" presId="urn:microsoft.com/office/officeart/2005/8/layout/hList7#1"/>
    <dgm:cxn modelId="{A9CC555A-F501-4F77-9B67-2F88ACFAF70E}" type="presParOf" srcId="{29F9128E-C89E-4485-BC3E-FC6F62BCF381}" destId="{C0D2760B-559B-4400-9BF1-E00DF921D976}" srcOrd="1" destOrd="0" presId="urn:microsoft.com/office/officeart/2005/8/layout/hList7#1"/>
    <dgm:cxn modelId="{ED638544-2B4E-44D7-99D9-8A53E403F33F}" type="presParOf" srcId="{29F9128E-C89E-4485-BC3E-FC6F62BCF381}" destId="{B5CA7B7B-034F-4039-978F-754CED65E3AE}" srcOrd="2" destOrd="0" presId="urn:microsoft.com/office/officeart/2005/8/layout/hList7#1"/>
    <dgm:cxn modelId="{F3A74B58-F50D-4977-B7A0-515FB93CFC6C}" type="presParOf" srcId="{B5CA7B7B-034F-4039-978F-754CED65E3AE}" destId="{219C09F8-E08B-4BCC-9210-EA98D26AFA41}" srcOrd="0" destOrd="0" presId="urn:microsoft.com/office/officeart/2005/8/layout/hList7#1"/>
    <dgm:cxn modelId="{FBC5FE7D-2359-49DB-97D5-40779D44170C}" type="presParOf" srcId="{B5CA7B7B-034F-4039-978F-754CED65E3AE}" destId="{A8855A50-62E2-434B-9811-7CC24A9A0E0D}" srcOrd="1" destOrd="0" presId="urn:microsoft.com/office/officeart/2005/8/layout/hList7#1"/>
    <dgm:cxn modelId="{02D78490-E6EB-4023-ADA6-C63A60681686}" type="presParOf" srcId="{B5CA7B7B-034F-4039-978F-754CED65E3AE}" destId="{341067D1-7F9A-4356-A5ED-958CB77B4AA2}" srcOrd="2" destOrd="0" presId="urn:microsoft.com/office/officeart/2005/8/layout/hList7#1"/>
    <dgm:cxn modelId="{C5D3C5D1-C8D9-4543-9D87-4B88C2078507}" type="presParOf" srcId="{B5CA7B7B-034F-4039-978F-754CED65E3AE}" destId="{64985034-37D9-41B5-BE8D-D547D9698045}" srcOrd="3" destOrd="0" presId="urn:microsoft.com/office/officeart/2005/8/layout/hList7#1"/>
    <dgm:cxn modelId="{43F3C396-2475-49D6-9B4C-F389572D3A33}" type="presParOf" srcId="{29F9128E-C89E-4485-BC3E-FC6F62BCF381}" destId="{65AB0953-C10F-466C-B896-DD2B8DF2310B}" srcOrd="3" destOrd="0" presId="urn:microsoft.com/office/officeart/2005/8/layout/hList7#1"/>
    <dgm:cxn modelId="{2A7BCA4B-94A6-4AF5-B633-57463EFF52D3}" type="presParOf" srcId="{29F9128E-C89E-4485-BC3E-FC6F62BCF381}" destId="{390705E2-008E-41A6-9FD1-33F31E870243}" srcOrd="4" destOrd="0" presId="urn:microsoft.com/office/officeart/2005/8/layout/hList7#1"/>
    <dgm:cxn modelId="{2006E9D3-CD77-44DC-A07F-45C67FB92C59}" type="presParOf" srcId="{390705E2-008E-41A6-9FD1-33F31E870243}" destId="{977FDDE7-882D-48F7-A06A-A411A8A5309F}" srcOrd="0" destOrd="0" presId="urn:microsoft.com/office/officeart/2005/8/layout/hList7#1"/>
    <dgm:cxn modelId="{B991869F-1DFF-4E70-B472-A9A368456BFC}" type="presParOf" srcId="{390705E2-008E-41A6-9FD1-33F31E870243}" destId="{E7709CC9-D84C-4DFA-89C4-316A104F2531}" srcOrd="1" destOrd="0" presId="urn:microsoft.com/office/officeart/2005/8/layout/hList7#1"/>
    <dgm:cxn modelId="{EC295180-5E46-44C5-9CDA-24FD55883B4E}" type="presParOf" srcId="{390705E2-008E-41A6-9FD1-33F31E870243}" destId="{667B96E4-60D9-4781-939E-40EF2B9F8641}" srcOrd="2" destOrd="0" presId="urn:microsoft.com/office/officeart/2005/8/layout/hList7#1"/>
    <dgm:cxn modelId="{414CD6F7-CB21-42B0-BF82-AB087045A6DD}" type="presParOf" srcId="{390705E2-008E-41A6-9FD1-33F31E870243}" destId="{C533E573-FF10-4C3F-853A-A37B96E40DE1}" srcOrd="3" destOrd="0" presId="urn:microsoft.com/office/officeart/2005/8/layout/hList7#1"/>
    <dgm:cxn modelId="{C7C07EA1-BC06-473B-B8C3-0765A369326C}" type="presParOf" srcId="{29F9128E-C89E-4485-BC3E-FC6F62BCF381}" destId="{144A38FC-68D1-4D7D-9EF7-202E611069E6}" srcOrd="5" destOrd="0" presId="urn:microsoft.com/office/officeart/2005/8/layout/hList7#1"/>
    <dgm:cxn modelId="{7CD7D95B-B382-4ACD-B739-33723EF5DC65}" type="presParOf" srcId="{29F9128E-C89E-4485-BC3E-FC6F62BCF381}" destId="{82B99D54-730E-41BD-B9E4-D6C30AE708F2}" srcOrd="6" destOrd="0" presId="urn:microsoft.com/office/officeart/2005/8/layout/hList7#1"/>
    <dgm:cxn modelId="{33BA571F-6F67-4514-81D1-1C82CD0E0A5F}" type="presParOf" srcId="{82B99D54-730E-41BD-B9E4-D6C30AE708F2}" destId="{03BC3DC5-4448-4B30-8589-3E15D737F879}" srcOrd="0" destOrd="0" presId="urn:microsoft.com/office/officeart/2005/8/layout/hList7#1"/>
    <dgm:cxn modelId="{0A87932C-7696-45D2-B416-6F8162BCE073}" type="presParOf" srcId="{82B99D54-730E-41BD-B9E4-D6C30AE708F2}" destId="{A92A6E03-E04B-4762-99F8-AC583C56E9D1}" srcOrd="1" destOrd="0" presId="urn:microsoft.com/office/officeart/2005/8/layout/hList7#1"/>
    <dgm:cxn modelId="{E316F9F2-6CAC-4E25-A4E1-46B94EF929B2}" type="presParOf" srcId="{82B99D54-730E-41BD-B9E4-D6C30AE708F2}" destId="{8D1B6C0C-0B41-4796-A065-9B9EB543C7F4}" srcOrd="2" destOrd="0" presId="urn:microsoft.com/office/officeart/2005/8/layout/hList7#1"/>
    <dgm:cxn modelId="{EE5CB98C-5F6A-4741-AE3D-332208A6800C}" type="presParOf" srcId="{82B99D54-730E-41BD-B9E4-D6C30AE708F2}" destId="{D8204A0A-A827-4B14-9CDB-973EA8959780}" srcOrd="3" destOrd="0" presId="urn:microsoft.com/office/officeart/2005/8/layout/hList7#1"/>
    <dgm:cxn modelId="{12AF24BB-B97F-41E1-906C-78FE4E7D152A}" type="presParOf" srcId="{29F9128E-C89E-4485-BC3E-FC6F62BCF381}" destId="{91DF76B8-5A2F-45C2-8CAD-12E263EF22C3}" srcOrd="7" destOrd="0" presId="urn:microsoft.com/office/officeart/2005/8/layout/hList7#1"/>
    <dgm:cxn modelId="{549C8B73-D45B-4AE8-80E4-E48B9BEEDE6F}" type="presParOf" srcId="{29F9128E-C89E-4485-BC3E-FC6F62BCF381}" destId="{02F6E3EE-5286-469D-88CA-4A5697443819}" srcOrd="8" destOrd="0" presId="urn:microsoft.com/office/officeart/2005/8/layout/hList7#1"/>
    <dgm:cxn modelId="{0A74389B-1969-4013-BA76-58841B71B441}" type="presParOf" srcId="{02F6E3EE-5286-469D-88CA-4A5697443819}" destId="{166A4E86-17C7-4579-B673-8CB14CDA415D}" srcOrd="0" destOrd="0" presId="urn:microsoft.com/office/officeart/2005/8/layout/hList7#1"/>
    <dgm:cxn modelId="{B57FD7C4-2E80-4106-A497-9543BA8F5734}" type="presParOf" srcId="{02F6E3EE-5286-469D-88CA-4A5697443819}" destId="{9A9D659D-D545-4E05-AFC1-32E713A346AE}" srcOrd="1" destOrd="0" presId="urn:microsoft.com/office/officeart/2005/8/layout/hList7#1"/>
    <dgm:cxn modelId="{D4EB740C-C317-4D7A-AFDE-4BD1BC701F74}" type="presParOf" srcId="{02F6E3EE-5286-469D-88CA-4A5697443819}" destId="{B0798277-6A76-4FC5-9F97-BC3B12ABD5EC}" srcOrd="2" destOrd="0" presId="urn:microsoft.com/office/officeart/2005/8/layout/hList7#1"/>
    <dgm:cxn modelId="{1E4D9D1D-0A25-4545-8170-D6AEF92E0DEA}" type="presParOf" srcId="{02F6E3EE-5286-469D-88CA-4A5697443819}" destId="{499D5452-2151-44D5-A82B-6E0647F86F54}" srcOrd="3" destOrd="0" presId="urn:microsoft.com/office/officeart/2005/8/layout/hList7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E3183E-2016-44C2-AE08-88711AE7BC88}">
      <dsp:nvSpPr>
        <dsp:cNvPr id="0" name=""/>
        <dsp:cNvSpPr/>
      </dsp:nvSpPr>
      <dsp:spPr>
        <a:xfrm>
          <a:off x="0" y="0"/>
          <a:ext cx="8229600" cy="3601497"/>
        </a:xfrm>
        <a:prstGeom prst="roundRect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0"/>
                <a:tint val="62000"/>
                <a:satMod val="180000"/>
              </a:schemeClr>
            </a:gs>
            <a:gs pos="65000">
              <a:schemeClr val="accent1">
                <a:alpha val="90000"/>
                <a:hueOff val="0"/>
                <a:satOff val="0"/>
                <a:lumOff val="0"/>
                <a:alphaOff val="0"/>
                <a:tint val="32000"/>
                <a:satMod val="25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0"/>
                <a:tint val="23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lvl="0" algn="l" defTabSz="2089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700" kern="1200" dirty="0" smtClean="0"/>
            <a:t> Історичні етапи розвитку грошових відносин</a:t>
          </a:r>
          <a:endParaRPr lang="en-US" sz="4700" kern="1200" dirty="0" smtClean="0"/>
        </a:p>
        <a:p>
          <a:pPr lvl="0" algn="l" defTabSz="2089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/>
        </a:p>
      </dsp:txBody>
      <dsp:txXfrm>
        <a:off x="175811" y="175811"/>
        <a:ext cx="7877978" cy="324987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CA7C5C-6B5F-47DE-BC55-89D52ED53071}">
      <dsp:nvSpPr>
        <dsp:cNvPr id="0" name=""/>
        <dsp:cNvSpPr/>
      </dsp:nvSpPr>
      <dsp:spPr>
        <a:xfrm flipH="1">
          <a:off x="5663544" y="0"/>
          <a:ext cx="2566055" cy="4525963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4A1AD2-9E12-484B-ADF2-736B0B2D1B81}">
      <dsp:nvSpPr>
        <dsp:cNvPr id="0" name=""/>
        <dsp:cNvSpPr/>
      </dsp:nvSpPr>
      <dsp:spPr>
        <a:xfrm>
          <a:off x="48554" y="0"/>
          <a:ext cx="5566435" cy="4525963"/>
        </a:xfrm>
        <a:prstGeom prst="roundRect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0"/>
                <a:tint val="62000"/>
                <a:satMod val="180000"/>
              </a:schemeClr>
            </a:gs>
            <a:gs pos="65000">
              <a:schemeClr val="accent1">
                <a:alpha val="90000"/>
                <a:hueOff val="0"/>
                <a:satOff val="0"/>
                <a:lumOff val="0"/>
                <a:alphaOff val="0"/>
                <a:tint val="32000"/>
                <a:satMod val="25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0"/>
                <a:tint val="23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indent="457200" algn="just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/>
            <a:t>Гроші - це одне з найвеличніших досягнень людства. Їх виникнення пов’язують з 7-8 тис. до н. е., коли у древніх </a:t>
          </a:r>
          <a:r>
            <a:rPr lang="uk-UA" sz="1800" kern="1200" dirty="0" err="1" smtClean="0"/>
            <a:t>пле</a:t>
          </a:r>
          <a:r>
            <a:rPr lang="ru-RU" sz="1800" kern="1200" dirty="0" smtClean="0"/>
            <a:t>мен </a:t>
          </a:r>
          <a:r>
            <a:rPr lang="ru-RU" sz="1800" kern="1200" dirty="0" err="1" smtClean="0"/>
            <a:t>з’явився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обмін</a:t>
          </a:r>
          <a:r>
            <a:rPr lang="ru-RU" sz="1800" kern="1200" dirty="0" smtClean="0"/>
            <a:t> одних </a:t>
          </a:r>
          <a:r>
            <a:rPr lang="ru-RU" sz="1800" kern="1200" dirty="0" err="1" smtClean="0"/>
            <a:t>продуктів</a:t>
          </a:r>
          <a:r>
            <a:rPr lang="ru-RU" sz="1800" kern="1200" dirty="0" smtClean="0"/>
            <a:t> на </a:t>
          </a:r>
          <a:r>
            <a:rPr lang="ru-RU" sz="1800" kern="1200" dirty="0" err="1" smtClean="0"/>
            <a:t>інші</a:t>
          </a:r>
          <a:r>
            <a:rPr lang="ru-RU" sz="1800" kern="1200" dirty="0" smtClean="0"/>
            <a:t>. </a:t>
          </a:r>
          <a:endParaRPr lang="en-US" sz="1800" kern="1200" dirty="0" smtClean="0"/>
        </a:p>
        <a:p>
          <a:pPr lvl="0" indent="457200" algn="just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err="1" smtClean="0"/>
            <a:t>Історично</a:t>
          </a:r>
          <a:r>
            <a:rPr lang="ru-RU" sz="1800" kern="1200" dirty="0" smtClean="0"/>
            <a:t> як </a:t>
          </a:r>
          <a:r>
            <a:rPr lang="ru-RU" sz="1800" kern="1200" dirty="0" err="1" smtClean="0"/>
            <a:t>засіб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полегшення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обміну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використовувались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каміння</a:t>
          </a:r>
          <a:r>
            <a:rPr lang="ru-RU" sz="1800" kern="1200" dirty="0" smtClean="0"/>
            <a:t>, худоба, шматки </a:t>
          </a:r>
          <a:r>
            <a:rPr lang="ru-RU" sz="1800" kern="1200" dirty="0" err="1" smtClean="0"/>
            <a:t>металів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чи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інші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предмети</a:t>
          </a:r>
          <a:r>
            <a:rPr lang="ru-RU" sz="1800" kern="1200" dirty="0" smtClean="0"/>
            <a:t>, </a:t>
          </a:r>
          <a:r>
            <a:rPr lang="ru-RU" sz="1800" kern="1200" dirty="0" err="1" smtClean="0"/>
            <a:t>які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отримали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загальне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визнання</a:t>
          </a:r>
          <a:r>
            <a:rPr lang="ru-RU" sz="1800" kern="1200" dirty="0" smtClean="0"/>
            <a:t> у </a:t>
          </a:r>
          <a:r>
            <a:rPr lang="ru-RU" sz="1800" kern="1200" dirty="0" err="1" smtClean="0"/>
            <a:t>продавців</a:t>
          </a:r>
          <a:r>
            <a:rPr lang="ru-RU" sz="1800" kern="1200" dirty="0" smtClean="0"/>
            <a:t> та </a:t>
          </a:r>
          <a:r>
            <a:rPr lang="ru-RU" sz="1800" kern="1200" dirty="0" err="1" smtClean="0"/>
            <a:t>покупців</a:t>
          </a:r>
          <a:r>
            <a:rPr lang="ru-RU" sz="1800" kern="1200" dirty="0" smtClean="0"/>
            <a:t> як </a:t>
          </a:r>
          <a:r>
            <a:rPr lang="ru-RU" sz="1800" kern="1200" dirty="0" err="1" smtClean="0"/>
            <a:t>засіб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обміну</a:t>
          </a:r>
          <a:r>
            <a:rPr lang="ru-RU" sz="1800" kern="1200" dirty="0" smtClean="0"/>
            <a:t>. </a:t>
          </a:r>
          <a:r>
            <a:rPr lang="ru-RU" sz="1800" kern="1200" dirty="0" err="1" smtClean="0"/>
            <a:t>Тобто</a:t>
          </a:r>
          <a:r>
            <a:rPr lang="ru-RU" sz="1800" kern="1200" dirty="0" smtClean="0"/>
            <a:t> все, </a:t>
          </a:r>
          <a:r>
            <a:rPr lang="ru-RU" sz="1800" kern="1200" dirty="0" err="1" smtClean="0"/>
            <a:t>що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визнавало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суспільство</a:t>
          </a:r>
          <a:r>
            <a:rPr lang="ru-RU" sz="1800" kern="1200" dirty="0" smtClean="0"/>
            <a:t> в </a:t>
          </a:r>
          <a:r>
            <a:rPr lang="ru-RU" sz="1800" kern="1200" dirty="0" err="1" smtClean="0"/>
            <a:t>якості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обігу</a:t>
          </a:r>
          <a:r>
            <a:rPr lang="ru-RU" sz="1800" kern="1200" dirty="0" smtClean="0"/>
            <a:t>, - </a:t>
          </a:r>
          <a:r>
            <a:rPr lang="ru-RU" sz="1800" kern="1200" dirty="0" err="1" smtClean="0"/>
            <a:t>це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і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були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гроші</a:t>
          </a:r>
          <a:r>
            <a:rPr lang="ru-RU" sz="1800" kern="1200" dirty="0" smtClean="0"/>
            <a:t>.</a:t>
          </a:r>
          <a:endParaRPr lang="uk-UA" sz="1800" kern="1200" dirty="0"/>
        </a:p>
      </dsp:txBody>
      <dsp:txXfrm>
        <a:off x="269493" y="220939"/>
        <a:ext cx="5124557" cy="408408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CB4AC1-C03D-4B55-A572-F4668016F1AC}">
      <dsp:nvSpPr>
        <dsp:cNvPr id="0" name=""/>
        <dsp:cNvSpPr/>
      </dsp:nvSpPr>
      <dsp:spPr>
        <a:xfrm rot="10800000">
          <a:off x="1664207" y="364902"/>
          <a:ext cx="5472684" cy="413194"/>
        </a:xfrm>
        <a:prstGeom prst="homePlate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4031" tIns="53340" rIns="99568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b="1" kern="1200" dirty="0" smtClean="0"/>
            <a:t>Історичні етапи розвитку грошових відносин</a:t>
          </a:r>
          <a:endParaRPr lang="ru-RU" sz="1400" b="1" kern="1200" dirty="0"/>
        </a:p>
      </dsp:txBody>
      <dsp:txXfrm rot="10800000">
        <a:off x="1767505" y="364902"/>
        <a:ext cx="5369386" cy="413194"/>
      </dsp:txXfrm>
    </dsp:sp>
    <dsp:sp modelId="{4B9B7235-1F73-44FD-9BCD-C61DAB9245F2}">
      <dsp:nvSpPr>
        <dsp:cNvPr id="0" name=""/>
        <dsp:cNvSpPr/>
      </dsp:nvSpPr>
      <dsp:spPr>
        <a:xfrm>
          <a:off x="1092707" y="0"/>
          <a:ext cx="1143000" cy="1143000"/>
        </a:xfrm>
        <a:prstGeom prst="ellipse">
          <a:avLst/>
        </a:prstGeom>
        <a:solidFill>
          <a:schemeClr val="accent1">
            <a:tint val="50000"/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53DCA0-3EC4-4AB1-AC1E-E0CF2EDDBBBA}">
      <dsp:nvSpPr>
        <dsp:cNvPr id="0" name=""/>
        <dsp:cNvSpPr/>
      </dsp:nvSpPr>
      <dsp:spPr>
        <a:xfrm>
          <a:off x="3416896" y="1041876"/>
          <a:ext cx="1395806" cy="1395806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61ABEA7E-DDF9-4CB6-9DDE-4F6E4DFC64C7}">
      <dsp:nvSpPr>
        <dsp:cNvPr id="0" name=""/>
        <dsp:cNvSpPr/>
      </dsp:nvSpPr>
      <dsp:spPr>
        <a:xfrm>
          <a:off x="3242420" y="0"/>
          <a:ext cx="1744758" cy="950452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kern="1200" dirty="0" smtClean="0"/>
            <a:t>рідкісність - забезпечувала високу і стабільну ціну;</a:t>
          </a:r>
          <a:endParaRPr lang="ru-RU" sz="1300" kern="1200" dirty="0"/>
        </a:p>
      </dsp:txBody>
      <dsp:txXfrm>
        <a:off x="3242420" y="0"/>
        <a:ext cx="1744758" cy="950452"/>
      </dsp:txXfrm>
    </dsp:sp>
    <dsp:sp modelId="{40A250B0-45BE-4547-AA76-1EA380C26D80}">
      <dsp:nvSpPr>
        <dsp:cNvPr id="0" name=""/>
        <dsp:cNvSpPr/>
      </dsp:nvSpPr>
      <dsp:spPr>
        <a:xfrm>
          <a:off x="3869952" y="1303477"/>
          <a:ext cx="1395806" cy="1395806"/>
        </a:xfrm>
        <a:prstGeom prst="ellipse">
          <a:avLst/>
        </a:prstGeom>
        <a:solidFill>
          <a:schemeClr val="accent3">
            <a:alpha val="50000"/>
            <a:hueOff val="2324921"/>
            <a:satOff val="-7429"/>
            <a:lumOff val="-1882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286A3373-A487-4F17-A2C6-54D28253B5D8}">
      <dsp:nvSpPr>
        <dsp:cNvPr id="0" name=""/>
        <dsp:cNvSpPr/>
      </dsp:nvSpPr>
      <dsp:spPr>
        <a:xfrm>
          <a:off x="5369281" y="905192"/>
          <a:ext cx="1653449" cy="1040971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err="1" smtClean="0"/>
            <a:t>портативність</a:t>
          </a:r>
          <a:r>
            <a:rPr lang="ru-RU" sz="1300" kern="1200" dirty="0" smtClean="0"/>
            <a:t> - невелика </a:t>
          </a:r>
          <a:r>
            <a:rPr lang="ru-RU" sz="1300" kern="1200" dirty="0" err="1" smtClean="0"/>
            <a:t>кількість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втілює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велику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вартість</a:t>
          </a:r>
          <a:r>
            <a:rPr lang="ru-RU" sz="1300" kern="1200" dirty="0" smtClean="0"/>
            <a:t>;</a:t>
          </a:r>
          <a:endParaRPr lang="uk-UA" sz="1300" kern="1200" dirty="0"/>
        </a:p>
      </dsp:txBody>
      <dsp:txXfrm>
        <a:off x="5369281" y="905192"/>
        <a:ext cx="1653449" cy="1040971"/>
      </dsp:txXfrm>
    </dsp:sp>
    <dsp:sp modelId="{F495559D-5BDD-4E69-9AD4-E7C4505E653C}">
      <dsp:nvSpPr>
        <dsp:cNvPr id="0" name=""/>
        <dsp:cNvSpPr/>
      </dsp:nvSpPr>
      <dsp:spPr>
        <a:xfrm>
          <a:off x="3869952" y="1826678"/>
          <a:ext cx="1395806" cy="1395806"/>
        </a:xfrm>
        <a:prstGeom prst="ellipse">
          <a:avLst/>
        </a:prstGeom>
        <a:solidFill>
          <a:schemeClr val="accent3">
            <a:alpha val="50000"/>
            <a:hueOff val="4649843"/>
            <a:satOff val="-14858"/>
            <a:lumOff val="-3765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CE657507-DEE6-4BC1-BAB3-F4A977054F3A}">
      <dsp:nvSpPr>
        <dsp:cNvPr id="0" name=""/>
        <dsp:cNvSpPr/>
      </dsp:nvSpPr>
      <dsp:spPr>
        <a:xfrm>
          <a:off x="5369281" y="2457597"/>
          <a:ext cx="1653449" cy="1163172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err="1" smtClean="0"/>
            <a:t>однорідність</a:t>
          </a:r>
          <a:r>
            <a:rPr lang="ru-RU" sz="1300" kern="1200" dirty="0" smtClean="0"/>
            <a:t> - </a:t>
          </a:r>
          <a:r>
            <a:rPr lang="ru-RU" sz="1300" kern="1200" dirty="0" err="1" smtClean="0"/>
            <a:t>однакові</a:t>
          </a:r>
          <a:r>
            <a:rPr lang="ru-RU" sz="1300" kern="1200" dirty="0" smtClean="0"/>
            <a:t> за вагою шматки </a:t>
          </a:r>
          <a:r>
            <a:rPr lang="ru-RU" sz="1300" kern="1200" dirty="0" err="1" smtClean="0"/>
            <a:t>металу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мають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однакову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вартість</a:t>
          </a:r>
          <a:r>
            <a:rPr lang="ru-RU" sz="1300" kern="1200" dirty="0" smtClean="0"/>
            <a:t>;</a:t>
          </a:r>
          <a:endParaRPr lang="uk-UA" sz="1300" kern="1200" dirty="0"/>
        </a:p>
      </dsp:txBody>
      <dsp:txXfrm>
        <a:off x="5369281" y="2457597"/>
        <a:ext cx="1653449" cy="1163172"/>
      </dsp:txXfrm>
    </dsp:sp>
    <dsp:sp modelId="{28785422-3A67-47B0-A771-5ABE980C2655}">
      <dsp:nvSpPr>
        <dsp:cNvPr id="0" name=""/>
        <dsp:cNvSpPr/>
      </dsp:nvSpPr>
      <dsp:spPr>
        <a:xfrm>
          <a:off x="3416896" y="2088731"/>
          <a:ext cx="1395806" cy="1395806"/>
        </a:xfrm>
        <a:prstGeom prst="ellipse">
          <a:avLst/>
        </a:prstGeom>
        <a:solidFill>
          <a:schemeClr val="accent3">
            <a:alpha val="50000"/>
            <a:hueOff val="6974765"/>
            <a:satOff val="-22287"/>
            <a:lumOff val="-5647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14CD65A5-6AB5-45AF-91CC-8CCD0ADE34A4}">
      <dsp:nvSpPr>
        <dsp:cNvPr id="0" name=""/>
        <dsp:cNvSpPr/>
      </dsp:nvSpPr>
      <dsp:spPr>
        <a:xfrm>
          <a:off x="3242420" y="3575510"/>
          <a:ext cx="1744758" cy="950452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err="1" smtClean="0"/>
            <a:t>подільність</a:t>
          </a:r>
          <a:r>
            <a:rPr lang="ru-RU" sz="1300" kern="1200" dirty="0" smtClean="0"/>
            <a:t> - </a:t>
          </a:r>
          <a:r>
            <a:rPr lang="ru-RU" sz="1300" kern="1200" dirty="0" err="1" smtClean="0"/>
            <a:t>під</a:t>
          </a:r>
          <a:r>
            <a:rPr lang="ru-RU" sz="1300" kern="1200" dirty="0" smtClean="0"/>
            <a:t> час </a:t>
          </a:r>
          <a:r>
            <a:rPr lang="ru-RU" sz="1300" kern="1200" dirty="0" err="1" smtClean="0"/>
            <a:t>поділу</a:t>
          </a:r>
          <a:r>
            <a:rPr lang="ru-RU" sz="1300" kern="1200" dirty="0" smtClean="0"/>
            <a:t> не </a:t>
          </a:r>
          <a:r>
            <a:rPr lang="ru-RU" sz="1300" kern="1200" dirty="0" err="1" smtClean="0"/>
            <a:t>втрачають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своєї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цінності</a:t>
          </a:r>
          <a:r>
            <a:rPr lang="ru-RU" sz="1300" kern="1200" dirty="0" smtClean="0"/>
            <a:t>;</a:t>
          </a:r>
          <a:endParaRPr lang="uk-UA" sz="1300" kern="1200" dirty="0"/>
        </a:p>
      </dsp:txBody>
      <dsp:txXfrm>
        <a:off x="3242420" y="3575510"/>
        <a:ext cx="1744758" cy="950452"/>
      </dsp:txXfrm>
    </dsp:sp>
    <dsp:sp modelId="{D240EFD7-A379-477E-8CDD-07D3DA4B68E1}">
      <dsp:nvSpPr>
        <dsp:cNvPr id="0" name=""/>
        <dsp:cNvSpPr/>
      </dsp:nvSpPr>
      <dsp:spPr>
        <a:xfrm>
          <a:off x="2963840" y="1826678"/>
          <a:ext cx="1395806" cy="1395806"/>
        </a:xfrm>
        <a:prstGeom prst="ellipse">
          <a:avLst/>
        </a:prstGeom>
        <a:solidFill>
          <a:schemeClr val="accent3">
            <a:alpha val="50000"/>
            <a:hueOff val="9299686"/>
            <a:satOff val="-29716"/>
            <a:lumOff val="-753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91D77BDA-03FC-4043-8CDF-969A14FAE403}">
      <dsp:nvSpPr>
        <dsp:cNvPr id="0" name=""/>
        <dsp:cNvSpPr/>
      </dsp:nvSpPr>
      <dsp:spPr>
        <a:xfrm>
          <a:off x="1206868" y="2457597"/>
          <a:ext cx="1653449" cy="1163172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err="1" smtClean="0"/>
            <a:t>стійкість</a:t>
          </a:r>
          <a:r>
            <a:rPr lang="ru-RU" sz="1300" kern="1200" dirty="0" smtClean="0"/>
            <a:t> до </a:t>
          </a:r>
          <a:r>
            <a:rPr lang="ru-RU" sz="1300" kern="1200" dirty="0" err="1" smtClean="0"/>
            <a:t>впливів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зовнішнього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середовища</a:t>
          </a:r>
          <a:r>
            <a:rPr lang="ru-RU" sz="1300" kern="1200" dirty="0" smtClean="0"/>
            <a:t> - не </a:t>
          </a:r>
          <a:r>
            <a:rPr lang="ru-RU" sz="1300" kern="1200" dirty="0" err="1" smtClean="0"/>
            <a:t>підлягають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корозії</a:t>
          </a:r>
          <a:r>
            <a:rPr lang="ru-RU" sz="1300" kern="1200" dirty="0" smtClean="0"/>
            <a:t> </a:t>
          </a:r>
          <a:r>
            <a:rPr lang="ru-RU" sz="1300" kern="1200" dirty="0" err="1" smtClean="0"/>
            <a:t>псуванню</a:t>
          </a:r>
          <a:r>
            <a:rPr lang="ru-RU" sz="1300" kern="1200" dirty="0" smtClean="0"/>
            <a:t>, </a:t>
          </a:r>
          <a:r>
            <a:rPr lang="ru-RU" sz="1300" kern="1200" dirty="0" err="1" smtClean="0"/>
            <a:t>тощо</a:t>
          </a:r>
          <a:r>
            <a:rPr lang="ru-RU" sz="1300" kern="1200" dirty="0" smtClean="0"/>
            <a:t>;</a:t>
          </a:r>
          <a:endParaRPr lang="uk-UA" sz="1300" kern="1200" dirty="0"/>
        </a:p>
      </dsp:txBody>
      <dsp:txXfrm>
        <a:off x="1206868" y="2457597"/>
        <a:ext cx="1653449" cy="1163172"/>
      </dsp:txXfrm>
    </dsp:sp>
    <dsp:sp modelId="{9F5DCEA5-5105-4A73-9348-700AC22686B9}">
      <dsp:nvSpPr>
        <dsp:cNvPr id="0" name=""/>
        <dsp:cNvSpPr/>
      </dsp:nvSpPr>
      <dsp:spPr>
        <a:xfrm>
          <a:off x="2963840" y="1303477"/>
          <a:ext cx="1395806" cy="1395806"/>
        </a:xfrm>
        <a:prstGeom prst="ellipse">
          <a:avLst/>
        </a:prstGeom>
        <a:solidFill>
          <a:schemeClr val="accent3">
            <a:alpha val="50000"/>
            <a:hueOff val="11624607"/>
            <a:satOff val="-37145"/>
            <a:lumOff val="-9412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D7D417C8-E93F-4CE3-9B02-0411A6795226}">
      <dsp:nvSpPr>
        <dsp:cNvPr id="0" name=""/>
        <dsp:cNvSpPr/>
      </dsp:nvSpPr>
      <dsp:spPr>
        <a:xfrm>
          <a:off x="1206868" y="905192"/>
          <a:ext cx="1653449" cy="1163172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err="1" smtClean="0"/>
            <a:t>ковкість</a:t>
          </a:r>
          <a:r>
            <a:rPr lang="ru-RU" sz="1300" kern="1200" dirty="0" smtClean="0"/>
            <a:t> - </a:t>
          </a:r>
          <a:r>
            <a:rPr lang="ru-RU" sz="1300" kern="1200" dirty="0" err="1" smtClean="0"/>
            <a:t>легкість</a:t>
          </a:r>
          <a:r>
            <a:rPr lang="ru-RU" sz="1300" kern="1200" dirty="0" smtClean="0"/>
            <a:t> чеканки монет.</a:t>
          </a:r>
          <a:endParaRPr lang="uk-UA" sz="1300" kern="1200" dirty="0"/>
        </a:p>
      </dsp:txBody>
      <dsp:txXfrm>
        <a:off x="1206868" y="905192"/>
        <a:ext cx="1653449" cy="116317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88DC24-A247-494A-BB5A-335DA1592E3E}">
      <dsp:nvSpPr>
        <dsp:cNvPr id="0" name=""/>
        <dsp:cNvSpPr/>
      </dsp:nvSpPr>
      <dsp:spPr>
        <a:xfrm>
          <a:off x="0" y="0"/>
          <a:ext cx="1143000" cy="11430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9AFE0B2-9761-4BDB-AC49-D451589C5B7D}">
      <dsp:nvSpPr>
        <dsp:cNvPr id="0" name=""/>
        <dsp:cNvSpPr/>
      </dsp:nvSpPr>
      <dsp:spPr>
        <a:xfrm>
          <a:off x="571500" y="0"/>
          <a:ext cx="7658100" cy="1143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/>
            <a:t>Згодом</a:t>
          </a:r>
          <a:r>
            <a:rPr lang="ru-RU" sz="1800" b="1" kern="1200" dirty="0" smtClean="0"/>
            <a:t> роль грошей </a:t>
          </a:r>
          <a:r>
            <a:rPr lang="ru-RU" sz="1800" b="1" kern="1200" dirty="0" err="1" smtClean="0"/>
            <a:t>починають</a:t>
          </a:r>
          <a:r>
            <a:rPr lang="ru-RU" sz="1800" b="1" kern="1200" dirty="0" smtClean="0"/>
            <a:t> </a:t>
          </a:r>
          <a:r>
            <a:rPr lang="ru-RU" sz="1800" b="1" kern="1200" dirty="0" err="1" smtClean="0"/>
            <a:t>виконувати</a:t>
          </a:r>
          <a:r>
            <a:rPr lang="ru-RU" sz="1800" b="1" kern="1200" dirty="0" smtClean="0"/>
            <a:t> </a:t>
          </a:r>
          <a:r>
            <a:rPr lang="ru-RU" sz="1800" b="1" kern="1200" dirty="0" err="1" smtClean="0"/>
            <a:t>дорогоцінні</a:t>
          </a:r>
          <a:r>
            <a:rPr lang="ru-RU" sz="1800" b="1" kern="1200" dirty="0" smtClean="0"/>
            <a:t> метали </a:t>
          </a:r>
          <a:r>
            <a:rPr lang="ru-RU" sz="1800" b="1" kern="1200" dirty="0" err="1" smtClean="0"/>
            <a:t>завдяки</a:t>
          </a:r>
          <a:r>
            <a:rPr lang="ru-RU" sz="1800" b="1" kern="1200" dirty="0" smtClean="0"/>
            <a:t> </a:t>
          </a:r>
          <a:r>
            <a:rPr lang="ru-RU" sz="1800" b="1" kern="1200" dirty="0" err="1" smtClean="0"/>
            <a:t>своїм</a:t>
          </a:r>
          <a:r>
            <a:rPr lang="ru-RU" sz="1800" b="1" kern="1200" dirty="0" smtClean="0"/>
            <a:t> </a:t>
          </a:r>
          <a:r>
            <a:rPr lang="ru-RU" sz="1800" b="1" kern="1200" dirty="0" err="1" smtClean="0"/>
            <a:t>властивостям</a:t>
          </a:r>
          <a:r>
            <a:rPr lang="ru-RU" sz="1800" b="1" kern="1200" dirty="0" smtClean="0"/>
            <a:t>:</a:t>
          </a:r>
          <a:br>
            <a:rPr lang="ru-RU" sz="1800" b="1" kern="1200" dirty="0" smtClean="0"/>
          </a:br>
          <a:endParaRPr lang="ru-RU" sz="1800" b="1" kern="1200" dirty="0"/>
        </a:p>
      </dsp:txBody>
      <dsp:txXfrm>
        <a:off x="571500" y="0"/>
        <a:ext cx="7658100" cy="114300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103699-6712-4B6C-935B-7A6A157535CF}">
      <dsp:nvSpPr>
        <dsp:cNvPr id="0" name=""/>
        <dsp:cNvSpPr/>
      </dsp:nvSpPr>
      <dsp:spPr>
        <a:xfrm rot="10800000">
          <a:off x="1481398" y="507515"/>
          <a:ext cx="6254402" cy="3510932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2000"/>
                <a:satMod val="180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320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3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5723" tIns="68580" rIns="128016" bIns="68580" numCol="1" spcCol="1270" anchor="ctr" anchorCtr="0">
          <a:noAutofit/>
        </a:bodyPr>
        <a:lstStyle/>
        <a:p>
          <a:pPr lvl="0" indent="457200" algn="just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/>
            <a:t>Раціоналістична концепція - виходить з того, що гроші виникли як результат певної раціональної угоди між людьми, через необхідність виділення спеціального інструмента для обслуговування сфери товарного обігу. </a:t>
          </a:r>
          <a:endParaRPr lang="en-US" sz="1800" kern="1200" dirty="0" smtClean="0"/>
        </a:p>
        <a:p>
          <a:pPr lvl="0" indent="457200" algn="just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err="1" smtClean="0"/>
            <a:t>Раціоналістичну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концепцію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започаткував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ще</a:t>
          </a:r>
          <a:r>
            <a:rPr lang="ru-RU" sz="1800" kern="1200" dirty="0" smtClean="0"/>
            <a:t> Аристотель.</a:t>
          </a:r>
          <a:endParaRPr lang="ru-RU" sz="1800" kern="1200" dirty="0"/>
        </a:p>
      </dsp:txBody>
      <dsp:txXfrm rot="10800000">
        <a:off x="2359131" y="507515"/>
        <a:ext cx="5376669" cy="3510932"/>
      </dsp:txXfrm>
    </dsp:sp>
    <dsp:sp modelId="{8BD63918-4B1A-486C-BB17-029F236EFABE}">
      <dsp:nvSpPr>
        <dsp:cNvPr id="0" name=""/>
        <dsp:cNvSpPr/>
      </dsp:nvSpPr>
      <dsp:spPr>
        <a:xfrm>
          <a:off x="493799" y="884523"/>
          <a:ext cx="2756916" cy="2756916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01F741-4E30-4B7B-9CFA-AA1BA3E77E67}">
      <dsp:nvSpPr>
        <dsp:cNvPr id="0" name=""/>
        <dsp:cNvSpPr/>
      </dsp:nvSpPr>
      <dsp:spPr>
        <a:xfrm>
          <a:off x="0" y="19844"/>
          <a:ext cx="8229600" cy="110331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2000"/>
                <a:satMod val="180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320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3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smtClean="0"/>
            <a:t>В </a:t>
          </a:r>
          <a:r>
            <a:rPr lang="ru-RU" sz="2300" b="1" kern="1200" dirty="0" err="1" smtClean="0"/>
            <a:t>економічній</a:t>
          </a:r>
          <a:r>
            <a:rPr lang="ru-RU" sz="2300" b="1" kern="1200" dirty="0" smtClean="0"/>
            <a:t> </a:t>
          </a:r>
          <a:r>
            <a:rPr lang="ru-RU" sz="2300" b="1" kern="1200" dirty="0" err="1" smtClean="0"/>
            <a:t>науці</a:t>
          </a:r>
          <a:r>
            <a:rPr lang="ru-RU" sz="2300" b="1" kern="1200" dirty="0" smtClean="0"/>
            <a:t> </a:t>
          </a:r>
          <a:r>
            <a:rPr lang="ru-RU" sz="2300" b="1" kern="1200" dirty="0" err="1" smtClean="0"/>
            <a:t>виділяються</a:t>
          </a:r>
          <a:r>
            <a:rPr lang="ru-RU" sz="2300" b="1" kern="1200" dirty="0" smtClean="0"/>
            <a:t> </a:t>
          </a:r>
          <a:r>
            <a:rPr lang="ru-RU" sz="2300" b="1" kern="1200" dirty="0" err="1" smtClean="0"/>
            <a:t>дві</a:t>
          </a:r>
          <a:r>
            <a:rPr lang="ru-RU" sz="2300" b="1" kern="1200" dirty="0" smtClean="0"/>
            <a:t> </a:t>
          </a:r>
          <a:r>
            <a:rPr lang="ru-RU" sz="2300" b="1" kern="1200" dirty="0" err="1" smtClean="0"/>
            <a:t>основні</a:t>
          </a:r>
          <a:r>
            <a:rPr lang="ru-RU" sz="2300" b="1" kern="1200" dirty="0" smtClean="0"/>
            <a:t> </a:t>
          </a:r>
          <a:r>
            <a:rPr lang="ru-RU" sz="2300" b="1" kern="1200" dirty="0" err="1" smtClean="0"/>
            <a:t>концепції</a:t>
          </a:r>
          <a:r>
            <a:rPr lang="ru-RU" sz="2300" b="1" kern="1200" dirty="0" smtClean="0"/>
            <a:t> </a:t>
          </a:r>
          <a:r>
            <a:rPr lang="ru-RU" sz="2300" b="1" kern="1200" dirty="0" err="1" smtClean="0"/>
            <a:t>походження</a:t>
          </a:r>
          <a:r>
            <a:rPr lang="ru-RU" sz="2300" b="1" kern="1200" dirty="0" smtClean="0"/>
            <a:t> грошей:</a:t>
          </a:r>
          <a:endParaRPr lang="ru-RU" sz="2300" b="1" kern="1200" dirty="0"/>
        </a:p>
      </dsp:txBody>
      <dsp:txXfrm>
        <a:off x="53859" y="73703"/>
        <a:ext cx="8121882" cy="99559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C7B949-3818-4637-9C59-38ED695AC415}">
      <dsp:nvSpPr>
        <dsp:cNvPr id="0" name=""/>
        <dsp:cNvSpPr/>
      </dsp:nvSpPr>
      <dsp:spPr>
        <a:xfrm rot="10800000">
          <a:off x="1373408" y="219486"/>
          <a:ext cx="6398388" cy="4086990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2000"/>
                <a:satMod val="180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320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3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5723" tIns="64770" rIns="120904" bIns="64770" numCol="1" spcCol="1270" anchor="ctr" anchorCtr="0">
          <a:noAutofit/>
        </a:bodyPr>
        <a:lstStyle/>
        <a:p>
          <a:pPr lvl="0" indent="457200" algn="just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err="1" smtClean="0"/>
            <a:t>Еволюційна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концепція</a:t>
          </a:r>
          <a:r>
            <a:rPr lang="ru-RU" sz="1700" kern="1200" dirty="0" smtClean="0"/>
            <a:t> - </a:t>
          </a:r>
          <a:r>
            <a:rPr lang="ru-RU" sz="1700" kern="1200" dirty="0" err="1" smtClean="0"/>
            <a:t>виникнення</a:t>
          </a:r>
          <a:r>
            <a:rPr lang="ru-RU" sz="1700" kern="1200" dirty="0" smtClean="0"/>
            <a:t> грошей є результатом </a:t>
          </a:r>
          <a:r>
            <a:rPr lang="ru-RU" sz="1700" kern="1200" dirty="0" err="1" smtClean="0"/>
            <a:t>розвитку</a:t>
          </a:r>
          <a:r>
            <a:rPr lang="ru-RU" sz="1700" kern="1200" dirty="0" smtClean="0"/>
            <a:t> товарно-</a:t>
          </a:r>
          <a:r>
            <a:rPr lang="ru-RU" sz="1700" kern="1200" dirty="0" err="1" smtClean="0"/>
            <a:t>грошових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відносин</a:t>
          </a:r>
          <a:r>
            <a:rPr lang="ru-RU" sz="1700" kern="1200" dirty="0" smtClean="0"/>
            <a:t>, в </a:t>
          </a:r>
          <a:r>
            <a:rPr lang="ru-RU" sz="1700" kern="1200" dirty="0" err="1" smtClean="0"/>
            <a:t>процесі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якого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із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загальної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товарної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маси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виділяється</a:t>
          </a:r>
          <a:r>
            <a:rPr lang="ru-RU" sz="1700" kern="1200" dirty="0" smtClean="0"/>
            <a:t> один товар, </a:t>
          </a:r>
          <a:r>
            <a:rPr lang="ru-RU" sz="1700" kern="1200" dirty="0" err="1" smtClean="0"/>
            <a:t>найбільш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придатний</a:t>
          </a:r>
          <a:r>
            <a:rPr lang="ru-RU" sz="1700" kern="1200" dirty="0" smtClean="0"/>
            <a:t> для </a:t>
          </a:r>
          <a:r>
            <a:rPr lang="ru-RU" sz="1700" kern="1200" dirty="0" err="1" smtClean="0"/>
            <a:t>виконання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функціональної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ролі</a:t>
          </a:r>
          <a:r>
            <a:rPr lang="ru-RU" sz="1700" kern="1200" dirty="0" smtClean="0"/>
            <a:t> грошового товару. </a:t>
          </a:r>
          <a:endParaRPr lang="en-US" sz="1700" kern="1200" dirty="0" smtClean="0"/>
        </a:p>
        <a:p>
          <a:pPr lvl="0" indent="457200" algn="just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err="1" smtClean="0"/>
            <a:t>Засновниками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цієї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концепції</a:t>
          </a:r>
          <a:r>
            <a:rPr lang="ru-RU" sz="1700" kern="1200" dirty="0" smtClean="0"/>
            <a:t> стали основоположники </a:t>
          </a:r>
          <a:r>
            <a:rPr lang="ru-RU" sz="1700" kern="1200" dirty="0" err="1" smtClean="0"/>
            <a:t>класичної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політекономії</a:t>
          </a:r>
          <a:r>
            <a:rPr lang="ru-RU" sz="1700" kern="1200" dirty="0" smtClean="0"/>
            <a:t> А. </a:t>
          </a:r>
          <a:r>
            <a:rPr lang="ru-RU" sz="1700" kern="1200" dirty="0" err="1" smtClean="0"/>
            <a:t>Сміт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і</a:t>
          </a:r>
          <a:r>
            <a:rPr lang="ru-RU" sz="1700" kern="1200" dirty="0" smtClean="0"/>
            <a:t> Д. </a:t>
          </a:r>
          <a:r>
            <a:rPr lang="ru-RU" sz="1700" kern="1200" dirty="0" err="1" smtClean="0"/>
            <a:t>Рікардо</a:t>
          </a:r>
          <a:r>
            <a:rPr lang="ru-RU" sz="1700" kern="1200" dirty="0" smtClean="0"/>
            <a:t>, а </a:t>
          </a:r>
          <a:r>
            <a:rPr lang="ru-RU" sz="1700" kern="1200" dirty="0" err="1" smtClean="0"/>
            <a:t>розвинена</a:t>
          </a:r>
          <a:r>
            <a:rPr lang="ru-RU" sz="1700" kern="1200" dirty="0" smtClean="0"/>
            <a:t> вона </a:t>
          </a:r>
          <a:r>
            <a:rPr lang="ru-RU" sz="1700" kern="1200" dirty="0" err="1" smtClean="0"/>
            <a:t>була</a:t>
          </a:r>
          <a:r>
            <a:rPr lang="ru-RU" sz="1700" kern="1200" dirty="0" smtClean="0"/>
            <a:t> К. Марксом.</a:t>
          </a:r>
          <a:endParaRPr lang="ru-RU" sz="1700" kern="1200" dirty="0"/>
        </a:p>
      </dsp:txBody>
      <dsp:txXfrm rot="10800000">
        <a:off x="2395155" y="219486"/>
        <a:ext cx="5376641" cy="4086990"/>
      </dsp:txXfrm>
    </dsp:sp>
    <dsp:sp modelId="{4A631181-D39C-4008-8811-5F9C36D25D43}">
      <dsp:nvSpPr>
        <dsp:cNvPr id="0" name=""/>
        <dsp:cNvSpPr/>
      </dsp:nvSpPr>
      <dsp:spPr>
        <a:xfrm>
          <a:off x="457802" y="884523"/>
          <a:ext cx="2756916" cy="2756916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81C7B1-83C6-4855-912C-9FB307CCF5F8}">
      <dsp:nvSpPr>
        <dsp:cNvPr id="0" name=""/>
        <dsp:cNvSpPr/>
      </dsp:nvSpPr>
      <dsp:spPr>
        <a:xfrm>
          <a:off x="617219" y="0"/>
          <a:ext cx="6995160" cy="5242587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04E9019C-A4E1-4253-B218-81C592AA86DD}">
      <dsp:nvSpPr>
        <dsp:cNvPr id="0" name=""/>
        <dsp:cNvSpPr/>
      </dsp:nvSpPr>
      <dsp:spPr>
        <a:xfrm>
          <a:off x="180022" y="1572776"/>
          <a:ext cx="7869554" cy="209703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2000"/>
                <a:satMod val="180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320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3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err="1" smtClean="0"/>
            <a:t>Процес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виникнення</a:t>
          </a:r>
          <a:r>
            <a:rPr lang="ru-RU" sz="1900" kern="1200" dirty="0" smtClean="0"/>
            <a:t> грошей </a:t>
          </a:r>
          <a:r>
            <a:rPr lang="ru-RU" sz="1900" kern="1200" dirty="0" err="1" smtClean="0"/>
            <a:t>відображається</a:t>
          </a:r>
          <a:r>
            <a:rPr lang="ru-RU" sz="1900" kern="1200" dirty="0" smtClean="0"/>
            <a:t> у </a:t>
          </a:r>
          <a:r>
            <a:rPr lang="ru-RU" sz="1900" kern="1200" dirty="0" err="1" smtClean="0"/>
            <a:t>розвитку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історичних</a:t>
          </a:r>
          <a:r>
            <a:rPr lang="ru-RU" sz="1900" kern="1200" dirty="0" smtClean="0"/>
            <a:t> форм </a:t>
          </a:r>
          <a:r>
            <a:rPr lang="ru-RU" sz="1900" kern="1200" dirty="0" err="1" smtClean="0"/>
            <a:t>вартості</a:t>
          </a:r>
          <a:r>
            <a:rPr lang="ru-RU" sz="1900" kern="1200" dirty="0" smtClean="0"/>
            <a:t>. </a:t>
          </a:r>
          <a:endParaRPr lang="en-US" sz="1900" kern="1200" dirty="0" smtClean="0"/>
        </a:p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err="1" smtClean="0"/>
            <a:t>Ці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форми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демонструють</a:t>
          </a:r>
          <a:r>
            <a:rPr lang="ru-RU" sz="1900" kern="1200" dirty="0" smtClean="0"/>
            <a:t> те, </a:t>
          </a:r>
          <a:r>
            <a:rPr lang="ru-RU" sz="1900" kern="1200" dirty="0" err="1" smtClean="0"/>
            <a:t>що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використовувалось</a:t>
          </a:r>
          <a:r>
            <a:rPr lang="ru-RU" sz="1900" kern="1200" dirty="0" smtClean="0"/>
            <a:t> у </a:t>
          </a:r>
          <a:r>
            <a:rPr lang="ru-RU" sz="1900" kern="1200" dirty="0" err="1" smtClean="0"/>
            <a:t>процесі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розвитку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товарних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відносин</a:t>
          </a:r>
          <a:r>
            <a:rPr lang="ru-RU" sz="1900" kern="1200" dirty="0" smtClean="0"/>
            <a:t> в </a:t>
          </a:r>
          <a:r>
            <a:rPr lang="ru-RU" sz="1900" kern="1200" dirty="0" err="1" smtClean="0"/>
            <a:t>ролі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еквіваленту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товарообміну</a:t>
          </a:r>
          <a:r>
            <a:rPr lang="ru-RU" sz="1900" kern="1200" dirty="0" smtClean="0"/>
            <a:t>.</a:t>
          </a:r>
          <a:endParaRPr lang="ru-RU" sz="1900" kern="1200" dirty="0"/>
        </a:p>
      </dsp:txBody>
      <dsp:txXfrm>
        <a:off x="282391" y="1675145"/>
        <a:ext cx="7664816" cy="1892296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C356EC-5613-4E68-A863-B633C3A0CBC1}">
      <dsp:nvSpPr>
        <dsp:cNvPr id="0" name=""/>
        <dsp:cNvSpPr/>
      </dsp:nvSpPr>
      <dsp:spPr>
        <a:xfrm>
          <a:off x="974074" y="0"/>
          <a:ext cx="4525963" cy="4525963"/>
        </a:xfrm>
        <a:prstGeom prst="triangl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2000"/>
                <a:satMod val="180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320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3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DFDD496-4444-45F0-B66C-6BC5100199FD}">
      <dsp:nvSpPr>
        <dsp:cNvPr id="0" name=""/>
        <dsp:cNvSpPr/>
      </dsp:nvSpPr>
      <dsp:spPr>
        <a:xfrm>
          <a:off x="2196146" y="453038"/>
          <a:ext cx="5023694" cy="80441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Проста, </a:t>
          </a:r>
          <a:r>
            <a:rPr lang="ru-RU" sz="1400" kern="1200" dirty="0" err="1" smtClean="0"/>
            <a:t>випадкова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або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одинична</a:t>
          </a:r>
          <a:r>
            <a:rPr lang="ru-RU" sz="1400" kern="1200" dirty="0" smtClean="0"/>
            <a:t>: </a:t>
          </a:r>
          <a:r>
            <a:rPr lang="ru-RU" sz="1400" kern="1200" dirty="0" err="1" smtClean="0"/>
            <a:t>x</a:t>
          </a:r>
          <a:r>
            <a:rPr lang="ru-RU" sz="1400" kern="1200" dirty="0" smtClean="0"/>
            <a:t> товару А = </a:t>
          </a:r>
          <a:r>
            <a:rPr lang="ru-RU" sz="1400" kern="1200" dirty="0" err="1" smtClean="0"/>
            <a:t>y</a:t>
          </a:r>
          <a:r>
            <a:rPr lang="ru-RU" sz="1400" kern="1200" dirty="0" smtClean="0"/>
            <a:t> товару В. </a:t>
          </a:r>
          <a:r>
            <a:rPr lang="ru-RU" sz="1400" kern="1200" dirty="0" err="1" smtClean="0"/>
            <a:t>Обмін</a:t>
          </a:r>
          <a:r>
            <a:rPr lang="ru-RU" sz="1400" kern="1200" dirty="0" smtClean="0"/>
            <a:t> носить </a:t>
          </a:r>
          <a:r>
            <a:rPr lang="ru-RU" sz="1400" kern="1200" dirty="0" err="1" smtClean="0"/>
            <a:t>одиничний</a:t>
          </a:r>
          <a:r>
            <a:rPr lang="ru-RU" sz="1400" kern="1200" dirty="0" smtClean="0"/>
            <a:t> характер, роль </a:t>
          </a:r>
          <a:r>
            <a:rPr lang="ru-RU" sz="1400" kern="1200" dirty="0" err="1" smtClean="0"/>
            <a:t>еквіваленту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виконують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випадкові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товари</a:t>
          </a:r>
          <a:r>
            <a:rPr lang="ru-RU" sz="1400" kern="1200" dirty="0" smtClean="0"/>
            <a:t>.</a:t>
          </a:r>
          <a:endParaRPr lang="uk-UA" sz="1400" kern="1200" dirty="0"/>
        </a:p>
      </dsp:txBody>
      <dsp:txXfrm>
        <a:off x="2235414" y="492306"/>
        <a:ext cx="4945158" cy="725883"/>
      </dsp:txXfrm>
    </dsp:sp>
    <dsp:sp modelId="{9BCF852C-BB5E-4BC3-B9E8-39A77CF2C3C9}">
      <dsp:nvSpPr>
        <dsp:cNvPr id="0" name=""/>
        <dsp:cNvSpPr/>
      </dsp:nvSpPr>
      <dsp:spPr>
        <a:xfrm>
          <a:off x="2175759" y="1358009"/>
          <a:ext cx="5064468" cy="80441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err="1" smtClean="0"/>
            <a:t>Повна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або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розгорнута</a:t>
          </a:r>
          <a:r>
            <a:rPr lang="ru-RU" sz="1400" kern="1200" dirty="0" smtClean="0"/>
            <a:t> форма </a:t>
          </a:r>
          <a:r>
            <a:rPr lang="ru-RU" sz="1400" kern="1200" dirty="0" err="1" smtClean="0"/>
            <a:t>вартості</a:t>
          </a:r>
          <a:r>
            <a:rPr lang="ru-RU" sz="1400" kern="1200" dirty="0" smtClean="0"/>
            <a:t>: </a:t>
          </a:r>
          <a:r>
            <a:rPr lang="ru-RU" sz="1400" kern="1200" dirty="0" err="1" smtClean="0"/>
            <a:t>x</a:t>
          </a:r>
          <a:r>
            <a:rPr lang="ru-RU" sz="1400" kern="1200" dirty="0" smtClean="0"/>
            <a:t> товару А = </a:t>
          </a:r>
          <a:r>
            <a:rPr lang="ru-RU" sz="1400" kern="1200" dirty="0" err="1" smtClean="0"/>
            <a:t>y</a:t>
          </a:r>
          <a:r>
            <a:rPr lang="ru-RU" sz="1400" kern="1200" dirty="0" smtClean="0"/>
            <a:t> товару В, </a:t>
          </a:r>
          <a:r>
            <a:rPr lang="ru-RU" sz="1400" kern="1200" dirty="0" err="1" smtClean="0"/>
            <a:t>або</a:t>
          </a:r>
          <a:r>
            <a:rPr lang="ru-RU" sz="1400" kern="1200" dirty="0" smtClean="0"/>
            <a:t> = </a:t>
          </a:r>
          <a:r>
            <a:rPr lang="ru-RU" sz="1400" kern="1200" dirty="0" err="1" smtClean="0"/>
            <a:t>z</a:t>
          </a:r>
          <a:r>
            <a:rPr lang="ru-RU" sz="1400" kern="1200" dirty="0" smtClean="0"/>
            <a:t> товару С, </a:t>
          </a:r>
          <a:r>
            <a:rPr lang="ru-RU" sz="1400" kern="1200" dirty="0" err="1" smtClean="0"/>
            <a:t>або</a:t>
          </a:r>
          <a:r>
            <a:rPr lang="ru-RU" sz="1400" kern="1200" dirty="0" smtClean="0"/>
            <a:t> = </a:t>
          </a:r>
          <a:r>
            <a:rPr lang="ru-RU" sz="1400" kern="1200" dirty="0" err="1" smtClean="0"/>
            <a:t>q</a:t>
          </a:r>
          <a:r>
            <a:rPr lang="ru-RU" sz="1400" kern="1200" dirty="0" smtClean="0"/>
            <a:t> товару D, </a:t>
          </a:r>
          <a:r>
            <a:rPr lang="ru-RU" sz="1400" kern="1200" dirty="0" err="1" smtClean="0"/>
            <a:t>або</a:t>
          </a:r>
          <a:r>
            <a:rPr lang="ru-RU" sz="1400" kern="1200" dirty="0" smtClean="0"/>
            <a:t> = </a:t>
          </a:r>
          <a:r>
            <a:rPr lang="ru-RU" sz="1400" kern="1200" dirty="0" err="1" smtClean="0"/>
            <a:t>n</a:t>
          </a:r>
          <a:r>
            <a:rPr lang="ru-RU" sz="1400" kern="1200" dirty="0" smtClean="0"/>
            <a:t> товару E. </a:t>
          </a:r>
          <a:r>
            <a:rPr lang="ru-RU" sz="1400" kern="1200" dirty="0" err="1" smtClean="0"/>
            <a:t>Еквівалентами</a:t>
          </a:r>
          <a:r>
            <a:rPr lang="ru-RU" sz="1400" kern="1200" dirty="0" smtClean="0"/>
            <a:t> в </a:t>
          </a:r>
          <a:r>
            <a:rPr lang="ru-RU" sz="1400" kern="1200" dirty="0" err="1" smtClean="0"/>
            <a:t>обміні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є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численні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товари</a:t>
          </a:r>
          <a:r>
            <a:rPr lang="ru-RU" sz="1400" kern="1200" dirty="0" smtClean="0"/>
            <a:t>, </a:t>
          </a:r>
          <a:r>
            <a:rPr lang="ru-RU" sz="1400" kern="1200" dirty="0" err="1" smtClean="0"/>
            <a:t>мінові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пропорції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мають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регулярний</a:t>
          </a:r>
          <a:r>
            <a:rPr lang="ru-RU" sz="1400" kern="1200" dirty="0" smtClean="0"/>
            <a:t> характер.</a:t>
          </a:r>
          <a:endParaRPr lang="uk-UA" sz="1400" kern="1200" dirty="0"/>
        </a:p>
      </dsp:txBody>
      <dsp:txXfrm>
        <a:off x="2215027" y="1397277"/>
        <a:ext cx="4985932" cy="725883"/>
      </dsp:txXfrm>
    </dsp:sp>
    <dsp:sp modelId="{81B2B29B-FE64-424D-B0C7-AC6BBA01B029}">
      <dsp:nvSpPr>
        <dsp:cNvPr id="0" name=""/>
        <dsp:cNvSpPr/>
      </dsp:nvSpPr>
      <dsp:spPr>
        <a:xfrm>
          <a:off x="2165565" y="2262981"/>
          <a:ext cx="5084856" cy="80441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err="1" smtClean="0"/>
            <a:t>Загальна</a:t>
          </a:r>
          <a:r>
            <a:rPr lang="ru-RU" sz="1400" kern="1200" dirty="0" smtClean="0"/>
            <a:t> форма </a:t>
          </a:r>
          <a:r>
            <a:rPr lang="ru-RU" sz="1400" kern="1200" dirty="0" err="1" smtClean="0"/>
            <a:t>вартості</a:t>
          </a:r>
          <a:r>
            <a:rPr lang="ru-RU" sz="1400" kern="1200" dirty="0" smtClean="0"/>
            <a:t>: </a:t>
          </a:r>
          <a:r>
            <a:rPr lang="ru-RU" sz="1400" kern="1200" dirty="0" err="1" smtClean="0"/>
            <a:t>х</a:t>
          </a:r>
          <a:r>
            <a:rPr lang="ru-RU" sz="1400" kern="1200" dirty="0" smtClean="0"/>
            <a:t> товару А, </a:t>
          </a:r>
          <a:r>
            <a:rPr lang="ru-RU" sz="1400" kern="1200" dirty="0" err="1" smtClean="0"/>
            <a:t>y</a:t>
          </a:r>
          <a:r>
            <a:rPr lang="ru-RU" sz="1400" kern="1200" dirty="0" smtClean="0"/>
            <a:t> товару В, </a:t>
          </a:r>
          <a:r>
            <a:rPr lang="ru-RU" sz="1400" kern="1200" dirty="0" err="1" smtClean="0"/>
            <a:t>z</a:t>
          </a:r>
          <a:r>
            <a:rPr lang="ru-RU" sz="1400" kern="1200" dirty="0" smtClean="0"/>
            <a:t> товару С, </a:t>
          </a:r>
          <a:r>
            <a:rPr lang="ru-RU" sz="1400" kern="1200" dirty="0" err="1" smtClean="0"/>
            <a:t>q</a:t>
          </a:r>
          <a:r>
            <a:rPr lang="ru-RU" sz="1400" kern="1200" dirty="0" smtClean="0"/>
            <a:t> товару D... = </a:t>
          </a:r>
          <a:r>
            <a:rPr lang="ru-RU" sz="1400" kern="1200" dirty="0" err="1" smtClean="0"/>
            <a:t>n</a:t>
          </a:r>
          <a:r>
            <a:rPr lang="ru-RU" sz="1400" kern="1200" dirty="0" smtClean="0"/>
            <a:t> товару Е. </a:t>
          </a:r>
          <a:r>
            <a:rPr lang="ru-RU" sz="1400" kern="1200" dirty="0" err="1" smtClean="0"/>
            <a:t>Безлічі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товарів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відповідає</a:t>
          </a:r>
          <a:r>
            <a:rPr lang="ru-RU" sz="1400" kern="1200" dirty="0" smtClean="0"/>
            <a:t> один товар - </a:t>
          </a:r>
          <a:r>
            <a:rPr lang="ru-RU" sz="1400" kern="1200" dirty="0" err="1" smtClean="0"/>
            <a:t>загальній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еквівалент</a:t>
          </a:r>
          <a:r>
            <a:rPr lang="ru-RU" sz="1400" kern="1200" dirty="0" smtClean="0"/>
            <a:t>.</a:t>
          </a:r>
          <a:endParaRPr lang="uk-UA" sz="1400" kern="1200" dirty="0"/>
        </a:p>
      </dsp:txBody>
      <dsp:txXfrm>
        <a:off x="2204833" y="2302249"/>
        <a:ext cx="5006320" cy="725883"/>
      </dsp:txXfrm>
    </dsp:sp>
    <dsp:sp modelId="{34960A35-39EE-4888-BABA-1DC0566D266B}">
      <dsp:nvSpPr>
        <dsp:cNvPr id="0" name=""/>
        <dsp:cNvSpPr/>
      </dsp:nvSpPr>
      <dsp:spPr>
        <a:xfrm>
          <a:off x="2160461" y="3167953"/>
          <a:ext cx="5095064" cy="80441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err="1" smtClean="0"/>
            <a:t>Грошова</a:t>
          </a:r>
          <a:r>
            <a:rPr lang="ru-RU" sz="1400" kern="1200" dirty="0" smtClean="0"/>
            <a:t> форма </a:t>
          </a:r>
          <a:r>
            <a:rPr lang="ru-RU" sz="1400" kern="1200" dirty="0" err="1" smtClean="0"/>
            <a:t>вартості</a:t>
          </a:r>
          <a:r>
            <a:rPr lang="ru-RU" sz="1400" kern="1200" dirty="0" smtClean="0"/>
            <a:t>: </a:t>
          </a:r>
          <a:r>
            <a:rPr lang="ru-RU" sz="1400" kern="1200" dirty="0" err="1" smtClean="0"/>
            <a:t>х</a:t>
          </a:r>
          <a:r>
            <a:rPr lang="ru-RU" sz="1400" kern="1200" dirty="0" smtClean="0"/>
            <a:t> товару А, </a:t>
          </a:r>
          <a:r>
            <a:rPr lang="ru-RU" sz="1400" kern="1200" dirty="0" err="1" smtClean="0"/>
            <a:t>y</a:t>
          </a:r>
          <a:r>
            <a:rPr lang="ru-RU" sz="1400" kern="1200" dirty="0" smtClean="0"/>
            <a:t> товару В, </a:t>
          </a:r>
          <a:r>
            <a:rPr lang="ru-RU" sz="1400" kern="1200" dirty="0" err="1" smtClean="0"/>
            <a:t>z</a:t>
          </a:r>
          <a:r>
            <a:rPr lang="ru-RU" sz="1400" kern="1200" dirty="0" smtClean="0"/>
            <a:t> товару С, </a:t>
          </a:r>
          <a:r>
            <a:rPr lang="ru-RU" sz="1400" kern="1200" dirty="0" err="1" smtClean="0"/>
            <a:t>q</a:t>
          </a:r>
          <a:r>
            <a:rPr lang="ru-RU" sz="1400" kern="1200" dirty="0" smtClean="0"/>
            <a:t> товару D, </a:t>
          </a:r>
          <a:r>
            <a:rPr lang="ru-RU" sz="1400" kern="1200" dirty="0" err="1" smtClean="0"/>
            <a:t>n</a:t>
          </a:r>
          <a:r>
            <a:rPr lang="ru-RU" sz="1400" kern="1200" dirty="0" smtClean="0"/>
            <a:t> товару Е = </a:t>
          </a:r>
          <a:r>
            <a:rPr lang="ru-RU" sz="1400" kern="1200" dirty="0" err="1" smtClean="0"/>
            <a:t>гроші</a:t>
          </a:r>
          <a:r>
            <a:rPr lang="ru-RU" sz="1400" kern="1200" dirty="0" smtClean="0"/>
            <a:t>. Роль </a:t>
          </a:r>
          <a:r>
            <a:rPr lang="ru-RU" sz="1400" kern="1200" dirty="0" err="1" smtClean="0"/>
            <a:t>загального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еквіваленту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виконує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особливий</a:t>
          </a:r>
          <a:r>
            <a:rPr lang="ru-RU" sz="1400" kern="1200" dirty="0" smtClean="0"/>
            <a:t> товар - </a:t>
          </a:r>
          <a:r>
            <a:rPr lang="ru-RU" sz="1400" kern="1200" dirty="0" err="1" smtClean="0"/>
            <a:t>гроші</a:t>
          </a:r>
          <a:r>
            <a:rPr lang="ru-RU" sz="1400" kern="1200" dirty="0" smtClean="0"/>
            <a:t>.</a:t>
          </a:r>
          <a:endParaRPr lang="ru-RU" sz="1400" kern="1200" dirty="0"/>
        </a:p>
      </dsp:txBody>
      <dsp:txXfrm>
        <a:off x="2199729" y="3207221"/>
        <a:ext cx="5016528" cy="725883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6B7B50-2F81-40AE-BA2D-E925F76E43B4}">
      <dsp:nvSpPr>
        <dsp:cNvPr id="0" name=""/>
        <dsp:cNvSpPr/>
      </dsp:nvSpPr>
      <dsp:spPr>
        <a:xfrm>
          <a:off x="0" y="136260"/>
          <a:ext cx="8229600" cy="8704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2000"/>
                <a:satMod val="180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320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3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b="1" kern="1200" dirty="0" err="1" smtClean="0"/>
            <a:t>Виділяють</a:t>
          </a:r>
          <a:r>
            <a:rPr lang="ru-RU" sz="3100" b="1" kern="1200" dirty="0" smtClean="0"/>
            <a:t> </a:t>
          </a:r>
          <a:r>
            <a:rPr lang="ru-RU" sz="3100" b="1" kern="1200" dirty="0" err="1" smtClean="0"/>
            <a:t>такі</a:t>
          </a:r>
          <a:r>
            <a:rPr lang="ru-RU" sz="3100" b="1" kern="1200" dirty="0" smtClean="0"/>
            <a:t> </a:t>
          </a:r>
          <a:r>
            <a:rPr lang="ru-RU" sz="3100" b="1" kern="1200" dirty="0" err="1" smtClean="0"/>
            <a:t>чотири</a:t>
          </a:r>
          <a:r>
            <a:rPr lang="ru-RU" sz="3100" b="1" kern="1200" dirty="0" smtClean="0"/>
            <a:t> </a:t>
          </a:r>
          <a:r>
            <a:rPr lang="ru-RU" sz="3100" b="1" kern="1200" dirty="0" err="1" smtClean="0"/>
            <a:t>форми</a:t>
          </a:r>
          <a:r>
            <a:rPr lang="ru-RU" sz="3100" b="1" kern="1200" dirty="0" smtClean="0"/>
            <a:t> </a:t>
          </a:r>
          <a:r>
            <a:rPr lang="ru-RU" sz="3100" b="1" kern="1200" dirty="0" err="1" smtClean="0"/>
            <a:t>вартості</a:t>
          </a:r>
          <a:r>
            <a:rPr lang="ru-RU" sz="3100" b="1" kern="1200" dirty="0" smtClean="0"/>
            <a:t>:</a:t>
          </a:r>
          <a:endParaRPr lang="ru-RU" sz="3100" b="1" kern="1200" dirty="0"/>
        </a:p>
      </dsp:txBody>
      <dsp:txXfrm>
        <a:off x="42493" y="178753"/>
        <a:ext cx="8144614" cy="785494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CF1D55-CB9D-4991-8254-1479298AF859}">
      <dsp:nvSpPr>
        <dsp:cNvPr id="0" name=""/>
        <dsp:cNvSpPr/>
      </dsp:nvSpPr>
      <dsp:spPr>
        <a:xfrm>
          <a:off x="0" y="0"/>
          <a:ext cx="8507288" cy="45259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2000"/>
                <a:satMod val="180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320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3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indent="457200" algn="just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На перших </a:t>
          </a:r>
          <a:r>
            <a:rPr lang="ru-RU" sz="2300" kern="1200" dirty="0" err="1" smtClean="0"/>
            <a:t>етапах</a:t>
          </a:r>
          <a:r>
            <a:rPr lang="ru-RU" sz="2300" kern="1200" dirty="0" smtClean="0"/>
            <a:t> роль грошей </a:t>
          </a:r>
          <a:r>
            <a:rPr lang="ru-RU" sz="2300" kern="1200" dirty="0" err="1" smtClean="0"/>
            <a:t>виконували</a:t>
          </a:r>
          <a:r>
            <a:rPr lang="ru-RU" sz="2300" kern="1200" dirty="0" smtClean="0"/>
            <a:t> </a:t>
          </a:r>
          <a:r>
            <a:rPr lang="ru-RU" sz="2300" kern="1200" dirty="0" err="1" smtClean="0"/>
            <a:t>певні</a:t>
          </a:r>
          <a:r>
            <a:rPr lang="ru-RU" sz="2300" kern="1200" dirty="0" smtClean="0"/>
            <a:t> </a:t>
          </a:r>
          <a:r>
            <a:rPr lang="ru-RU" sz="2300" kern="1200" dirty="0" err="1" smtClean="0"/>
            <a:t>споживчі</a:t>
          </a:r>
          <a:r>
            <a:rPr lang="ru-RU" sz="2300" kern="1200" dirty="0" smtClean="0"/>
            <a:t> </a:t>
          </a:r>
          <a:r>
            <a:rPr lang="ru-RU" sz="2300" kern="1200" dirty="0" err="1" smtClean="0"/>
            <a:t>продукти</a:t>
          </a:r>
          <a:r>
            <a:rPr lang="ru-RU" sz="2300" kern="1200" dirty="0" smtClean="0"/>
            <a:t>, </a:t>
          </a:r>
          <a:r>
            <a:rPr lang="ru-RU" sz="2300" kern="1200" dirty="0" err="1" smtClean="0"/>
            <a:t>які</a:t>
          </a:r>
          <a:r>
            <a:rPr lang="ru-RU" sz="2300" kern="1200" dirty="0" smtClean="0"/>
            <a:t> </a:t>
          </a:r>
          <a:r>
            <a:rPr lang="ru-RU" sz="2300" kern="1200" dirty="0" err="1" smtClean="0"/>
            <a:t>мали</a:t>
          </a:r>
          <a:r>
            <a:rPr lang="ru-RU" sz="2300" kern="1200" dirty="0" smtClean="0"/>
            <a:t> </a:t>
          </a:r>
          <a:r>
            <a:rPr lang="ru-RU" sz="2300" kern="1200" dirty="0" err="1" smtClean="0"/>
            <a:t>важливе</a:t>
          </a:r>
          <a:r>
            <a:rPr lang="ru-RU" sz="2300" kern="1200" dirty="0" smtClean="0"/>
            <a:t> </a:t>
          </a:r>
          <a:r>
            <a:rPr lang="ru-RU" sz="2300" kern="1200" dirty="0" err="1" smtClean="0"/>
            <a:t>значення</a:t>
          </a:r>
          <a:r>
            <a:rPr lang="ru-RU" sz="2300" kern="1200" dirty="0" smtClean="0"/>
            <a:t> для </a:t>
          </a:r>
          <a:r>
            <a:rPr lang="ru-RU" sz="2300" kern="1200" dirty="0" err="1" smtClean="0"/>
            <a:t>населення</a:t>
          </a:r>
          <a:r>
            <a:rPr lang="ru-RU" sz="2300" kern="1200" dirty="0" smtClean="0"/>
            <a:t> </a:t>
          </a:r>
          <a:r>
            <a:rPr lang="ru-RU" sz="2300" kern="1200" dirty="0" err="1" smtClean="0"/>
            <a:t>тієї</a:t>
          </a:r>
          <a:r>
            <a:rPr lang="ru-RU" sz="2300" kern="1200" dirty="0" smtClean="0"/>
            <a:t> </a:t>
          </a:r>
          <a:r>
            <a:rPr lang="ru-RU" sz="2300" kern="1200" dirty="0" err="1" smtClean="0"/>
            <a:t>чи</a:t>
          </a:r>
          <a:r>
            <a:rPr lang="ru-RU" sz="2300" kern="1200" dirty="0" smtClean="0"/>
            <a:t> </a:t>
          </a:r>
          <a:r>
            <a:rPr lang="ru-RU" sz="2300" kern="1200" dirty="0" err="1" smtClean="0"/>
            <a:t>іншої</a:t>
          </a:r>
          <a:r>
            <a:rPr lang="ru-RU" sz="2300" kern="1200" dirty="0" smtClean="0"/>
            <a:t> </a:t>
          </a:r>
          <a:r>
            <a:rPr lang="ru-RU" sz="2300" kern="1200" dirty="0" err="1" smtClean="0"/>
            <a:t>країни</a:t>
          </a:r>
          <a:r>
            <a:rPr lang="ru-RU" sz="2300" kern="1200" dirty="0" smtClean="0"/>
            <a:t>. (</a:t>
          </a:r>
          <a:r>
            <a:rPr lang="ru-RU" sz="2300" kern="1200" dirty="0" err="1" smtClean="0"/>
            <a:t>Наприклад</a:t>
          </a:r>
          <a:r>
            <a:rPr lang="ru-RU" sz="2300" kern="1200" dirty="0" smtClean="0"/>
            <a:t>, в </a:t>
          </a:r>
          <a:r>
            <a:rPr lang="ru-RU" sz="2300" kern="1200" dirty="0" err="1" smtClean="0"/>
            <a:t>античних</a:t>
          </a:r>
          <a:r>
            <a:rPr lang="ru-RU" sz="2300" kern="1200" dirty="0" smtClean="0"/>
            <a:t> </a:t>
          </a:r>
          <a:r>
            <a:rPr lang="ru-RU" sz="2300" kern="1200" dirty="0" err="1" smtClean="0"/>
            <a:t>народів</a:t>
          </a:r>
          <a:r>
            <a:rPr lang="ru-RU" sz="2300" kern="1200" dirty="0" smtClean="0"/>
            <a:t> худоба, у </a:t>
          </a:r>
          <a:r>
            <a:rPr lang="ru-RU" sz="2300" kern="1200" dirty="0" err="1" smtClean="0"/>
            <a:t>Київській</a:t>
          </a:r>
          <a:r>
            <a:rPr lang="ru-RU" sz="2300" kern="1200" dirty="0" smtClean="0"/>
            <a:t> </a:t>
          </a:r>
          <a:r>
            <a:rPr lang="ru-RU" sz="2300" kern="1200" dirty="0" err="1" smtClean="0"/>
            <a:t>Русі</a:t>
          </a:r>
          <a:r>
            <a:rPr lang="ru-RU" sz="2300" kern="1200" dirty="0" smtClean="0"/>
            <a:t> </a:t>
          </a:r>
          <a:r>
            <a:rPr lang="ru-RU" sz="2300" kern="1200" dirty="0" err="1" smtClean="0"/>
            <a:t>хутра</a:t>
          </a:r>
          <a:r>
            <a:rPr lang="ru-RU" sz="2300" kern="1200" dirty="0" smtClean="0"/>
            <a:t>). </a:t>
          </a:r>
          <a:endParaRPr lang="en-US" sz="2300" kern="1200" dirty="0" smtClean="0"/>
        </a:p>
        <a:p>
          <a:pPr lvl="0" indent="457200" algn="just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err="1" smtClean="0"/>
            <a:t>Це</a:t>
          </a:r>
          <a:r>
            <a:rPr lang="ru-RU" sz="2300" kern="1200" dirty="0" smtClean="0"/>
            <a:t> </a:t>
          </a:r>
          <a:r>
            <a:rPr lang="ru-RU" sz="2300" kern="1200" dirty="0" err="1" smtClean="0"/>
            <a:t>були</a:t>
          </a:r>
          <a:r>
            <a:rPr lang="ru-RU" sz="2300" kern="1200" dirty="0" smtClean="0"/>
            <a:t> </a:t>
          </a:r>
          <a:r>
            <a:rPr lang="ru-RU" sz="2300" kern="1200" dirty="0" err="1" smtClean="0"/>
            <a:t>товарні</a:t>
          </a:r>
          <a:r>
            <a:rPr lang="ru-RU" sz="2300" kern="1200" dirty="0" smtClean="0"/>
            <a:t> </a:t>
          </a:r>
          <a:r>
            <a:rPr lang="ru-RU" sz="2300" kern="1200" dirty="0" err="1" smtClean="0"/>
            <a:t>гроші</a:t>
          </a:r>
          <a:r>
            <a:rPr lang="ru-RU" sz="2300" kern="1200" dirty="0" smtClean="0"/>
            <a:t>. Вони наряду </a:t>
          </a:r>
          <a:r>
            <a:rPr lang="ru-RU" sz="2300" kern="1200" dirty="0" err="1" smtClean="0"/>
            <a:t>з</a:t>
          </a:r>
          <a:r>
            <a:rPr lang="ru-RU" sz="2300" kern="1200" dirty="0" smtClean="0"/>
            <a:t> </a:t>
          </a:r>
          <a:r>
            <a:rPr lang="ru-RU" sz="2300" kern="1200" dirty="0" err="1" smtClean="0"/>
            <a:t>тим</a:t>
          </a:r>
          <a:r>
            <a:rPr lang="ru-RU" sz="2300" kern="1200" dirty="0" smtClean="0"/>
            <a:t>, </a:t>
          </a:r>
          <a:r>
            <a:rPr lang="ru-RU" sz="2300" kern="1200" dirty="0" err="1" smtClean="0"/>
            <a:t>що</a:t>
          </a:r>
          <a:r>
            <a:rPr lang="ru-RU" sz="2300" kern="1200" dirty="0" smtClean="0"/>
            <a:t> </a:t>
          </a:r>
          <a:r>
            <a:rPr lang="ru-RU" sz="2300" kern="1200" dirty="0" err="1" smtClean="0"/>
            <a:t>використовувались</a:t>
          </a:r>
          <a:r>
            <a:rPr lang="ru-RU" sz="2300" kern="1200" dirty="0" smtClean="0"/>
            <a:t> як </a:t>
          </a:r>
          <a:r>
            <a:rPr lang="ru-RU" sz="2300" kern="1200" dirty="0" err="1" smtClean="0"/>
            <a:t>гроші</a:t>
          </a:r>
          <a:r>
            <a:rPr lang="ru-RU" sz="2300" kern="1200" dirty="0" smtClean="0"/>
            <a:t>, </a:t>
          </a:r>
          <a:r>
            <a:rPr lang="ru-RU" sz="2300" kern="1200" dirty="0" err="1" smtClean="0"/>
            <a:t>завжди</a:t>
          </a:r>
          <a:r>
            <a:rPr lang="ru-RU" sz="2300" kern="1200" dirty="0" smtClean="0"/>
            <a:t> могли </a:t>
          </a:r>
          <a:r>
            <a:rPr lang="ru-RU" sz="2300" kern="1200" dirty="0" err="1" smtClean="0"/>
            <a:t>використані</a:t>
          </a:r>
          <a:r>
            <a:rPr lang="ru-RU" sz="2300" kern="1200" dirty="0" smtClean="0"/>
            <a:t> як </a:t>
          </a:r>
          <a:r>
            <a:rPr lang="ru-RU" sz="2300" kern="1200" dirty="0" err="1" smtClean="0"/>
            <a:t>споживчий</a:t>
          </a:r>
          <a:r>
            <a:rPr lang="ru-RU" sz="2300" kern="1200" dirty="0" smtClean="0"/>
            <a:t> товар за прямим </a:t>
          </a:r>
          <a:r>
            <a:rPr lang="ru-RU" sz="2300" kern="1200" dirty="0" err="1" smtClean="0"/>
            <a:t>призначенням</a:t>
          </a:r>
          <a:r>
            <a:rPr lang="ru-RU" sz="2300" kern="1200" dirty="0" smtClean="0"/>
            <a:t>.</a:t>
          </a:r>
          <a:endParaRPr lang="ru-RU" sz="2300" kern="1200" dirty="0"/>
        </a:p>
      </dsp:txBody>
      <dsp:txXfrm>
        <a:off x="2154053" y="0"/>
        <a:ext cx="6353234" cy="4525963"/>
      </dsp:txXfrm>
    </dsp:sp>
    <dsp:sp modelId="{F548EC18-3C8E-4BC6-AD49-9A104AE480C7}">
      <dsp:nvSpPr>
        <dsp:cNvPr id="0" name=""/>
        <dsp:cNvSpPr/>
      </dsp:nvSpPr>
      <dsp:spPr>
        <a:xfrm>
          <a:off x="10353" y="507523"/>
          <a:ext cx="2169188" cy="3620770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F05E9D-FCB0-4779-B9A1-1274E2CADEC1}">
      <dsp:nvSpPr>
        <dsp:cNvPr id="0" name=""/>
        <dsp:cNvSpPr/>
      </dsp:nvSpPr>
      <dsp:spPr>
        <a:xfrm>
          <a:off x="0" y="0"/>
          <a:ext cx="1143000" cy="11430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2000"/>
                <a:satMod val="180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320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3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4F428C7-68C8-4489-A4D8-2B68F3C6E691}">
      <dsp:nvSpPr>
        <dsp:cNvPr id="0" name=""/>
        <dsp:cNvSpPr/>
      </dsp:nvSpPr>
      <dsp:spPr>
        <a:xfrm>
          <a:off x="571500" y="0"/>
          <a:ext cx="7658100" cy="1143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/>
            <a:t>У </a:t>
          </a:r>
          <a:r>
            <a:rPr lang="ru-RU" sz="2600" b="1" kern="1200" dirty="0" err="1" smtClean="0"/>
            <a:t>процесі</a:t>
          </a:r>
          <a:r>
            <a:rPr lang="ru-RU" sz="2600" b="1" kern="1200" dirty="0" smtClean="0"/>
            <a:t> </a:t>
          </a:r>
          <a:r>
            <a:rPr lang="ru-RU" sz="2600" b="1" kern="1200" dirty="0" err="1" smtClean="0"/>
            <a:t>розвитку</a:t>
          </a:r>
          <a:r>
            <a:rPr lang="ru-RU" sz="2600" b="1" kern="1200" dirty="0" smtClean="0"/>
            <a:t> </a:t>
          </a:r>
          <a:r>
            <a:rPr lang="ru-RU" sz="2600" b="1" kern="1200" dirty="0" err="1" smtClean="0"/>
            <a:t>товарообміну</a:t>
          </a:r>
          <a:r>
            <a:rPr lang="ru-RU" sz="2600" b="1" kern="1200" dirty="0" smtClean="0"/>
            <a:t> </a:t>
          </a:r>
          <a:r>
            <a:rPr lang="ru-RU" sz="2600" b="1" kern="1200" dirty="0" err="1" smtClean="0"/>
            <a:t>гроші</a:t>
          </a:r>
          <a:r>
            <a:rPr lang="ru-RU" sz="2600" b="1" kern="1200" dirty="0" smtClean="0"/>
            <a:t> </a:t>
          </a:r>
          <a:r>
            <a:rPr lang="ru-RU" sz="2600" b="1" kern="1200" dirty="0" err="1" smtClean="0"/>
            <a:t>постійно</a:t>
          </a:r>
          <a:r>
            <a:rPr lang="ru-RU" sz="2600" b="1" kern="1200" dirty="0" smtClean="0"/>
            <a:t> </a:t>
          </a:r>
          <a:r>
            <a:rPr lang="ru-RU" sz="2600" b="1" kern="1200" dirty="0" err="1" smtClean="0"/>
            <a:t>еволюціонували</a:t>
          </a:r>
          <a:r>
            <a:rPr lang="ru-RU" sz="2600" b="1" kern="1200" dirty="0" smtClean="0"/>
            <a:t>.</a:t>
          </a:r>
          <a:endParaRPr lang="ru-RU" sz="2600" b="1" kern="1200" dirty="0"/>
        </a:p>
      </dsp:txBody>
      <dsp:txXfrm>
        <a:off x="571500" y="0"/>
        <a:ext cx="7658100" cy="1143000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3#2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3#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4#2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List7#1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01.03.2021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cover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 spd="slow">
    <p:cover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over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over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over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over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cover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over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over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cover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cover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01.03.2021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ransition spd="slow">
    <p:cover dir="r"/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7.xml"/><Relationship Id="rId3" Type="http://schemas.openxmlformats.org/officeDocument/2006/relationships/diagramLayout" Target="../diagrams/layout6.xml"/><Relationship Id="rId7" Type="http://schemas.openxmlformats.org/officeDocument/2006/relationships/diagramData" Target="../diagrams/data7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11" Type="http://schemas.microsoft.com/office/2007/relationships/diagramDrawing" Target="../diagrams/drawing7.xml"/><Relationship Id="rId5" Type="http://schemas.openxmlformats.org/officeDocument/2006/relationships/diagramColors" Target="../diagrams/colors6.xml"/><Relationship Id="rId10" Type="http://schemas.openxmlformats.org/officeDocument/2006/relationships/diagramColors" Target="../diagrams/colors7.xml"/><Relationship Id="rId4" Type="http://schemas.openxmlformats.org/officeDocument/2006/relationships/diagramQuickStyle" Target="../diagrams/quickStyle6.xml"/><Relationship Id="rId9" Type="http://schemas.openxmlformats.org/officeDocument/2006/relationships/diagramQuickStyle" Target="../diagrams/quickStyle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1.xml"/><Relationship Id="rId3" Type="http://schemas.openxmlformats.org/officeDocument/2006/relationships/diagramLayout" Target="../diagrams/layout10.xml"/><Relationship Id="rId7" Type="http://schemas.openxmlformats.org/officeDocument/2006/relationships/diagramData" Target="../diagrams/data11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11" Type="http://schemas.microsoft.com/office/2007/relationships/diagramDrawing" Target="../diagrams/drawing11.xml"/><Relationship Id="rId5" Type="http://schemas.openxmlformats.org/officeDocument/2006/relationships/diagramColors" Target="../diagrams/colors10.xml"/><Relationship Id="rId10" Type="http://schemas.openxmlformats.org/officeDocument/2006/relationships/diagramColors" Target="../diagrams/colors11.xml"/><Relationship Id="rId4" Type="http://schemas.openxmlformats.org/officeDocument/2006/relationships/diagramQuickStyle" Target="../diagrams/quickStyle10.xml"/><Relationship Id="rId9" Type="http://schemas.openxmlformats.org/officeDocument/2006/relationships/diagramQuickStyle" Target="../diagrams/quickStyle1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3.xml"/><Relationship Id="rId3" Type="http://schemas.openxmlformats.org/officeDocument/2006/relationships/diagramLayout" Target="../diagrams/layout12.xml"/><Relationship Id="rId7" Type="http://schemas.openxmlformats.org/officeDocument/2006/relationships/diagramData" Target="../diagrams/data13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11" Type="http://schemas.microsoft.com/office/2007/relationships/diagramDrawing" Target="../diagrams/drawing13.xml"/><Relationship Id="rId5" Type="http://schemas.openxmlformats.org/officeDocument/2006/relationships/diagramColors" Target="../diagrams/colors12.xml"/><Relationship Id="rId10" Type="http://schemas.openxmlformats.org/officeDocument/2006/relationships/diagramColors" Target="../diagrams/colors13.xml"/><Relationship Id="rId4" Type="http://schemas.openxmlformats.org/officeDocument/2006/relationships/diagramQuickStyle" Target="../diagrams/quickStyle12.xml"/><Relationship Id="rId9" Type="http://schemas.openxmlformats.org/officeDocument/2006/relationships/diagramQuickStyle" Target="../diagrams/quickStyle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7" Type="http://schemas.openxmlformats.org/officeDocument/2006/relationships/image" Target="../media/image13.png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15250" y="0"/>
            <a:ext cx="1428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62400356"/>
              </p:ext>
            </p:extLst>
          </p:nvPr>
        </p:nvGraphicFramePr>
        <p:xfrm>
          <a:off x="457200" y="1481329"/>
          <a:ext cx="8229600" cy="36038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563888" y="5733256"/>
            <a:ext cx="51125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Матеріал підготувала: </a:t>
            </a:r>
            <a:r>
              <a:rPr lang="uk-UA" dirty="0" err="1" smtClean="0"/>
              <a:t>к.е.н</a:t>
            </a:r>
            <a:r>
              <a:rPr lang="uk-UA" dirty="0" smtClean="0"/>
              <a:t>., вчитель економіки Забірської ЗОШ І-ІІІ ст. </a:t>
            </a:r>
          </a:p>
          <a:p>
            <a:r>
              <a:rPr lang="uk-UA" dirty="0" smtClean="0"/>
              <a:t>Жайворонок Лідія Володимирівна</a:t>
            </a:r>
            <a:endParaRPr lang="uk-UA" dirty="0"/>
          </a:p>
        </p:txBody>
      </p:sp>
    </p:spTree>
  </p:cSld>
  <p:clrMapOvr>
    <a:masterClrMapping/>
  </p:clrMapOvr>
  <p:transition spd="slow">
    <p:cover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59400907"/>
              </p:ext>
            </p:extLst>
          </p:nvPr>
        </p:nvGraphicFramePr>
        <p:xfrm>
          <a:off x="457200" y="1481328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247635654"/>
              </p:ext>
            </p:extLst>
          </p:nvPr>
        </p:nvGraphicFramePr>
        <p:xfrm>
          <a:off x="457200" y="274638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ransition spd="slow">
    <p:cover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81328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хема 4"/>
          <p:cNvGraphicFramePr/>
          <p:nvPr/>
        </p:nvGraphicFramePr>
        <p:xfrm>
          <a:off x="214282" y="214290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ransition spd="slow">
    <p:cover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81291724"/>
              </p:ext>
            </p:extLst>
          </p:nvPr>
        </p:nvGraphicFramePr>
        <p:xfrm>
          <a:off x="457200" y="1481328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хема 4"/>
          <p:cNvGraphicFramePr/>
          <p:nvPr/>
        </p:nvGraphicFramePr>
        <p:xfrm>
          <a:off x="457200" y="274638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ransition spd="slow">
    <p:cover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2519514"/>
              </p:ext>
            </p:extLst>
          </p:nvPr>
        </p:nvGraphicFramePr>
        <p:xfrm>
          <a:off x="457200" y="1481328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57158" y="285728"/>
            <a:ext cx="8229600" cy="1143000"/>
          </a:xfrm>
        </p:spPr>
        <p:txBody>
          <a:bodyPr/>
          <a:lstStyle/>
          <a:p>
            <a:r>
              <a:rPr lang="ru-RU" sz="1600" b="0" dirty="0" smtClean="0">
                <a:solidFill>
                  <a:srgbClr val="04617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0" dirty="0" err="1" smtClean="0">
                <a:solidFill>
                  <a:srgbClr val="04617B"/>
                </a:solidFill>
                <a:effectLst/>
                <a:latin typeface="Times New Roman" pitchFamily="18" charset="0"/>
                <a:cs typeface="Times New Roman" pitchFamily="18" charset="0"/>
              </a:rPr>
              <a:t>Концепції</a:t>
            </a:r>
            <a:r>
              <a:rPr lang="ru-RU" sz="1600" b="0" dirty="0" smtClean="0">
                <a:solidFill>
                  <a:srgbClr val="04617B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0" dirty="0" err="1" smtClean="0">
                <a:solidFill>
                  <a:srgbClr val="04617B"/>
                </a:solidFill>
                <a:effectLst/>
                <a:latin typeface="Times New Roman" pitchFamily="18" charset="0"/>
                <a:cs typeface="Times New Roman" pitchFamily="18" charset="0"/>
              </a:rPr>
              <a:t>походження</a:t>
            </a:r>
            <a:r>
              <a:rPr lang="ru-RU" sz="1600" b="0" dirty="0" smtClean="0">
                <a:solidFill>
                  <a:srgbClr val="04617B"/>
                </a:solidFill>
                <a:effectLst/>
                <a:latin typeface="Times New Roman" pitchFamily="18" charset="0"/>
                <a:cs typeface="Times New Roman" pitchFamily="18" charset="0"/>
              </a:rPr>
              <a:t> грошей</a:t>
            </a:r>
            <a:endParaRPr lang="ru-RU" dirty="0"/>
          </a:p>
        </p:txBody>
      </p:sp>
    </p:spTree>
  </p:cSld>
  <p:clrMapOvr>
    <a:masterClrMapping/>
  </p:clrMapOvr>
  <p:transition spd="slow">
    <p:cover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32908256"/>
              </p:ext>
            </p:extLst>
          </p:nvPr>
        </p:nvGraphicFramePr>
        <p:xfrm>
          <a:off x="457200" y="764704"/>
          <a:ext cx="8229600" cy="52425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cover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1481328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Схема 3"/>
          <p:cNvGraphicFramePr/>
          <p:nvPr/>
        </p:nvGraphicFramePr>
        <p:xfrm>
          <a:off x="457200" y="274638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ransition spd="slow">
    <p:cover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4708817"/>
              </p:ext>
            </p:extLst>
          </p:nvPr>
        </p:nvGraphicFramePr>
        <p:xfrm>
          <a:off x="457200" y="1481328"/>
          <a:ext cx="8507288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хема 4"/>
          <p:cNvGraphicFramePr/>
          <p:nvPr/>
        </p:nvGraphicFramePr>
        <p:xfrm>
          <a:off x="457200" y="274638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ransition spd="slow">
    <p:cover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33380715"/>
              </p:ext>
            </p:extLst>
          </p:nvPr>
        </p:nvGraphicFramePr>
        <p:xfrm>
          <a:off x="457200" y="1481328"/>
          <a:ext cx="8507288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Згодом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виникають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металеві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гроші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over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971600" y="1484784"/>
          <a:ext cx="6696744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Значно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пізніше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виникають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паперові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гроші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746" name="AutoShape 2" descr="Самі незвичайні гроші &quot; ФАКТИ Пізнавальний бло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1748" name="AutoShape 4" descr="Самі незвичайні гроші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</p:cSld>
  <p:clrMapOvr>
    <a:masterClrMapping/>
  </p:clrMapOvr>
  <p:transition spd="slow">
    <p:cover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sam-nezvichayn-grosh_7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79712" y="2204864"/>
            <a:ext cx="5238750" cy="4333875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060848"/>
          </a:xfrm>
        </p:spPr>
        <p:txBody>
          <a:bodyPr>
            <a:noAutofit/>
          </a:bodyPr>
          <a:lstStyle/>
          <a:p>
            <a:r>
              <a:rPr lang="uk-UA" sz="2400" b="0" dirty="0" smtClean="0"/>
              <a:t>А ось сама древня купюра з усіх відомих. Раніше всіх паперові гроші стали використовувати в Китаї в 812 році нашої ери. Але збереглася тільки банкнота, датована 1380 роком - це самі стародавні паперові гроші.</a:t>
            </a:r>
            <a:endParaRPr lang="uk-UA" sz="2400" dirty="0"/>
          </a:p>
        </p:txBody>
      </p:sp>
    </p:spTree>
  </p:cSld>
  <p:clrMapOvr>
    <a:masterClrMapping/>
  </p:clrMapOvr>
  <p:transition spd="slow">
    <p:cover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81328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сучасної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економіки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характерні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кредитні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гроші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22" name="Picture 2" descr="&quot;Эволюция расчетов&quot; - конкурс от ПЛАТфон - 4PD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83768" y="5062696"/>
            <a:ext cx="3312368" cy="179530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Дякую за увагу!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 spd="slow">
    <p:cover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1269</TotalTime>
  <Words>737</Words>
  <Application>Microsoft Office PowerPoint</Application>
  <PresentationFormat>Екран (4:3)</PresentationFormat>
  <Paragraphs>44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13</vt:i4>
      </vt:variant>
    </vt:vector>
  </HeadingPairs>
  <TitlesOfParts>
    <vt:vector size="14" baseType="lpstr">
      <vt:lpstr>Открытая</vt:lpstr>
      <vt:lpstr>Презентація PowerPoint</vt:lpstr>
      <vt:lpstr>Презентація PowerPoint</vt:lpstr>
      <vt:lpstr>Презентація PowerPoint</vt:lpstr>
      <vt:lpstr>Презентація PowerPoint</vt:lpstr>
      <vt:lpstr> Концепції походження грошей</vt:lpstr>
      <vt:lpstr>Презентація PowerPoint</vt:lpstr>
      <vt:lpstr>Презентація PowerPoint</vt:lpstr>
      <vt:lpstr>Презентація PowerPoint</vt:lpstr>
      <vt:lpstr>Згодом виникають металеві гроші.</vt:lpstr>
      <vt:lpstr>Значно пізніше виникають паперові гроші</vt:lpstr>
      <vt:lpstr>А ось сама древня купюра з усіх відомих. Раніше всіх паперові гроші стали використовувати в Китаї в 812 році нашої ери. Але збереглася тільки банкнота, датована 1380 роком - це самі стародавні паперові гроші.</vt:lpstr>
      <vt:lpstr>Для сучасної економіки характерні кредитні гроші</vt:lpstr>
      <vt:lpstr>Дякую за увагу!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Олег</dc:creator>
  <cp:lastModifiedBy>User</cp:lastModifiedBy>
  <cp:revision>81</cp:revision>
  <dcterms:created xsi:type="dcterms:W3CDTF">2012-02-07T14:56:47Z</dcterms:created>
  <dcterms:modified xsi:type="dcterms:W3CDTF">2021-03-01T12:08:57Z</dcterms:modified>
</cp:coreProperties>
</file>