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56" r:id="rId3"/>
    <p:sldId id="310" r:id="rId4"/>
    <p:sldId id="311" r:id="rId5"/>
    <p:sldId id="312" r:id="rId6"/>
    <p:sldId id="257" r:id="rId7"/>
    <p:sldId id="258" r:id="rId8"/>
    <p:sldId id="282" r:id="rId9"/>
    <p:sldId id="285" r:id="rId10"/>
    <p:sldId id="286" r:id="rId11"/>
    <p:sldId id="284" r:id="rId12"/>
    <p:sldId id="288" r:id="rId13"/>
    <p:sldId id="272" r:id="rId14"/>
    <p:sldId id="292" r:id="rId15"/>
    <p:sldId id="295" r:id="rId16"/>
    <p:sldId id="263" r:id="rId17"/>
    <p:sldId id="267" r:id="rId18"/>
    <p:sldId id="270" r:id="rId19"/>
    <p:sldId id="281" r:id="rId20"/>
    <p:sldId id="269" r:id="rId21"/>
    <p:sldId id="273" r:id="rId22"/>
    <p:sldId id="274" r:id="rId23"/>
    <p:sldId id="276" r:id="rId24"/>
    <p:sldId id="308" r:id="rId25"/>
    <p:sldId id="278" r:id="rId26"/>
    <p:sldId id="279" r:id="rId27"/>
    <p:sldId id="287" r:id="rId28"/>
    <p:sldId id="314" r:id="rId29"/>
    <p:sldId id="313" r:id="rId3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07" autoAdjust="0"/>
    <p:restoredTop sz="94664" autoAdjust="0"/>
  </p:normalViewPr>
  <p:slideViewPr>
    <p:cSldViewPr>
      <p:cViewPr varScale="1">
        <p:scale>
          <a:sx n="85" d="100"/>
          <a:sy n="85" d="100"/>
        </p:scale>
        <p:origin x="-72" y="-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8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Александр Шимко" userId="dcf2db6996c0251e" providerId="LiveId" clId="{0F6F2DC3-3CF4-4EB6-81C2-312113B4591B}"/>
    <pc:docChg chg="undo custSel addSld delSld modSld modShowInfo">
      <pc:chgData name="Александр Шимко" userId="dcf2db6996c0251e" providerId="LiveId" clId="{0F6F2DC3-3CF4-4EB6-81C2-312113B4591B}" dt="2022-10-04T19:33:38.849" v="859"/>
      <pc:docMkLst>
        <pc:docMk/>
      </pc:docMkLst>
      <pc:sldChg chg="modSp mod modAnim">
        <pc:chgData name="Александр Шимко" userId="dcf2db6996c0251e" providerId="LiveId" clId="{0F6F2DC3-3CF4-4EB6-81C2-312113B4591B}" dt="2022-10-03T18:21:41.100" v="37" actId="1076"/>
        <pc:sldMkLst>
          <pc:docMk/>
          <pc:sldMk cId="6591568" sldId="256"/>
        </pc:sldMkLst>
        <pc:spChg chg="mod">
          <ac:chgData name="Александр Шимко" userId="dcf2db6996c0251e" providerId="LiveId" clId="{0F6F2DC3-3CF4-4EB6-81C2-312113B4591B}" dt="2022-10-03T18:21:23.216" v="35" actId="1076"/>
          <ac:spMkLst>
            <pc:docMk/>
            <pc:sldMk cId="6591568" sldId="256"/>
            <ac:spMk id="10" creationId="{C589C973-39ED-4DA5-B0E4-946A82C1547A}"/>
          </ac:spMkLst>
        </pc:spChg>
        <pc:spChg chg="mod">
          <ac:chgData name="Александр Шимко" userId="dcf2db6996c0251e" providerId="LiveId" clId="{0F6F2DC3-3CF4-4EB6-81C2-312113B4591B}" dt="2022-10-03T18:21:31.245" v="36" actId="1076"/>
          <ac:spMkLst>
            <pc:docMk/>
            <pc:sldMk cId="6591568" sldId="256"/>
            <ac:spMk id="11" creationId="{A91F6895-FD4A-4674-B6E2-036593CB49C5}"/>
          </ac:spMkLst>
        </pc:spChg>
        <pc:picChg chg="mod">
          <ac:chgData name="Александр Шимко" userId="dcf2db6996c0251e" providerId="LiveId" clId="{0F6F2DC3-3CF4-4EB6-81C2-312113B4591B}" dt="2022-10-03T18:20:45.788" v="33" actId="1076"/>
          <ac:picMkLst>
            <pc:docMk/>
            <pc:sldMk cId="6591568" sldId="256"/>
            <ac:picMk id="4" creationId="{00000000-0000-0000-0000-000000000000}"/>
          </ac:picMkLst>
        </pc:picChg>
        <pc:picChg chg="mod">
          <ac:chgData name="Александр Шимко" userId="dcf2db6996c0251e" providerId="LiveId" clId="{0F6F2DC3-3CF4-4EB6-81C2-312113B4591B}" dt="2022-10-03T18:21:41.100" v="37" actId="1076"/>
          <ac:picMkLst>
            <pc:docMk/>
            <pc:sldMk cId="6591568" sldId="256"/>
            <ac:picMk id="9" creationId="{00000000-0000-0000-0000-000000000000}"/>
          </ac:picMkLst>
        </pc:picChg>
      </pc:sldChg>
      <pc:sldChg chg="modSp modAnim">
        <pc:chgData name="Александр Шимко" userId="dcf2db6996c0251e" providerId="LiveId" clId="{0F6F2DC3-3CF4-4EB6-81C2-312113B4591B}" dt="2022-10-03T18:20:28.119" v="32" actId="1076"/>
        <pc:sldMkLst>
          <pc:docMk/>
          <pc:sldMk cId="2654987870" sldId="257"/>
        </pc:sldMkLst>
        <pc:picChg chg="mod">
          <ac:chgData name="Александр Шимко" userId="dcf2db6996c0251e" providerId="LiveId" clId="{0F6F2DC3-3CF4-4EB6-81C2-312113B4591B}" dt="2022-10-03T18:20:28.119" v="32" actId="1076"/>
          <ac:picMkLst>
            <pc:docMk/>
            <pc:sldMk cId="2654987870" sldId="257"/>
            <ac:picMk id="1026" creationId="{00000000-0000-0000-0000-000000000000}"/>
          </ac:picMkLst>
        </pc:picChg>
      </pc:sldChg>
      <pc:sldChg chg="modAnim">
        <pc:chgData name="Александр Шимко" userId="dcf2db6996c0251e" providerId="LiveId" clId="{0F6F2DC3-3CF4-4EB6-81C2-312113B4591B}" dt="2022-10-03T18:15:02.061" v="26"/>
        <pc:sldMkLst>
          <pc:docMk/>
          <pc:sldMk cId="688046092" sldId="258"/>
        </pc:sldMkLst>
      </pc:sldChg>
      <pc:sldChg chg="modSp mod modAnim">
        <pc:chgData name="Александр Шимко" userId="dcf2db6996c0251e" providerId="LiveId" clId="{0F6F2DC3-3CF4-4EB6-81C2-312113B4591B}" dt="2022-10-03T18:22:29.275" v="40" actId="1076"/>
        <pc:sldMkLst>
          <pc:docMk/>
          <pc:sldMk cId="2122070617" sldId="259"/>
        </pc:sldMkLst>
        <pc:spChg chg="mod">
          <ac:chgData name="Александр Шимко" userId="dcf2db6996c0251e" providerId="LiveId" clId="{0F6F2DC3-3CF4-4EB6-81C2-312113B4591B}" dt="2022-10-03T18:09:08.061" v="5" actId="14100"/>
          <ac:spMkLst>
            <pc:docMk/>
            <pc:sldMk cId="2122070617" sldId="259"/>
            <ac:spMk id="28" creationId="{47847FF3-B30B-46FB-951C-947CA89FEE80}"/>
          </ac:spMkLst>
        </pc:spChg>
        <pc:picChg chg="mod">
          <ac:chgData name="Александр Шимко" userId="dcf2db6996c0251e" providerId="LiveId" clId="{0F6F2DC3-3CF4-4EB6-81C2-312113B4591B}" dt="2022-10-03T18:22:29.275" v="40" actId="1076"/>
          <ac:picMkLst>
            <pc:docMk/>
            <pc:sldMk cId="2122070617" sldId="259"/>
            <ac:picMk id="2" creationId="{00000000-0000-0000-0000-000000000000}"/>
          </ac:picMkLst>
        </pc:picChg>
      </pc:sldChg>
      <pc:sldChg chg="addSp delSp modSp mod modAnim">
        <pc:chgData name="Александр Шимко" userId="dcf2db6996c0251e" providerId="LiveId" clId="{0F6F2DC3-3CF4-4EB6-81C2-312113B4591B}" dt="2022-10-03T19:29:28.409" v="378" actId="1076"/>
        <pc:sldMkLst>
          <pc:docMk/>
          <pc:sldMk cId="1354432434" sldId="260"/>
        </pc:sldMkLst>
        <pc:spChg chg="mod">
          <ac:chgData name="Александр Шимко" userId="dcf2db6996c0251e" providerId="LiveId" clId="{0F6F2DC3-3CF4-4EB6-81C2-312113B4591B}" dt="2022-10-03T19:08:25.454" v="234" actId="1076"/>
          <ac:spMkLst>
            <pc:docMk/>
            <pc:sldMk cId="1354432434" sldId="260"/>
            <ac:spMk id="2" creationId="{DBE49726-E153-40F5-BFB7-89C2C582F323}"/>
          </ac:spMkLst>
        </pc:spChg>
        <pc:spChg chg="add mod">
          <ac:chgData name="Александр Шимко" userId="dcf2db6996c0251e" providerId="LiveId" clId="{0F6F2DC3-3CF4-4EB6-81C2-312113B4591B}" dt="2022-10-03T19:29:28.409" v="378" actId="1076"/>
          <ac:spMkLst>
            <pc:docMk/>
            <pc:sldMk cId="1354432434" sldId="260"/>
            <ac:spMk id="3" creationId="{3D6C6BEC-2CA5-6147-A169-4394FE89D400}"/>
          </ac:spMkLst>
        </pc:spChg>
        <pc:spChg chg="mod">
          <ac:chgData name="Александр Шимко" userId="dcf2db6996c0251e" providerId="LiveId" clId="{0F6F2DC3-3CF4-4EB6-81C2-312113B4591B}" dt="2022-10-03T19:28:57.706" v="376" actId="1076"/>
          <ac:spMkLst>
            <pc:docMk/>
            <pc:sldMk cId="1354432434" sldId="260"/>
            <ac:spMk id="16" creationId="{346089E6-A53F-4248-B46D-C41808D4AB49}"/>
          </ac:spMkLst>
        </pc:spChg>
        <pc:spChg chg="mod">
          <ac:chgData name="Александр Шимко" userId="dcf2db6996c0251e" providerId="LiveId" clId="{0F6F2DC3-3CF4-4EB6-81C2-312113B4591B}" dt="2022-10-03T19:08:32.210" v="235" actId="1076"/>
          <ac:spMkLst>
            <pc:docMk/>
            <pc:sldMk cId="1354432434" sldId="260"/>
            <ac:spMk id="18" creationId="{2925A4D5-E5E0-40AB-9B72-2B337BCF5A41}"/>
          </ac:spMkLst>
        </pc:spChg>
        <pc:spChg chg="mod">
          <ac:chgData name="Александр Шимко" userId="dcf2db6996c0251e" providerId="LiveId" clId="{0F6F2DC3-3CF4-4EB6-81C2-312113B4591B}" dt="2022-10-03T19:07:19.824" v="229" actId="1076"/>
          <ac:spMkLst>
            <pc:docMk/>
            <pc:sldMk cId="1354432434" sldId="260"/>
            <ac:spMk id="20" creationId="{A38A6678-2837-47E0-ABE6-A548B1D85DAB}"/>
          </ac:spMkLst>
        </pc:spChg>
        <pc:spChg chg="mod">
          <ac:chgData name="Александр Шимко" userId="dcf2db6996c0251e" providerId="LiveId" clId="{0F6F2DC3-3CF4-4EB6-81C2-312113B4591B}" dt="2022-10-03T19:29:19.555" v="377" actId="1076"/>
          <ac:spMkLst>
            <pc:docMk/>
            <pc:sldMk cId="1354432434" sldId="260"/>
            <ac:spMk id="22" creationId="{0AD684EA-000F-40F2-92D9-839659B6989E}"/>
          </ac:spMkLst>
        </pc:spChg>
        <pc:picChg chg="del mod">
          <ac:chgData name="Александр Шимко" userId="dcf2db6996c0251e" providerId="LiveId" clId="{0F6F2DC3-3CF4-4EB6-81C2-312113B4591B}" dt="2022-10-03T19:28:47.791" v="375" actId="478"/>
          <ac:picMkLst>
            <pc:docMk/>
            <pc:sldMk cId="1354432434" sldId="260"/>
            <ac:picMk id="3076" creationId="{00000000-0000-0000-0000-000000000000}"/>
          </ac:picMkLst>
        </pc:picChg>
        <pc:picChg chg="mod">
          <ac:chgData name="Александр Шимко" userId="dcf2db6996c0251e" providerId="LiveId" clId="{0F6F2DC3-3CF4-4EB6-81C2-312113B4591B}" dt="2022-10-03T18:26:57.815" v="59" actId="1076"/>
          <ac:picMkLst>
            <pc:docMk/>
            <pc:sldMk cId="1354432434" sldId="260"/>
            <ac:picMk id="4098" creationId="{00000000-0000-0000-0000-000000000000}"/>
          </ac:picMkLst>
        </pc:picChg>
      </pc:sldChg>
      <pc:sldChg chg="addSp delSp modSp mod modClrScheme delAnim modAnim chgLayout">
        <pc:chgData name="Александр Шимко" userId="dcf2db6996c0251e" providerId="LiveId" clId="{0F6F2DC3-3CF4-4EB6-81C2-312113B4591B}" dt="2022-10-03T19:35:09.670" v="411" actId="1076"/>
        <pc:sldMkLst>
          <pc:docMk/>
          <pc:sldMk cId="2815466913" sldId="261"/>
        </pc:sldMkLst>
        <pc:spChg chg="add del mod ord">
          <ac:chgData name="Александр Шимко" userId="dcf2db6996c0251e" providerId="LiveId" clId="{0F6F2DC3-3CF4-4EB6-81C2-312113B4591B}" dt="2022-10-03T19:34:39.971" v="409" actId="1076"/>
          <ac:spMkLst>
            <pc:docMk/>
            <pc:sldMk cId="2815466913" sldId="261"/>
            <ac:spMk id="3" creationId="{FCC00837-33DF-44ED-B36B-296AD8972AEF}"/>
          </ac:spMkLst>
        </pc:spChg>
        <pc:spChg chg="add del mod">
          <ac:chgData name="Александр Шимко" userId="dcf2db6996c0251e" providerId="LiveId" clId="{0F6F2DC3-3CF4-4EB6-81C2-312113B4591B}" dt="2022-10-03T19:22:12.518" v="314" actId="21"/>
          <ac:spMkLst>
            <pc:docMk/>
            <pc:sldMk cId="2815466913" sldId="261"/>
            <ac:spMk id="6" creationId="{69A004D7-6B30-FD59-6C3B-1B5D6DE711BF}"/>
          </ac:spMkLst>
        </pc:spChg>
        <pc:spChg chg="add mod">
          <ac:chgData name="Александр Шимко" userId="dcf2db6996c0251e" providerId="LiveId" clId="{0F6F2DC3-3CF4-4EB6-81C2-312113B4591B}" dt="2022-10-03T19:34:19.019" v="408" actId="1076"/>
          <ac:spMkLst>
            <pc:docMk/>
            <pc:sldMk cId="2815466913" sldId="261"/>
            <ac:spMk id="7" creationId="{D27CA97A-A2D0-9E07-AFFE-6ACC3539D07A}"/>
          </ac:spMkLst>
        </pc:spChg>
        <pc:spChg chg="add mod">
          <ac:chgData name="Александр Шимко" userId="dcf2db6996c0251e" providerId="LiveId" clId="{0F6F2DC3-3CF4-4EB6-81C2-312113B4591B}" dt="2022-10-03T19:34:49.537" v="410" actId="1076"/>
          <ac:spMkLst>
            <pc:docMk/>
            <pc:sldMk cId="2815466913" sldId="261"/>
            <ac:spMk id="8" creationId="{4B41F634-8F8F-534A-6A68-C83D2A439CBC}"/>
          </ac:spMkLst>
        </pc:spChg>
        <pc:spChg chg="add mod">
          <ac:chgData name="Александр Шимко" userId="dcf2db6996c0251e" providerId="LiveId" clId="{0F6F2DC3-3CF4-4EB6-81C2-312113B4591B}" dt="2022-10-03T19:35:09.670" v="411" actId="1076"/>
          <ac:spMkLst>
            <pc:docMk/>
            <pc:sldMk cId="2815466913" sldId="261"/>
            <ac:spMk id="9" creationId="{53885CE9-0350-765B-B946-C6F4D1229AB6}"/>
          </ac:spMkLst>
        </pc:spChg>
        <pc:spChg chg="del">
          <ac:chgData name="Александр Шимко" userId="dcf2db6996c0251e" providerId="LiveId" clId="{0F6F2DC3-3CF4-4EB6-81C2-312113B4591B}" dt="2022-10-03T19:15:38.015" v="268" actId="478"/>
          <ac:spMkLst>
            <pc:docMk/>
            <pc:sldMk cId="2815466913" sldId="261"/>
            <ac:spMk id="10" creationId="{00000000-0000-0000-0000-000000000000}"/>
          </ac:spMkLst>
        </pc:spChg>
        <pc:spChg chg="mod">
          <ac:chgData name="Александр Шимко" userId="dcf2db6996c0251e" providerId="LiveId" clId="{0F6F2DC3-3CF4-4EB6-81C2-312113B4591B}" dt="2022-10-03T19:21:19.816" v="307" actId="20577"/>
          <ac:spMkLst>
            <pc:docMk/>
            <pc:sldMk cId="2815466913" sldId="261"/>
            <ac:spMk id="15" creationId="{87377565-A1B1-4152-9335-7B2776FBB555}"/>
          </ac:spMkLst>
        </pc:spChg>
        <pc:spChg chg="mod">
          <ac:chgData name="Александр Шимко" userId="dcf2db6996c0251e" providerId="LiveId" clId="{0F6F2DC3-3CF4-4EB6-81C2-312113B4591B}" dt="2022-10-03T19:23:03.652" v="326" actId="20577"/>
          <ac:spMkLst>
            <pc:docMk/>
            <pc:sldMk cId="2815466913" sldId="261"/>
            <ac:spMk id="17" creationId="{4ACA52F1-0476-4009-B2A9-F8C34587ACA7}"/>
          </ac:spMkLst>
        </pc:spChg>
        <pc:spChg chg="mod">
          <ac:chgData name="Александр Шимко" userId="dcf2db6996c0251e" providerId="LiveId" clId="{0F6F2DC3-3CF4-4EB6-81C2-312113B4591B}" dt="2022-10-03T19:23:49.308" v="337" actId="6549"/>
          <ac:spMkLst>
            <pc:docMk/>
            <pc:sldMk cId="2815466913" sldId="261"/>
            <ac:spMk id="19" creationId="{57B90E7D-CEB4-4E0D-939F-DBA2AD313860}"/>
          </ac:spMkLst>
        </pc:spChg>
        <pc:spChg chg="mod">
          <ac:chgData name="Александр Шимко" userId="dcf2db6996c0251e" providerId="LiveId" clId="{0F6F2DC3-3CF4-4EB6-81C2-312113B4591B}" dt="2022-10-03T19:24:20.302" v="346" actId="20577"/>
          <ac:spMkLst>
            <pc:docMk/>
            <pc:sldMk cId="2815466913" sldId="261"/>
            <ac:spMk id="21" creationId="{A0EF7D5D-2AE8-4C89-B929-20422AEB3E7A}"/>
          </ac:spMkLst>
        </pc:spChg>
        <pc:picChg chg="mod">
          <ac:chgData name="Александр Шимко" userId="dcf2db6996c0251e" providerId="LiveId" clId="{0F6F2DC3-3CF4-4EB6-81C2-312113B4591B}" dt="2022-10-03T18:27:18.861" v="60" actId="1076"/>
          <ac:picMkLst>
            <pc:docMk/>
            <pc:sldMk cId="2815466913" sldId="261"/>
            <ac:picMk id="4" creationId="{00000000-0000-0000-0000-000000000000}"/>
          </ac:picMkLst>
        </pc:picChg>
        <pc:picChg chg="mod">
          <ac:chgData name="Александр Шимко" userId="dcf2db6996c0251e" providerId="LiveId" clId="{0F6F2DC3-3CF4-4EB6-81C2-312113B4591B}" dt="2022-10-03T19:25:41.718" v="355" actId="1076"/>
          <ac:picMkLst>
            <pc:docMk/>
            <pc:sldMk cId="2815466913" sldId="261"/>
            <ac:picMk id="5124" creationId="{00000000-0000-0000-0000-000000000000}"/>
          </ac:picMkLst>
        </pc:picChg>
      </pc:sldChg>
      <pc:sldChg chg="modSp modAnim">
        <pc:chgData name="Александр Шимко" userId="dcf2db6996c0251e" providerId="LiveId" clId="{0F6F2DC3-3CF4-4EB6-81C2-312113B4591B}" dt="2022-10-03T19:14:32.680" v="267" actId="14100"/>
        <pc:sldMkLst>
          <pc:docMk/>
          <pc:sldMk cId="2771181872" sldId="263"/>
        </pc:sldMkLst>
        <pc:picChg chg="mod">
          <ac:chgData name="Александр Шимко" userId="dcf2db6996c0251e" providerId="LiveId" clId="{0F6F2DC3-3CF4-4EB6-81C2-312113B4591B}" dt="2022-10-03T19:14:32.680" v="267" actId="14100"/>
          <ac:picMkLst>
            <pc:docMk/>
            <pc:sldMk cId="2771181872" sldId="263"/>
            <ac:picMk id="9" creationId="{1B1EDF9F-37BA-4C0F-80DF-7E845807E9BD}"/>
          </ac:picMkLst>
        </pc:picChg>
      </pc:sldChg>
      <pc:sldChg chg="modAnim">
        <pc:chgData name="Александр Шимко" userId="dcf2db6996c0251e" providerId="LiveId" clId="{0F6F2DC3-3CF4-4EB6-81C2-312113B4591B}" dt="2022-10-03T19:09:55.963" v="247"/>
        <pc:sldMkLst>
          <pc:docMk/>
          <pc:sldMk cId="0" sldId="265"/>
        </pc:sldMkLst>
      </pc:sldChg>
      <pc:sldChg chg="modAnim">
        <pc:chgData name="Александр Шимко" userId="dcf2db6996c0251e" providerId="LiveId" clId="{0F6F2DC3-3CF4-4EB6-81C2-312113B4591B}" dt="2022-10-03T19:10:16.906" v="250"/>
        <pc:sldMkLst>
          <pc:docMk/>
          <pc:sldMk cId="0" sldId="267"/>
        </pc:sldMkLst>
      </pc:sldChg>
      <pc:sldChg chg="modAnim">
        <pc:chgData name="Александр Шимко" userId="dcf2db6996c0251e" providerId="LiveId" clId="{0F6F2DC3-3CF4-4EB6-81C2-312113B4591B}" dt="2022-10-03T19:12:14.553" v="257"/>
        <pc:sldMkLst>
          <pc:docMk/>
          <pc:sldMk cId="0" sldId="269"/>
        </pc:sldMkLst>
      </pc:sldChg>
      <pc:sldChg chg="modSp mod modAnim">
        <pc:chgData name="Александр Шимко" userId="dcf2db6996c0251e" providerId="LiveId" clId="{0F6F2DC3-3CF4-4EB6-81C2-312113B4591B}" dt="2022-10-03T18:39:21.351" v="103"/>
        <pc:sldMkLst>
          <pc:docMk/>
          <pc:sldMk cId="1450297417" sldId="271"/>
        </pc:sldMkLst>
        <pc:spChg chg="mod">
          <ac:chgData name="Александр Шимко" userId="dcf2db6996c0251e" providerId="LiveId" clId="{0F6F2DC3-3CF4-4EB6-81C2-312113B4591B}" dt="2022-10-03T18:38:32.427" v="97" actId="1076"/>
          <ac:spMkLst>
            <pc:docMk/>
            <pc:sldMk cId="1450297417" sldId="271"/>
            <ac:spMk id="11" creationId="{9F3D8C46-9C27-4F7B-B6CC-9518EE1E50EE}"/>
          </ac:spMkLst>
        </pc:spChg>
        <pc:spChg chg="mod ord">
          <ac:chgData name="Александр Шимко" userId="dcf2db6996c0251e" providerId="LiveId" clId="{0F6F2DC3-3CF4-4EB6-81C2-312113B4591B}" dt="2022-10-03T18:38:15.682" v="95" actId="166"/>
          <ac:spMkLst>
            <pc:docMk/>
            <pc:sldMk cId="1450297417" sldId="271"/>
            <ac:spMk id="15" creationId="{E6FA228F-497E-4F6A-A98A-4E45B73AAF9B}"/>
          </ac:spMkLst>
        </pc:spChg>
        <pc:picChg chg="mod modCrop">
          <ac:chgData name="Александр Шимко" userId="dcf2db6996c0251e" providerId="LiveId" clId="{0F6F2DC3-3CF4-4EB6-81C2-312113B4591B}" dt="2022-10-03T18:38:53.372" v="99" actId="1076"/>
          <ac:picMkLst>
            <pc:docMk/>
            <pc:sldMk cId="1450297417" sldId="271"/>
            <ac:picMk id="3" creationId="{CA1C48E1-C32B-4C84-9B48-8D3B2B8B8C8E}"/>
          </ac:picMkLst>
        </pc:picChg>
        <pc:picChg chg="mod">
          <ac:chgData name="Александр Шимко" userId="dcf2db6996c0251e" providerId="LiveId" clId="{0F6F2DC3-3CF4-4EB6-81C2-312113B4591B}" dt="2022-10-03T18:22:46.798" v="41" actId="1076"/>
          <ac:picMkLst>
            <pc:docMk/>
            <pc:sldMk cId="1450297417" sldId="271"/>
            <ac:picMk id="2051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46:49.290" v="141"/>
        <pc:sldMkLst>
          <pc:docMk/>
          <pc:sldMk cId="2772364525" sldId="272"/>
        </pc:sldMkLst>
        <pc:spChg chg="mod">
          <ac:chgData name="Александр Шимко" userId="dcf2db6996c0251e" providerId="LiveId" clId="{0F6F2DC3-3CF4-4EB6-81C2-312113B4591B}" dt="2022-10-03T18:45:47.542" v="135" actId="1076"/>
          <ac:spMkLst>
            <pc:docMk/>
            <pc:sldMk cId="2772364525" sldId="272"/>
            <ac:spMk id="12" creationId="{23D49100-C186-4FD4-9362-EA3FB5711DC2}"/>
          </ac:spMkLst>
        </pc:spChg>
        <pc:spChg chg="mod">
          <ac:chgData name="Александр Шимко" userId="dcf2db6996c0251e" providerId="LiveId" clId="{0F6F2DC3-3CF4-4EB6-81C2-312113B4591B}" dt="2022-10-03T18:46:47.625" v="140" actId="1076"/>
          <ac:spMkLst>
            <pc:docMk/>
            <pc:sldMk cId="2772364525" sldId="272"/>
            <ac:spMk id="13" creationId="{D44255A3-61E9-49BB-8FA0-DA02A1236B83}"/>
          </ac:spMkLst>
        </pc:spChg>
        <pc:picChg chg="mod modCrop">
          <ac:chgData name="Александр Шимко" userId="dcf2db6996c0251e" providerId="LiveId" clId="{0F6F2DC3-3CF4-4EB6-81C2-312113B4591B}" dt="2022-10-03T18:46:30.424" v="138" actId="1076"/>
          <ac:picMkLst>
            <pc:docMk/>
            <pc:sldMk cId="2772364525" sldId="272"/>
            <ac:picMk id="5" creationId="{4658D1BD-904B-4CA6-9E86-A2891CF7567E}"/>
          </ac:picMkLst>
        </pc:picChg>
        <pc:picChg chg="mod">
          <ac:chgData name="Александр Шимко" userId="dcf2db6996c0251e" providerId="LiveId" clId="{0F6F2DC3-3CF4-4EB6-81C2-312113B4591B}" dt="2022-10-03T18:24:45.196" v="49" actId="1076"/>
          <ac:picMkLst>
            <pc:docMk/>
            <pc:sldMk cId="2772364525" sldId="272"/>
            <ac:picMk id="3074" creationId="{00000000-0000-0000-0000-000000000000}"/>
          </ac:picMkLst>
        </pc:picChg>
      </pc:sldChg>
      <pc:sldChg chg="delSp modSp mod modAnim">
        <pc:chgData name="Александр Шимко" userId="dcf2db6996c0251e" providerId="LiveId" clId="{0F6F2DC3-3CF4-4EB6-81C2-312113B4591B}" dt="2022-10-03T19:49:50.431" v="454"/>
        <pc:sldMkLst>
          <pc:docMk/>
          <pc:sldMk cId="233260178" sldId="273"/>
        </pc:sldMkLst>
        <pc:spChg chg="del mod">
          <ac:chgData name="Александр Шимко" userId="dcf2db6996c0251e" providerId="LiveId" clId="{0F6F2DC3-3CF4-4EB6-81C2-312113B4591B}" dt="2022-10-03T19:46:41.154" v="437" actId="478"/>
          <ac:spMkLst>
            <pc:docMk/>
            <pc:sldMk cId="233260178" sldId="273"/>
            <ac:spMk id="19" creationId="{CB29D6B8-25A5-4426-B622-1E4AAD716417}"/>
          </ac:spMkLst>
        </pc:spChg>
        <pc:spChg chg="mod">
          <ac:chgData name="Александр Шимко" userId="dcf2db6996c0251e" providerId="LiveId" clId="{0F6F2DC3-3CF4-4EB6-81C2-312113B4591B}" dt="2022-10-03T19:46:34.864" v="435" actId="1076"/>
          <ac:spMkLst>
            <pc:docMk/>
            <pc:sldMk cId="233260178" sldId="273"/>
            <ac:spMk id="21" creationId="{16285F72-6007-4A2D-8711-D03479F21150}"/>
          </ac:spMkLst>
        </pc:spChg>
        <pc:spChg chg="mod">
          <ac:chgData name="Александр Шимко" userId="dcf2db6996c0251e" providerId="LiveId" clId="{0F6F2DC3-3CF4-4EB6-81C2-312113B4591B}" dt="2022-10-03T19:48:31.087" v="447" actId="1076"/>
          <ac:spMkLst>
            <pc:docMk/>
            <pc:sldMk cId="233260178" sldId="273"/>
            <ac:spMk id="23" creationId="{E6000830-2DFF-437B-BE2F-8E993D5E9436}"/>
          </ac:spMkLst>
        </pc:spChg>
        <pc:spChg chg="mod">
          <ac:chgData name="Александр Шимко" userId="dcf2db6996c0251e" providerId="LiveId" clId="{0F6F2DC3-3CF4-4EB6-81C2-312113B4591B}" dt="2022-10-03T19:48:47.547" v="449" actId="1076"/>
          <ac:spMkLst>
            <pc:docMk/>
            <pc:sldMk cId="233260178" sldId="273"/>
            <ac:spMk id="25" creationId="{2A477293-DCFD-4BAA-8856-6A1F602A7D72}"/>
          </ac:spMkLst>
        </pc:spChg>
        <pc:picChg chg="mod">
          <ac:chgData name="Александр Шимко" userId="dcf2db6996c0251e" providerId="LiveId" clId="{0F6F2DC3-3CF4-4EB6-81C2-312113B4591B}" dt="2022-10-03T19:12:07.531" v="255" actId="14100"/>
          <ac:picMkLst>
            <pc:docMk/>
            <pc:sldMk cId="233260178" sldId="273"/>
            <ac:picMk id="7174" creationId="{00000000-0000-0000-0000-000000000000}"/>
          </ac:picMkLst>
        </pc:picChg>
        <pc:picChg chg="mod">
          <ac:chgData name="Александр Шимко" userId="dcf2db6996c0251e" providerId="LiveId" clId="{0F6F2DC3-3CF4-4EB6-81C2-312113B4591B}" dt="2022-10-03T19:47:31.527" v="440" actId="1076"/>
          <ac:picMkLst>
            <pc:docMk/>
            <pc:sldMk cId="233260178" sldId="273"/>
            <ac:picMk id="7176" creationId="{00000000-0000-0000-0000-000000000000}"/>
          </ac:picMkLst>
        </pc:picChg>
      </pc:sldChg>
      <pc:sldChg chg="modAnim">
        <pc:chgData name="Александр Шимко" userId="dcf2db6996c0251e" providerId="LiveId" clId="{0F6F2DC3-3CF4-4EB6-81C2-312113B4591B}" dt="2022-10-03T19:36:48.743" v="414"/>
        <pc:sldMkLst>
          <pc:docMk/>
          <pc:sldMk cId="1233633512" sldId="274"/>
        </pc:sldMkLst>
      </pc:sldChg>
      <pc:sldChg chg="addSp delSp modSp mod modAnim">
        <pc:chgData name="Александр Шимко" userId="dcf2db6996c0251e" providerId="LiveId" clId="{0F6F2DC3-3CF4-4EB6-81C2-312113B4591B}" dt="2022-10-03T20:09:43.414" v="574"/>
        <pc:sldMkLst>
          <pc:docMk/>
          <pc:sldMk cId="2358491669" sldId="275"/>
        </pc:sldMkLst>
        <pc:spChg chg="add mod">
          <ac:chgData name="Александр Шимко" userId="dcf2db6996c0251e" providerId="LiveId" clId="{0F6F2DC3-3CF4-4EB6-81C2-312113B4591B}" dt="2022-10-03T20:05:52.098" v="542" actId="1076"/>
          <ac:spMkLst>
            <pc:docMk/>
            <pc:sldMk cId="2358491669" sldId="275"/>
            <ac:spMk id="2" creationId="{75A57AD4-2E5A-1C9D-1B83-8462BC0878D2}"/>
          </ac:spMkLst>
        </pc:spChg>
        <pc:spChg chg="mod">
          <ac:chgData name="Александр Шимко" userId="dcf2db6996c0251e" providerId="LiveId" clId="{0F6F2DC3-3CF4-4EB6-81C2-312113B4591B}" dt="2022-10-03T20:00:27.945" v="513" actId="1076"/>
          <ac:spMkLst>
            <pc:docMk/>
            <pc:sldMk cId="2358491669" sldId="275"/>
            <ac:spMk id="4" creationId="{00000000-0000-0000-0000-000000000000}"/>
          </ac:spMkLst>
        </pc:spChg>
        <pc:spChg chg="mod">
          <ac:chgData name="Александр Шимко" userId="dcf2db6996c0251e" providerId="LiveId" clId="{0F6F2DC3-3CF4-4EB6-81C2-312113B4591B}" dt="2022-10-03T20:00:40.750" v="514" actId="1076"/>
          <ac:spMkLst>
            <pc:docMk/>
            <pc:sldMk cId="2358491669" sldId="275"/>
            <ac:spMk id="5" creationId="{00000000-0000-0000-0000-000000000000}"/>
          </ac:spMkLst>
        </pc:spChg>
        <pc:spChg chg="mod">
          <ac:chgData name="Александр Шимко" userId="dcf2db6996c0251e" providerId="LiveId" clId="{0F6F2DC3-3CF4-4EB6-81C2-312113B4591B}" dt="2022-10-03T20:00:15.805" v="512" actId="1076"/>
          <ac:spMkLst>
            <pc:docMk/>
            <pc:sldMk cId="2358491669" sldId="275"/>
            <ac:spMk id="6" creationId="{00000000-0000-0000-0000-000000000000}"/>
          </ac:spMkLst>
        </pc:spChg>
        <pc:spChg chg="mod">
          <ac:chgData name="Александр Шимко" userId="dcf2db6996c0251e" providerId="LiveId" clId="{0F6F2DC3-3CF4-4EB6-81C2-312113B4591B}" dt="2022-10-03T19:57:31.638" v="494" actId="1076"/>
          <ac:spMkLst>
            <pc:docMk/>
            <pc:sldMk cId="2358491669" sldId="275"/>
            <ac:spMk id="26" creationId="{4E98AF8F-54A6-4B4B-8030-9CBC7F5A7593}"/>
          </ac:spMkLst>
        </pc:spChg>
        <pc:spChg chg="mod">
          <ac:chgData name="Александр Шимко" userId="dcf2db6996c0251e" providerId="LiveId" clId="{0F6F2DC3-3CF4-4EB6-81C2-312113B4591B}" dt="2022-10-03T19:58:17.929" v="498" actId="1076"/>
          <ac:spMkLst>
            <pc:docMk/>
            <pc:sldMk cId="2358491669" sldId="275"/>
            <ac:spMk id="27" creationId="{7E58BA42-66A7-493A-B25F-8A99D00B1985}"/>
          </ac:spMkLst>
        </pc:spChg>
        <pc:spChg chg="mod">
          <ac:chgData name="Александр Шимко" userId="dcf2db6996c0251e" providerId="LiveId" clId="{0F6F2DC3-3CF4-4EB6-81C2-312113B4591B}" dt="2022-10-03T19:57:04.355" v="490" actId="1076"/>
          <ac:spMkLst>
            <pc:docMk/>
            <pc:sldMk cId="2358491669" sldId="275"/>
            <ac:spMk id="28" creationId="{E4648757-9864-4311-A439-C77826E57E2C}"/>
          </ac:spMkLst>
        </pc:spChg>
        <pc:spChg chg="mod">
          <ac:chgData name="Александр Шимко" userId="dcf2db6996c0251e" providerId="LiveId" clId="{0F6F2DC3-3CF4-4EB6-81C2-312113B4591B}" dt="2022-10-03T20:06:23.584" v="544" actId="1076"/>
          <ac:spMkLst>
            <pc:docMk/>
            <pc:sldMk cId="2358491669" sldId="275"/>
            <ac:spMk id="29" creationId="{5DEEFD8E-5CAE-41FB-8EDB-476CFAF75D81}"/>
          </ac:spMkLst>
        </pc:spChg>
        <pc:spChg chg="mod">
          <ac:chgData name="Александр Шимко" userId="dcf2db6996c0251e" providerId="LiveId" clId="{0F6F2DC3-3CF4-4EB6-81C2-312113B4591B}" dt="2022-10-03T20:06:01.536" v="543" actId="1076"/>
          <ac:spMkLst>
            <pc:docMk/>
            <pc:sldMk cId="2358491669" sldId="275"/>
            <ac:spMk id="31" creationId="{5F81C73D-67DB-488F-ADBF-D542565B2DBA}"/>
          </ac:spMkLst>
        </pc:spChg>
        <pc:picChg chg="mod">
          <ac:chgData name="Александр Шимко" userId="dcf2db6996c0251e" providerId="LiveId" clId="{0F6F2DC3-3CF4-4EB6-81C2-312113B4591B}" dt="2022-10-03T19:57:46.443" v="495" actId="1076"/>
          <ac:picMkLst>
            <pc:docMk/>
            <pc:sldMk cId="2358491669" sldId="275"/>
            <ac:picMk id="10247" creationId="{00000000-0000-0000-0000-000000000000}"/>
          </ac:picMkLst>
        </pc:picChg>
        <pc:picChg chg="mod">
          <ac:chgData name="Александр Шимко" userId="dcf2db6996c0251e" providerId="LiveId" clId="{0F6F2DC3-3CF4-4EB6-81C2-312113B4591B}" dt="2022-10-03T19:58:26.104" v="499" actId="1076"/>
          <ac:picMkLst>
            <pc:docMk/>
            <pc:sldMk cId="2358491669" sldId="275"/>
            <ac:picMk id="10249" creationId="{00000000-0000-0000-0000-000000000000}"/>
          </ac:picMkLst>
        </pc:picChg>
        <pc:picChg chg="mod">
          <ac:chgData name="Александр Шимко" userId="dcf2db6996c0251e" providerId="LiveId" clId="{0F6F2DC3-3CF4-4EB6-81C2-312113B4591B}" dt="2022-10-03T19:56:48.796" v="489" actId="1076"/>
          <ac:picMkLst>
            <pc:docMk/>
            <pc:sldMk cId="2358491669" sldId="275"/>
            <ac:picMk id="10252" creationId="{00000000-0000-0000-0000-000000000000}"/>
          </ac:picMkLst>
        </pc:picChg>
        <pc:picChg chg="del">
          <ac:chgData name="Александр Шимко" userId="dcf2db6996c0251e" providerId="LiveId" clId="{0F6F2DC3-3CF4-4EB6-81C2-312113B4591B}" dt="2022-10-03T19:55:44.900" v="481" actId="478"/>
          <ac:picMkLst>
            <pc:docMk/>
            <pc:sldMk cId="2358491669" sldId="275"/>
            <ac:picMk id="10256" creationId="{00000000-0000-0000-0000-000000000000}"/>
          </ac:picMkLst>
        </pc:picChg>
        <pc:picChg chg="mod">
          <ac:chgData name="Александр Шимко" userId="dcf2db6996c0251e" providerId="LiveId" clId="{0F6F2DC3-3CF4-4EB6-81C2-312113B4591B}" dt="2022-10-03T20:06:32.450" v="545" actId="1076"/>
          <ac:picMkLst>
            <pc:docMk/>
            <pc:sldMk cId="2358491669" sldId="275"/>
            <ac:picMk id="10259" creationId="{00000000-0000-0000-0000-000000000000}"/>
          </ac:picMkLst>
        </pc:picChg>
        <pc:picChg chg="mod">
          <ac:chgData name="Александр Шимко" userId="dcf2db6996c0251e" providerId="LiveId" clId="{0F6F2DC3-3CF4-4EB6-81C2-312113B4591B}" dt="2022-10-03T20:05:32.044" v="540" actId="1076"/>
          <ac:picMkLst>
            <pc:docMk/>
            <pc:sldMk cId="2358491669" sldId="275"/>
            <ac:picMk id="10260" creationId="{00000000-0000-0000-0000-000000000000}"/>
          </ac:picMkLst>
        </pc:picChg>
      </pc:sldChg>
      <pc:sldChg chg="modAnim">
        <pc:chgData name="Александр Шимко" userId="dcf2db6996c0251e" providerId="LiveId" clId="{0F6F2DC3-3CF4-4EB6-81C2-312113B4591B}" dt="2022-10-03T19:37:10.646" v="417"/>
        <pc:sldMkLst>
          <pc:docMk/>
          <pc:sldMk cId="10527841" sldId="276"/>
        </pc:sldMkLst>
      </pc:sldChg>
      <pc:sldChg chg="del">
        <pc:chgData name="Александр Шимко" userId="dcf2db6996c0251e" providerId="LiveId" clId="{0F6F2DC3-3CF4-4EB6-81C2-312113B4591B}" dt="2022-10-04T19:25:19.723" v="817" actId="2696"/>
        <pc:sldMkLst>
          <pc:docMk/>
          <pc:sldMk cId="1732820454" sldId="277"/>
        </pc:sldMkLst>
      </pc:sldChg>
      <pc:sldChg chg="modAnim">
        <pc:chgData name="Александр Шимко" userId="dcf2db6996c0251e" providerId="LiveId" clId="{0F6F2DC3-3CF4-4EB6-81C2-312113B4591B}" dt="2022-10-03T19:37:21.711" v="420"/>
        <pc:sldMkLst>
          <pc:docMk/>
          <pc:sldMk cId="3914949807" sldId="278"/>
        </pc:sldMkLst>
      </pc:sldChg>
      <pc:sldChg chg="delSp modSp modAnim">
        <pc:chgData name="Александр Шимко" userId="dcf2db6996c0251e" providerId="LiveId" clId="{0F6F2DC3-3CF4-4EB6-81C2-312113B4591B}" dt="2022-10-04T19:33:38.849" v="859"/>
        <pc:sldMkLst>
          <pc:docMk/>
          <pc:sldMk cId="1004211225" sldId="279"/>
        </pc:sldMkLst>
        <pc:picChg chg="mod">
          <ac:chgData name="Александр Шимко" userId="dcf2db6996c0251e" providerId="LiveId" clId="{0F6F2DC3-3CF4-4EB6-81C2-312113B4591B}" dt="2022-10-04T19:32:02.286" v="852" actId="1076"/>
          <ac:picMkLst>
            <pc:docMk/>
            <pc:sldMk cId="1004211225" sldId="279"/>
            <ac:picMk id="14343" creationId="{00000000-0000-0000-0000-000000000000}"/>
          </ac:picMkLst>
        </pc:picChg>
        <pc:picChg chg="del mod">
          <ac:chgData name="Александр Шимко" userId="dcf2db6996c0251e" providerId="LiveId" clId="{0F6F2DC3-3CF4-4EB6-81C2-312113B4591B}" dt="2022-10-04T19:32:36.329" v="856" actId="478"/>
          <ac:picMkLst>
            <pc:docMk/>
            <pc:sldMk cId="1004211225" sldId="279"/>
            <ac:picMk id="14344" creationId="{00000000-0000-0000-0000-000000000000}"/>
          </ac:picMkLst>
        </pc:picChg>
        <pc:picChg chg="mod">
          <ac:chgData name="Александр Шимко" userId="dcf2db6996c0251e" providerId="LiveId" clId="{0F6F2DC3-3CF4-4EB6-81C2-312113B4591B}" dt="2022-10-04T19:32:31.595" v="855" actId="14100"/>
          <ac:picMkLst>
            <pc:docMk/>
            <pc:sldMk cId="1004211225" sldId="279"/>
            <ac:picMk id="14345" creationId="{00000000-0000-0000-0000-000000000000}"/>
          </ac:picMkLst>
        </pc:picChg>
      </pc:sldChg>
      <pc:sldChg chg="del">
        <pc:chgData name="Александр Шимко" userId="dcf2db6996c0251e" providerId="LiveId" clId="{0F6F2DC3-3CF4-4EB6-81C2-312113B4591B}" dt="2022-10-04T19:25:32.783" v="818" actId="2696"/>
        <pc:sldMkLst>
          <pc:docMk/>
          <pc:sldMk cId="1625755189" sldId="280"/>
        </pc:sldMkLst>
      </pc:sldChg>
      <pc:sldChg chg="modSp mod modAnim">
        <pc:chgData name="Александр Шимко" userId="dcf2db6996c0251e" providerId="LiveId" clId="{0F6F2DC3-3CF4-4EB6-81C2-312113B4591B}" dt="2022-10-03T18:40:10.253" v="107"/>
        <pc:sldMkLst>
          <pc:docMk/>
          <pc:sldMk cId="0" sldId="282"/>
        </pc:sldMkLst>
        <pc:spChg chg="mod">
          <ac:chgData name="Александр Шимко" userId="dcf2db6996c0251e" providerId="LiveId" clId="{0F6F2DC3-3CF4-4EB6-81C2-312113B4591B}" dt="2022-10-03T18:39:58.533" v="106" actId="1076"/>
          <ac:spMkLst>
            <pc:docMk/>
            <pc:sldMk cId="0" sldId="282"/>
            <ac:spMk id="9" creationId="{B51E7737-E42D-4C4D-B1CF-2152B155E1D1}"/>
          </ac:spMkLst>
        </pc:spChg>
        <pc:picChg chg="mod modCrop">
          <ac:chgData name="Александр Шимко" userId="dcf2db6996c0251e" providerId="LiveId" clId="{0F6F2DC3-3CF4-4EB6-81C2-312113B4591B}" dt="2022-10-03T18:39:45.168" v="104" actId="1076"/>
          <ac:picMkLst>
            <pc:docMk/>
            <pc:sldMk cId="0" sldId="282"/>
            <ac:picMk id="3" creationId="{6D1E60C8-0268-4BB6-9CC1-BEA91AC6B03B}"/>
          </ac:picMkLst>
        </pc:picChg>
        <pc:picChg chg="mod">
          <ac:chgData name="Александр Шимко" userId="dcf2db6996c0251e" providerId="LiveId" clId="{0F6F2DC3-3CF4-4EB6-81C2-312113B4591B}" dt="2022-10-03T18:23:51.271" v="45" actId="1076"/>
          <ac:picMkLst>
            <pc:docMk/>
            <pc:sldMk cId="0" sldId="282"/>
            <ac:picMk id="4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43:38.844" v="120"/>
        <pc:sldMkLst>
          <pc:docMk/>
          <pc:sldMk cId="0" sldId="283"/>
        </pc:sldMkLst>
        <pc:spChg chg="mod">
          <ac:chgData name="Александр Шимко" userId="dcf2db6996c0251e" providerId="LiveId" clId="{0F6F2DC3-3CF4-4EB6-81C2-312113B4591B}" dt="2022-10-03T18:43:35.863" v="119" actId="1076"/>
          <ac:spMkLst>
            <pc:docMk/>
            <pc:sldMk cId="0" sldId="283"/>
            <ac:spMk id="9" creationId="{47DA223C-B69E-461A-9EEF-91AE50C0BA92}"/>
          </ac:spMkLst>
        </pc:spChg>
        <pc:spChg chg="mod">
          <ac:chgData name="Александр Шимко" userId="dcf2db6996c0251e" providerId="LiveId" clId="{0F6F2DC3-3CF4-4EB6-81C2-312113B4591B}" dt="2022-10-03T18:42:54.140" v="116" actId="1076"/>
          <ac:spMkLst>
            <pc:docMk/>
            <pc:sldMk cId="0" sldId="283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8:43:19.520" v="117" actId="1076"/>
          <ac:picMkLst>
            <pc:docMk/>
            <pc:sldMk cId="0" sldId="283"/>
            <ac:picMk id="3" creationId="{A878A520-AD18-46F2-8543-4ED3C605FB51}"/>
          </ac:picMkLst>
        </pc:picChg>
      </pc:sldChg>
      <pc:sldChg chg="modSp mod modAnim">
        <pc:chgData name="Александр Шимко" userId="dcf2db6996c0251e" providerId="LiveId" clId="{0F6F2DC3-3CF4-4EB6-81C2-312113B4591B}" dt="2022-10-03T18:44:26.275" v="125"/>
        <pc:sldMkLst>
          <pc:docMk/>
          <pc:sldMk cId="0" sldId="284"/>
        </pc:sldMkLst>
        <pc:spChg chg="mod">
          <ac:chgData name="Александр Шимко" userId="dcf2db6996c0251e" providerId="LiveId" clId="{0F6F2DC3-3CF4-4EB6-81C2-312113B4591B}" dt="2022-10-03T18:44:24.316" v="124" actId="1076"/>
          <ac:spMkLst>
            <pc:docMk/>
            <pc:sldMk cId="0" sldId="284"/>
            <ac:spMk id="9" creationId="{52126413-027C-4DEE-AC55-73DE9E862566}"/>
          </ac:spMkLst>
        </pc:spChg>
        <pc:spChg chg="mod">
          <ac:chgData name="Александр Шимко" userId="dcf2db6996c0251e" providerId="LiveId" clId="{0F6F2DC3-3CF4-4EB6-81C2-312113B4591B}" dt="2022-10-03T18:44:04.495" v="121" actId="1076"/>
          <ac:spMkLst>
            <pc:docMk/>
            <pc:sldMk cId="0" sldId="284"/>
            <ac:spMk id="15" creationId="{E50CBF3D-5879-4DF6-A513-70AA9462097B}"/>
          </ac:spMkLst>
        </pc:spChg>
        <pc:picChg chg="mod modCrop">
          <ac:chgData name="Александр Шимко" userId="dcf2db6996c0251e" providerId="LiveId" clId="{0F6F2DC3-3CF4-4EB6-81C2-312113B4591B}" dt="2022-10-03T18:44:10.604" v="122" actId="1076"/>
          <ac:picMkLst>
            <pc:docMk/>
            <pc:sldMk cId="0" sldId="284"/>
            <ac:picMk id="3" creationId="{DF4AF2E9-0B99-4F62-A9F8-3B16478552AC}"/>
          </ac:picMkLst>
        </pc:picChg>
        <pc:picChg chg="mod">
          <ac:chgData name="Александр Шимко" userId="dcf2db6996c0251e" providerId="LiveId" clId="{0F6F2DC3-3CF4-4EB6-81C2-312113B4591B}" dt="2022-10-03T18:24:33.847" v="48" actId="1076"/>
          <ac:picMkLst>
            <pc:docMk/>
            <pc:sldMk cId="0" sldId="284"/>
            <ac:picMk id="4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40:46.493" v="111"/>
        <pc:sldMkLst>
          <pc:docMk/>
          <pc:sldMk cId="0" sldId="285"/>
        </pc:sldMkLst>
        <pc:spChg chg="mod">
          <ac:chgData name="Александр Шимко" userId="dcf2db6996c0251e" providerId="LiveId" clId="{0F6F2DC3-3CF4-4EB6-81C2-312113B4591B}" dt="2022-10-03T18:40:43.717" v="110" actId="1076"/>
          <ac:spMkLst>
            <pc:docMk/>
            <pc:sldMk cId="0" sldId="285"/>
            <ac:spMk id="9" creationId="{52D22EF3-21E3-4545-8149-B3E10CA7ACF6}"/>
          </ac:spMkLst>
        </pc:spChg>
        <pc:picChg chg="mod modCrop">
          <ac:chgData name="Александр Шимко" userId="dcf2db6996c0251e" providerId="LiveId" clId="{0F6F2DC3-3CF4-4EB6-81C2-312113B4591B}" dt="2022-10-03T18:40:27.193" v="108" actId="1076"/>
          <ac:picMkLst>
            <pc:docMk/>
            <pc:sldMk cId="0" sldId="285"/>
            <ac:picMk id="3" creationId="{F82F141C-6A87-4C32-88CE-A070358EC87A}"/>
          </ac:picMkLst>
        </pc:picChg>
        <pc:picChg chg="mod">
          <ac:chgData name="Александр Шимко" userId="dcf2db6996c0251e" providerId="LiveId" clId="{0F6F2DC3-3CF4-4EB6-81C2-312113B4591B}" dt="2022-10-03T18:24:06.086" v="46" actId="1076"/>
          <ac:picMkLst>
            <pc:docMk/>
            <pc:sldMk cId="0" sldId="285"/>
            <ac:picMk id="5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42:28.038" v="115"/>
        <pc:sldMkLst>
          <pc:docMk/>
          <pc:sldMk cId="0" sldId="286"/>
        </pc:sldMkLst>
        <pc:spChg chg="mod">
          <ac:chgData name="Александр Шимко" userId="dcf2db6996c0251e" providerId="LiveId" clId="{0F6F2DC3-3CF4-4EB6-81C2-312113B4591B}" dt="2022-10-03T18:42:09.465" v="114" actId="1076"/>
          <ac:spMkLst>
            <pc:docMk/>
            <pc:sldMk cId="0" sldId="286"/>
            <ac:spMk id="10" creationId="{BC4810B8-E375-4642-BD34-CDEC2F20B6F6}"/>
          </ac:spMkLst>
        </pc:spChg>
        <pc:spChg chg="mod">
          <ac:chgData name="Александр Шимко" userId="dcf2db6996c0251e" providerId="LiveId" clId="{0F6F2DC3-3CF4-4EB6-81C2-312113B4591B}" dt="2022-10-03T18:41:46.559" v="112" actId="1076"/>
          <ac:spMkLst>
            <pc:docMk/>
            <pc:sldMk cId="0" sldId="286"/>
            <ac:spMk id="16" creationId="{4E78926C-CF5C-452F-81AE-EFBFACE1B7FE}"/>
          </ac:spMkLst>
        </pc:spChg>
        <pc:picChg chg="mod modCrop">
          <ac:chgData name="Александр Шимко" userId="dcf2db6996c0251e" providerId="LiveId" clId="{0F6F2DC3-3CF4-4EB6-81C2-312113B4591B}" dt="2022-10-03T18:33:03.426" v="64" actId="732"/>
          <ac:picMkLst>
            <pc:docMk/>
            <pc:sldMk cId="0" sldId="286"/>
            <ac:picMk id="3" creationId="{434E3ED8-A018-4B67-95E4-9329BE33C9AC}"/>
          </ac:picMkLst>
        </pc:picChg>
        <pc:picChg chg="mod">
          <ac:chgData name="Александр Шимко" userId="dcf2db6996c0251e" providerId="LiveId" clId="{0F6F2DC3-3CF4-4EB6-81C2-312113B4591B}" dt="2022-10-03T18:24:20.502" v="47" actId="1076"/>
          <ac:picMkLst>
            <pc:docMk/>
            <pc:sldMk cId="0" sldId="286"/>
            <ac:picMk id="5" creationId="{00000000-0000-0000-0000-000000000000}"/>
          </ac:picMkLst>
        </pc:picChg>
      </pc:sldChg>
      <pc:sldChg chg="modAnim">
        <pc:chgData name="Александр Шимко" userId="dcf2db6996c0251e" providerId="LiveId" clId="{0F6F2DC3-3CF4-4EB6-81C2-312113B4591B}" dt="2022-10-03T19:37:31.735" v="421"/>
        <pc:sldMkLst>
          <pc:docMk/>
          <pc:sldMk cId="2319923579" sldId="287"/>
        </pc:sldMkLst>
      </pc:sldChg>
      <pc:sldChg chg="modSp mod modAnim">
        <pc:chgData name="Александр Шимко" userId="dcf2db6996c0251e" providerId="LiveId" clId="{0F6F2DC3-3CF4-4EB6-81C2-312113B4591B}" dt="2022-10-03T18:45:22.685" v="132"/>
        <pc:sldMkLst>
          <pc:docMk/>
          <pc:sldMk cId="2663447703" sldId="288"/>
        </pc:sldMkLst>
        <pc:spChg chg="mod">
          <ac:chgData name="Александр Шимко" userId="dcf2db6996c0251e" providerId="LiveId" clId="{0F6F2DC3-3CF4-4EB6-81C2-312113B4591B}" dt="2022-10-03T18:45:20.945" v="131" actId="1076"/>
          <ac:spMkLst>
            <pc:docMk/>
            <pc:sldMk cId="2663447703" sldId="288"/>
            <ac:spMk id="8" creationId="{93C696D6-6701-471B-84BE-AB326E5F02E7}"/>
          </ac:spMkLst>
        </pc:spChg>
        <pc:spChg chg="mod">
          <ac:chgData name="Александр Шимко" userId="dcf2db6996c0251e" providerId="LiveId" clId="{0F6F2DC3-3CF4-4EB6-81C2-312113B4591B}" dt="2022-10-03T18:44:58.144" v="128" actId="1076"/>
          <ac:spMkLst>
            <pc:docMk/>
            <pc:sldMk cId="2663447703" sldId="288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8:45:10.417" v="129" actId="1076"/>
          <ac:picMkLst>
            <pc:docMk/>
            <pc:sldMk cId="2663447703" sldId="288"/>
            <ac:picMk id="3" creationId="{BA143DA1-6799-4275-85EB-C366AB7A2D97}"/>
          </ac:picMkLst>
        </pc:picChg>
      </pc:sldChg>
      <pc:sldChg chg="modSp mod modAnim">
        <pc:chgData name="Александр Шимко" userId="dcf2db6996c0251e" providerId="LiveId" clId="{0F6F2DC3-3CF4-4EB6-81C2-312113B4591B}" dt="2022-10-03T18:47:38.803" v="148"/>
        <pc:sldMkLst>
          <pc:docMk/>
          <pc:sldMk cId="2233935454" sldId="289"/>
        </pc:sldMkLst>
        <pc:spChg chg="mod">
          <ac:chgData name="Александр Шимко" userId="dcf2db6996c0251e" providerId="LiveId" clId="{0F6F2DC3-3CF4-4EB6-81C2-312113B4591B}" dt="2022-10-03T18:47:36.510" v="147" actId="1076"/>
          <ac:spMkLst>
            <pc:docMk/>
            <pc:sldMk cId="2233935454" sldId="289"/>
            <ac:spMk id="10" creationId="{C7C9F53E-F1AD-4151-9DA3-956F5D744E44}"/>
          </ac:spMkLst>
        </pc:spChg>
        <pc:spChg chg="mod">
          <ac:chgData name="Александр Шимко" userId="dcf2db6996c0251e" providerId="LiveId" clId="{0F6F2DC3-3CF4-4EB6-81C2-312113B4591B}" dt="2022-10-03T18:47:05.754" v="143" actId="1076"/>
          <ac:spMkLst>
            <pc:docMk/>
            <pc:sldMk cId="2233935454" sldId="289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8:47:21.334" v="144" actId="1076"/>
          <ac:picMkLst>
            <pc:docMk/>
            <pc:sldMk cId="2233935454" sldId="289"/>
            <ac:picMk id="5" creationId="{A3EA5637-1FF6-407B-9672-8F02A43E97FD}"/>
          </ac:picMkLst>
        </pc:picChg>
      </pc:sldChg>
      <pc:sldChg chg="modSp mod modAnim">
        <pc:chgData name="Александр Шимко" userId="dcf2db6996c0251e" providerId="LiveId" clId="{0F6F2DC3-3CF4-4EB6-81C2-312113B4591B}" dt="2022-10-03T18:48:20.110" v="152"/>
        <pc:sldMkLst>
          <pc:docMk/>
          <pc:sldMk cId="810608591" sldId="290"/>
        </pc:sldMkLst>
        <pc:spChg chg="mod">
          <ac:chgData name="Александр Шимко" userId="dcf2db6996c0251e" providerId="LiveId" clId="{0F6F2DC3-3CF4-4EB6-81C2-312113B4591B}" dt="2022-10-03T18:47:53.465" v="149" actId="1076"/>
          <ac:spMkLst>
            <pc:docMk/>
            <pc:sldMk cId="810608591" sldId="290"/>
            <ac:spMk id="12" creationId="{23D49100-C186-4FD4-9362-EA3FB5711DC2}"/>
          </ac:spMkLst>
        </pc:spChg>
        <pc:spChg chg="mod">
          <ac:chgData name="Александр Шимко" userId="dcf2db6996c0251e" providerId="LiveId" clId="{0F6F2DC3-3CF4-4EB6-81C2-312113B4591B}" dt="2022-10-03T18:48:18.241" v="151" actId="1076"/>
          <ac:spMkLst>
            <pc:docMk/>
            <pc:sldMk cId="810608591" sldId="290"/>
            <ac:spMk id="13" creationId="{D44255A3-61E9-49BB-8FA0-DA02A1236B83}"/>
          </ac:spMkLst>
        </pc:spChg>
        <pc:picChg chg="mod modCrop">
          <ac:chgData name="Александр Шимко" userId="dcf2db6996c0251e" providerId="LiveId" clId="{0F6F2DC3-3CF4-4EB6-81C2-312113B4591B}" dt="2022-10-03T18:48:02.958" v="150" actId="1076"/>
          <ac:picMkLst>
            <pc:docMk/>
            <pc:sldMk cId="810608591" sldId="290"/>
            <ac:picMk id="3" creationId="{CA0355FB-DC74-44B7-9811-994F8F1AB34E}"/>
          </ac:picMkLst>
        </pc:picChg>
        <pc:picChg chg="mod">
          <ac:chgData name="Александр Шимко" userId="dcf2db6996c0251e" providerId="LiveId" clId="{0F6F2DC3-3CF4-4EB6-81C2-312113B4591B}" dt="2022-10-03T18:24:57.544" v="50" actId="1076"/>
          <ac:picMkLst>
            <pc:docMk/>
            <pc:sldMk cId="810608591" sldId="290"/>
            <ac:picMk id="3074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0:31.705" v="167"/>
        <pc:sldMkLst>
          <pc:docMk/>
          <pc:sldMk cId="3216415892" sldId="291"/>
        </pc:sldMkLst>
        <pc:spChg chg="mod">
          <ac:chgData name="Александр Шимко" userId="dcf2db6996c0251e" providerId="LiveId" clId="{0F6F2DC3-3CF4-4EB6-81C2-312113B4591B}" dt="2022-10-03T18:50:29.923" v="166" actId="1076"/>
          <ac:spMkLst>
            <pc:docMk/>
            <pc:sldMk cId="3216415892" sldId="291"/>
            <ac:spMk id="10" creationId="{C7C9F53E-F1AD-4151-9DA3-956F5D744E44}"/>
          </ac:spMkLst>
        </pc:spChg>
        <pc:spChg chg="mod">
          <ac:chgData name="Александр Шимко" userId="dcf2db6996c0251e" providerId="LiveId" clId="{0F6F2DC3-3CF4-4EB6-81C2-312113B4591B}" dt="2022-10-03T18:50:04.650" v="164" actId="1076"/>
          <ac:spMkLst>
            <pc:docMk/>
            <pc:sldMk cId="3216415892" sldId="291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8:50:20.268" v="165" actId="1076"/>
          <ac:picMkLst>
            <pc:docMk/>
            <pc:sldMk cId="3216415892" sldId="291"/>
            <ac:picMk id="3" creationId="{6B59DFB4-C612-4E18-8CBD-94E23180046D}"/>
          </ac:picMkLst>
        </pc:picChg>
      </pc:sldChg>
      <pc:sldChg chg="modSp mod modAnim">
        <pc:chgData name="Александр Шимко" userId="dcf2db6996c0251e" providerId="LiveId" clId="{0F6F2DC3-3CF4-4EB6-81C2-312113B4591B}" dt="2022-10-03T18:49:03.891" v="158"/>
        <pc:sldMkLst>
          <pc:docMk/>
          <pc:sldMk cId="3859663447" sldId="292"/>
        </pc:sldMkLst>
        <pc:spChg chg="mod">
          <ac:chgData name="Александр Шимко" userId="dcf2db6996c0251e" providerId="LiveId" clId="{0F6F2DC3-3CF4-4EB6-81C2-312113B4591B}" dt="2022-10-03T18:49:02.060" v="157" actId="1076"/>
          <ac:spMkLst>
            <pc:docMk/>
            <pc:sldMk cId="3859663447" sldId="292"/>
            <ac:spMk id="10" creationId="{C7C9F53E-F1AD-4151-9DA3-956F5D744E44}"/>
          </ac:spMkLst>
        </pc:spChg>
        <pc:spChg chg="mod">
          <ac:chgData name="Александр Шимко" userId="dcf2db6996c0251e" providerId="LiveId" clId="{0F6F2DC3-3CF4-4EB6-81C2-312113B4591B}" dt="2022-10-03T18:48:46.874" v="155" actId="1076"/>
          <ac:spMkLst>
            <pc:docMk/>
            <pc:sldMk cId="3859663447" sldId="292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8:48:54.616" v="156" actId="1076"/>
          <ac:picMkLst>
            <pc:docMk/>
            <pc:sldMk cId="3859663447" sldId="292"/>
            <ac:picMk id="3" creationId="{128B367F-0535-422B-9011-4294326AAF23}"/>
          </ac:picMkLst>
        </pc:picChg>
      </pc:sldChg>
      <pc:sldChg chg="modSp mod modAnim">
        <pc:chgData name="Александр Шимко" userId="dcf2db6996c0251e" providerId="LiveId" clId="{0F6F2DC3-3CF4-4EB6-81C2-312113B4591B}" dt="2022-10-03T18:49:50.824" v="163"/>
        <pc:sldMkLst>
          <pc:docMk/>
          <pc:sldMk cId="2734515493" sldId="293"/>
        </pc:sldMkLst>
        <pc:spChg chg="mod">
          <ac:chgData name="Александр Шимко" userId="dcf2db6996c0251e" providerId="LiveId" clId="{0F6F2DC3-3CF4-4EB6-81C2-312113B4591B}" dt="2022-10-03T18:49:24.051" v="159" actId="1076"/>
          <ac:spMkLst>
            <pc:docMk/>
            <pc:sldMk cId="2734515493" sldId="293"/>
            <ac:spMk id="12" creationId="{23D49100-C186-4FD4-9362-EA3FB5711DC2}"/>
          </ac:spMkLst>
        </pc:spChg>
        <pc:spChg chg="mod">
          <ac:chgData name="Александр Шимко" userId="dcf2db6996c0251e" providerId="LiveId" clId="{0F6F2DC3-3CF4-4EB6-81C2-312113B4591B}" dt="2022-10-03T18:49:47.546" v="162" actId="1076"/>
          <ac:spMkLst>
            <pc:docMk/>
            <pc:sldMk cId="2734515493" sldId="293"/>
            <ac:spMk id="13" creationId="{D44255A3-61E9-49BB-8FA0-DA02A1236B83}"/>
          </ac:spMkLst>
        </pc:spChg>
        <pc:picChg chg="mod modCrop">
          <ac:chgData name="Александр Шимко" userId="dcf2db6996c0251e" providerId="LiveId" clId="{0F6F2DC3-3CF4-4EB6-81C2-312113B4591B}" dt="2022-10-03T18:49:36.039" v="160" actId="1076"/>
          <ac:picMkLst>
            <pc:docMk/>
            <pc:sldMk cId="2734515493" sldId="293"/>
            <ac:picMk id="4" creationId="{BDAB1DC9-D35F-49E4-BE55-9A73AD6B1CB4}"/>
          </ac:picMkLst>
        </pc:picChg>
        <pc:picChg chg="mod">
          <ac:chgData name="Александр Шимко" userId="dcf2db6996c0251e" providerId="LiveId" clId="{0F6F2DC3-3CF4-4EB6-81C2-312113B4591B}" dt="2022-10-03T18:25:19.961" v="51" actId="1076"/>
          <ac:picMkLst>
            <pc:docMk/>
            <pc:sldMk cId="2734515493" sldId="293"/>
            <ac:picMk id="3074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1:11.347" v="173"/>
        <pc:sldMkLst>
          <pc:docMk/>
          <pc:sldMk cId="3987168736" sldId="294"/>
        </pc:sldMkLst>
        <pc:spChg chg="mod">
          <ac:chgData name="Александр Шимко" userId="dcf2db6996c0251e" providerId="LiveId" clId="{0F6F2DC3-3CF4-4EB6-81C2-312113B4591B}" dt="2022-10-03T18:50:54.480" v="170" actId="1076"/>
          <ac:spMkLst>
            <pc:docMk/>
            <pc:sldMk cId="3987168736" sldId="294"/>
            <ac:spMk id="12" creationId="{23D49100-C186-4FD4-9362-EA3FB5711DC2}"/>
          </ac:spMkLst>
        </pc:spChg>
        <pc:spChg chg="mod">
          <ac:chgData name="Александр Шимко" userId="dcf2db6996c0251e" providerId="LiveId" clId="{0F6F2DC3-3CF4-4EB6-81C2-312113B4591B}" dt="2022-10-03T18:51:09.480" v="172" actId="1076"/>
          <ac:spMkLst>
            <pc:docMk/>
            <pc:sldMk cId="3987168736" sldId="294"/>
            <ac:spMk id="13" creationId="{D44255A3-61E9-49BB-8FA0-DA02A1236B83}"/>
          </ac:spMkLst>
        </pc:spChg>
        <pc:picChg chg="mod modCrop">
          <ac:chgData name="Александр Шимко" userId="dcf2db6996c0251e" providerId="LiveId" clId="{0F6F2DC3-3CF4-4EB6-81C2-312113B4591B}" dt="2022-10-03T18:51:02.008" v="171" actId="1076"/>
          <ac:picMkLst>
            <pc:docMk/>
            <pc:sldMk cId="3987168736" sldId="294"/>
            <ac:picMk id="3" creationId="{395C421E-EC9A-48F5-BE43-1519B13290FC}"/>
          </ac:picMkLst>
        </pc:picChg>
        <pc:picChg chg="mod">
          <ac:chgData name="Александр Шимко" userId="dcf2db6996c0251e" providerId="LiveId" clId="{0F6F2DC3-3CF4-4EB6-81C2-312113B4591B}" dt="2022-10-03T18:25:29.388" v="52" actId="1076"/>
          <ac:picMkLst>
            <pc:docMk/>
            <pc:sldMk cId="3987168736" sldId="294"/>
            <ac:picMk id="3074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1:53.357" v="177"/>
        <pc:sldMkLst>
          <pc:docMk/>
          <pc:sldMk cId="3246193458" sldId="295"/>
        </pc:sldMkLst>
        <pc:spChg chg="mod">
          <ac:chgData name="Александр Шимко" userId="dcf2db6996c0251e" providerId="LiveId" clId="{0F6F2DC3-3CF4-4EB6-81C2-312113B4591B}" dt="2022-10-03T18:51:51.550" v="176" actId="1076"/>
          <ac:spMkLst>
            <pc:docMk/>
            <pc:sldMk cId="3246193458" sldId="295"/>
            <ac:spMk id="10" creationId="{C7C9F53E-F1AD-4151-9DA3-956F5D744E44}"/>
          </ac:spMkLst>
        </pc:spChg>
        <pc:spChg chg="mod">
          <ac:chgData name="Александр Шимко" userId="dcf2db6996c0251e" providerId="LiveId" clId="{0F6F2DC3-3CF4-4EB6-81C2-312113B4591B}" dt="2022-10-03T18:51:24.935" v="174" actId="1076"/>
          <ac:spMkLst>
            <pc:docMk/>
            <pc:sldMk cId="3246193458" sldId="295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8:51:41.770" v="175" actId="1076"/>
          <ac:picMkLst>
            <pc:docMk/>
            <pc:sldMk cId="3246193458" sldId="295"/>
            <ac:picMk id="5" creationId="{AFFFD52B-5474-4BDC-A52D-8F69EF2BF95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2:25.477" v="181"/>
        <pc:sldMkLst>
          <pc:docMk/>
          <pc:sldMk cId="1587667935" sldId="296"/>
        </pc:sldMkLst>
        <pc:spChg chg="mod">
          <ac:chgData name="Александр Шимко" userId="dcf2db6996c0251e" providerId="LiveId" clId="{0F6F2DC3-3CF4-4EB6-81C2-312113B4591B}" dt="2022-10-03T18:52:14.043" v="178" actId="1076"/>
          <ac:spMkLst>
            <pc:docMk/>
            <pc:sldMk cId="1587667935" sldId="296"/>
            <ac:spMk id="12" creationId="{23D49100-C186-4FD4-9362-EA3FB5711DC2}"/>
          </ac:spMkLst>
        </pc:spChg>
        <pc:spChg chg="mod">
          <ac:chgData name="Александр Шимко" userId="dcf2db6996c0251e" providerId="LiveId" clId="{0F6F2DC3-3CF4-4EB6-81C2-312113B4591B}" dt="2022-10-03T18:52:23.783" v="180" actId="1076"/>
          <ac:spMkLst>
            <pc:docMk/>
            <pc:sldMk cId="1587667935" sldId="296"/>
            <ac:spMk id="13" creationId="{D44255A3-61E9-49BB-8FA0-DA02A1236B83}"/>
          </ac:spMkLst>
        </pc:spChg>
        <pc:picChg chg="mod modCrop">
          <ac:chgData name="Александр Шимко" userId="dcf2db6996c0251e" providerId="LiveId" clId="{0F6F2DC3-3CF4-4EB6-81C2-312113B4591B}" dt="2022-10-03T18:52:17.955" v="179" actId="1076"/>
          <ac:picMkLst>
            <pc:docMk/>
            <pc:sldMk cId="1587667935" sldId="296"/>
            <ac:picMk id="4" creationId="{C560869D-1884-4747-954E-9E650AD9BE60}"/>
          </ac:picMkLst>
        </pc:picChg>
        <pc:picChg chg="mod">
          <ac:chgData name="Александр Шимко" userId="dcf2db6996c0251e" providerId="LiveId" clId="{0F6F2DC3-3CF4-4EB6-81C2-312113B4591B}" dt="2022-10-03T18:25:38.617" v="53" actId="1076"/>
          <ac:picMkLst>
            <pc:docMk/>
            <pc:sldMk cId="1587667935" sldId="296"/>
            <ac:picMk id="3074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2:53.640" v="185"/>
        <pc:sldMkLst>
          <pc:docMk/>
          <pc:sldMk cId="1009808932" sldId="297"/>
        </pc:sldMkLst>
        <pc:spChg chg="mod">
          <ac:chgData name="Александр Шимко" userId="dcf2db6996c0251e" providerId="LiveId" clId="{0F6F2DC3-3CF4-4EB6-81C2-312113B4591B}" dt="2022-10-03T18:52:52.027" v="184" actId="1076"/>
          <ac:spMkLst>
            <pc:docMk/>
            <pc:sldMk cId="1009808932" sldId="297"/>
            <ac:spMk id="10" creationId="{C7C9F53E-F1AD-4151-9DA3-956F5D744E44}"/>
          </ac:spMkLst>
        </pc:spChg>
        <pc:spChg chg="mod">
          <ac:chgData name="Александр Шимко" userId="dcf2db6996c0251e" providerId="LiveId" clId="{0F6F2DC3-3CF4-4EB6-81C2-312113B4591B}" dt="2022-10-03T18:52:37.800" v="182" actId="1076"/>
          <ac:spMkLst>
            <pc:docMk/>
            <pc:sldMk cId="1009808932" sldId="297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8:52:44.444" v="183" actId="1076"/>
          <ac:picMkLst>
            <pc:docMk/>
            <pc:sldMk cId="1009808932" sldId="297"/>
            <ac:picMk id="3" creationId="{378EF202-0C67-4B7E-9FEF-B608992DB46C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3:33.569" v="189"/>
        <pc:sldMkLst>
          <pc:docMk/>
          <pc:sldMk cId="2299598176" sldId="298"/>
        </pc:sldMkLst>
        <pc:spChg chg="mod">
          <ac:chgData name="Александр Шимко" userId="dcf2db6996c0251e" providerId="LiveId" clId="{0F6F2DC3-3CF4-4EB6-81C2-312113B4591B}" dt="2022-10-03T18:53:19.343" v="186" actId="1076"/>
          <ac:spMkLst>
            <pc:docMk/>
            <pc:sldMk cId="2299598176" sldId="298"/>
            <ac:spMk id="12" creationId="{23D49100-C186-4FD4-9362-EA3FB5711DC2}"/>
          </ac:spMkLst>
        </pc:spChg>
        <pc:spChg chg="mod">
          <ac:chgData name="Александр Шимко" userId="dcf2db6996c0251e" providerId="LiveId" clId="{0F6F2DC3-3CF4-4EB6-81C2-312113B4591B}" dt="2022-10-03T18:53:30.881" v="188" actId="1076"/>
          <ac:spMkLst>
            <pc:docMk/>
            <pc:sldMk cId="2299598176" sldId="298"/>
            <ac:spMk id="13" creationId="{D44255A3-61E9-49BB-8FA0-DA02A1236B83}"/>
          </ac:spMkLst>
        </pc:spChg>
        <pc:picChg chg="mod modCrop">
          <ac:chgData name="Александр Шимко" userId="dcf2db6996c0251e" providerId="LiveId" clId="{0F6F2DC3-3CF4-4EB6-81C2-312113B4591B}" dt="2022-10-03T18:53:25.045" v="187" actId="1076"/>
          <ac:picMkLst>
            <pc:docMk/>
            <pc:sldMk cId="2299598176" sldId="298"/>
            <ac:picMk id="3" creationId="{EE7B637E-536B-4E5D-B388-6145BEFE21DD}"/>
          </ac:picMkLst>
        </pc:picChg>
        <pc:picChg chg="mod">
          <ac:chgData name="Александр Шимко" userId="dcf2db6996c0251e" providerId="LiveId" clId="{0F6F2DC3-3CF4-4EB6-81C2-312113B4591B}" dt="2022-10-03T18:25:47.512" v="54" actId="1076"/>
          <ac:picMkLst>
            <pc:docMk/>
            <pc:sldMk cId="2299598176" sldId="298"/>
            <ac:picMk id="3074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6:35.991" v="195" actId="1076"/>
        <pc:sldMkLst>
          <pc:docMk/>
          <pc:sldMk cId="4231971165" sldId="299"/>
        </pc:sldMkLst>
        <pc:spChg chg="mod">
          <ac:chgData name="Александр Шимко" userId="dcf2db6996c0251e" providerId="LiveId" clId="{0F6F2DC3-3CF4-4EB6-81C2-312113B4591B}" dt="2022-10-03T18:56:04.912" v="192" actId="1076"/>
          <ac:spMkLst>
            <pc:docMk/>
            <pc:sldMk cId="4231971165" sldId="299"/>
            <ac:spMk id="10" creationId="{C7C9F53E-F1AD-4151-9DA3-956F5D744E44}"/>
          </ac:spMkLst>
        </pc:spChg>
        <pc:spChg chg="mod">
          <ac:chgData name="Александр Шимко" userId="dcf2db6996c0251e" providerId="LiveId" clId="{0F6F2DC3-3CF4-4EB6-81C2-312113B4591B}" dt="2022-10-03T18:56:35.991" v="195" actId="1076"/>
          <ac:spMkLst>
            <pc:docMk/>
            <pc:sldMk cId="4231971165" sldId="299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8:55:46.421" v="191" actId="1076"/>
          <ac:picMkLst>
            <pc:docMk/>
            <pc:sldMk cId="4231971165" sldId="299"/>
            <ac:picMk id="5" creationId="{61D8F8DC-A471-455E-9175-D582371FCC7C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6:58.690" v="198"/>
        <pc:sldMkLst>
          <pc:docMk/>
          <pc:sldMk cId="1536359628" sldId="300"/>
        </pc:sldMkLst>
        <pc:spChg chg="mod">
          <ac:chgData name="Александр Шимко" userId="dcf2db6996c0251e" providerId="LiveId" clId="{0F6F2DC3-3CF4-4EB6-81C2-312113B4591B}" dt="2022-10-03T18:56:21.439" v="194" actId="1076"/>
          <ac:spMkLst>
            <pc:docMk/>
            <pc:sldMk cId="1536359628" sldId="300"/>
            <ac:spMk id="12" creationId="{23D49100-C186-4FD4-9362-EA3FB5711DC2}"/>
          </ac:spMkLst>
        </pc:spChg>
        <pc:spChg chg="mod">
          <ac:chgData name="Александр Шимко" userId="dcf2db6996c0251e" providerId="LiveId" clId="{0F6F2DC3-3CF4-4EB6-81C2-312113B4591B}" dt="2022-10-03T18:56:57.141" v="197" actId="1076"/>
          <ac:spMkLst>
            <pc:docMk/>
            <pc:sldMk cId="1536359628" sldId="300"/>
            <ac:spMk id="13" creationId="{D44255A3-61E9-49BB-8FA0-DA02A1236B83}"/>
          </ac:spMkLst>
        </pc:spChg>
        <pc:picChg chg="mod modCrop">
          <ac:chgData name="Александр Шимко" userId="dcf2db6996c0251e" providerId="LiveId" clId="{0F6F2DC3-3CF4-4EB6-81C2-312113B4591B}" dt="2022-10-03T18:56:50.897" v="196" actId="1076"/>
          <ac:picMkLst>
            <pc:docMk/>
            <pc:sldMk cId="1536359628" sldId="300"/>
            <ac:picMk id="4" creationId="{C72DB3E1-24EC-4136-9C4A-08FD2F538880}"/>
          </ac:picMkLst>
        </pc:picChg>
        <pc:picChg chg="mod">
          <ac:chgData name="Александр Шимко" userId="dcf2db6996c0251e" providerId="LiveId" clId="{0F6F2DC3-3CF4-4EB6-81C2-312113B4591B}" dt="2022-10-03T18:25:56.962" v="55" actId="1076"/>
          <ac:picMkLst>
            <pc:docMk/>
            <pc:sldMk cId="1536359628" sldId="300"/>
            <ac:picMk id="3074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7:51.965" v="203"/>
        <pc:sldMkLst>
          <pc:docMk/>
          <pc:sldMk cId="2417341340" sldId="301"/>
        </pc:sldMkLst>
        <pc:spChg chg="mod">
          <ac:chgData name="Александр Шимко" userId="dcf2db6996c0251e" providerId="LiveId" clId="{0F6F2DC3-3CF4-4EB6-81C2-312113B4591B}" dt="2022-10-03T18:57:50.304" v="202" actId="1076"/>
          <ac:spMkLst>
            <pc:docMk/>
            <pc:sldMk cId="2417341340" sldId="301"/>
            <ac:spMk id="10" creationId="{C7C9F53E-F1AD-4151-9DA3-956F5D744E44}"/>
          </ac:spMkLst>
        </pc:spChg>
        <pc:spChg chg="mod">
          <ac:chgData name="Александр Шимко" userId="dcf2db6996c0251e" providerId="LiveId" clId="{0F6F2DC3-3CF4-4EB6-81C2-312113B4591B}" dt="2022-10-03T18:57:27.302" v="199" actId="1076"/>
          <ac:spMkLst>
            <pc:docMk/>
            <pc:sldMk cId="2417341340" sldId="301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8:57:42.526" v="201" actId="1076"/>
          <ac:picMkLst>
            <pc:docMk/>
            <pc:sldMk cId="2417341340" sldId="301"/>
            <ac:picMk id="3" creationId="{71025925-99BA-478E-B7A9-4A2B4998E758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8:25.267" v="207"/>
        <pc:sldMkLst>
          <pc:docMk/>
          <pc:sldMk cId="1283278053" sldId="302"/>
        </pc:sldMkLst>
        <pc:spChg chg="mod">
          <ac:chgData name="Александр Шимко" userId="dcf2db6996c0251e" providerId="LiveId" clId="{0F6F2DC3-3CF4-4EB6-81C2-312113B4591B}" dt="2022-10-03T18:58:02.826" v="204" actId="1076"/>
          <ac:spMkLst>
            <pc:docMk/>
            <pc:sldMk cId="1283278053" sldId="302"/>
            <ac:spMk id="12" creationId="{23D49100-C186-4FD4-9362-EA3FB5711DC2}"/>
          </ac:spMkLst>
        </pc:spChg>
        <pc:spChg chg="mod">
          <ac:chgData name="Александр Шимко" userId="dcf2db6996c0251e" providerId="LiveId" clId="{0F6F2DC3-3CF4-4EB6-81C2-312113B4591B}" dt="2022-10-03T18:58:23.475" v="206" actId="1076"/>
          <ac:spMkLst>
            <pc:docMk/>
            <pc:sldMk cId="1283278053" sldId="302"/>
            <ac:spMk id="13" creationId="{D44255A3-61E9-49BB-8FA0-DA02A1236B83}"/>
          </ac:spMkLst>
        </pc:spChg>
        <pc:picChg chg="mod modCrop">
          <ac:chgData name="Александр Шимко" userId="dcf2db6996c0251e" providerId="LiveId" clId="{0F6F2DC3-3CF4-4EB6-81C2-312113B4591B}" dt="2022-10-03T18:58:13.737" v="205" actId="1076"/>
          <ac:picMkLst>
            <pc:docMk/>
            <pc:sldMk cId="1283278053" sldId="302"/>
            <ac:picMk id="3" creationId="{58470FFA-C53F-4186-9050-5124D85DD8CE}"/>
          </ac:picMkLst>
        </pc:picChg>
        <pc:picChg chg="mod">
          <ac:chgData name="Александр Шимко" userId="dcf2db6996c0251e" providerId="LiveId" clId="{0F6F2DC3-3CF4-4EB6-81C2-312113B4591B}" dt="2022-10-03T18:26:12.221" v="56" actId="1076"/>
          <ac:picMkLst>
            <pc:docMk/>
            <pc:sldMk cId="1283278053" sldId="302"/>
            <ac:picMk id="3074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8:53.761" v="211"/>
        <pc:sldMkLst>
          <pc:docMk/>
          <pc:sldMk cId="1685450894" sldId="303"/>
        </pc:sldMkLst>
        <pc:spChg chg="mod">
          <ac:chgData name="Александр Шимко" userId="dcf2db6996c0251e" providerId="LiveId" clId="{0F6F2DC3-3CF4-4EB6-81C2-312113B4591B}" dt="2022-10-03T18:58:51.802" v="210" actId="1076"/>
          <ac:spMkLst>
            <pc:docMk/>
            <pc:sldMk cId="1685450894" sldId="303"/>
            <ac:spMk id="10" creationId="{C7C9F53E-F1AD-4151-9DA3-956F5D744E44}"/>
          </ac:spMkLst>
        </pc:spChg>
        <pc:spChg chg="mod">
          <ac:chgData name="Александр Шимко" userId="dcf2db6996c0251e" providerId="LiveId" clId="{0F6F2DC3-3CF4-4EB6-81C2-312113B4591B}" dt="2022-10-03T18:58:37.397" v="208" actId="1076"/>
          <ac:spMkLst>
            <pc:docMk/>
            <pc:sldMk cId="1685450894" sldId="303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8:58:43.466" v="209" actId="1076"/>
          <ac:picMkLst>
            <pc:docMk/>
            <pc:sldMk cId="1685450894" sldId="303"/>
            <ac:picMk id="5" creationId="{A60AAF59-0291-4429-B1D7-B727EA216A1E}"/>
          </ac:picMkLst>
        </pc:picChg>
      </pc:sldChg>
      <pc:sldChg chg="modSp mod modAnim">
        <pc:chgData name="Александр Шимко" userId="dcf2db6996c0251e" providerId="LiveId" clId="{0F6F2DC3-3CF4-4EB6-81C2-312113B4591B}" dt="2022-10-03T18:59:51.069" v="217"/>
        <pc:sldMkLst>
          <pc:docMk/>
          <pc:sldMk cId="3820729671" sldId="304"/>
        </pc:sldMkLst>
        <pc:spChg chg="mod">
          <ac:chgData name="Александр Шимко" userId="dcf2db6996c0251e" providerId="LiveId" clId="{0F6F2DC3-3CF4-4EB6-81C2-312113B4591B}" dt="2022-10-03T18:59:11.463" v="212" actId="1076"/>
          <ac:spMkLst>
            <pc:docMk/>
            <pc:sldMk cId="3820729671" sldId="304"/>
            <ac:spMk id="12" creationId="{23D49100-C186-4FD4-9362-EA3FB5711DC2}"/>
          </ac:spMkLst>
        </pc:spChg>
        <pc:spChg chg="mod">
          <ac:chgData name="Александр Шимко" userId="dcf2db6996c0251e" providerId="LiveId" clId="{0F6F2DC3-3CF4-4EB6-81C2-312113B4591B}" dt="2022-10-03T18:59:48.722" v="216" actId="1076"/>
          <ac:spMkLst>
            <pc:docMk/>
            <pc:sldMk cId="3820729671" sldId="304"/>
            <ac:spMk id="13" creationId="{D44255A3-61E9-49BB-8FA0-DA02A1236B83}"/>
          </ac:spMkLst>
        </pc:spChg>
        <pc:picChg chg="mod modCrop">
          <ac:chgData name="Александр Шимко" userId="dcf2db6996c0251e" providerId="LiveId" clId="{0F6F2DC3-3CF4-4EB6-81C2-312113B4591B}" dt="2022-10-03T18:59:41.263" v="215" actId="1076"/>
          <ac:picMkLst>
            <pc:docMk/>
            <pc:sldMk cId="3820729671" sldId="304"/>
            <ac:picMk id="4" creationId="{E1F810F7-F075-4C75-B915-51E03A3FE4FB}"/>
          </ac:picMkLst>
        </pc:picChg>
        <pc:picChg chg="mod">
          <ac:chgData name="Александр Шимко" userId="dcf2db6996c0251e" providerId="LiveId" clId="{0F6F2DC3-3CF4-4EB6-81C2-312113B4591B}" dt="2022-10-03T18:26:26.915" v="57" actId="1076"/>
          <ac:picMkLst>
            <pc:docMk/>
            <pc:sldMk cId="3820729671" sldId="304"/>
            <ac:picMk id="3074" creationId="{00000000-0000-0000-0000-000000000000}"/>
          </ac:picMkLst>
        </pc:picChg>
      </pc:sldChg>
      <pc:sldChg chg="modSp mod modAnim">
        <pc:chgData name="Александр Шимко" userId="dcf2db6996c0251e" providerId="LiveId" clId="{0F6F2DC3-3CF4-4EB6-81C2-312113B4591B}" dt="2022-10-03T19:00:24.544" v="221"/>
        <pc:sldMkLst>
          <pc:docMk/>
          <pc:sldMk cId="2678890730" sldId="305"/>
        </pc:sldMkLst>
        <pc:spChg chg="mod">
          <ac:chgData name="Александр Шимко" userId="dcf2db6996c0251e" providerId="LiveId" clId="{0F6F2DC3-3CF4-4EB6-81C2-312113B4591B}" dt="2022-10-03T19:00:22.483" v="220" actId="1076"/>
          <ac:spMkLst>
            <pc:docMk/>
            <pc:sldMk cId="2678890730" sldId="305"/>
            <ac:spMk id="10" creationId="{C7C9F53E-F1AD-4151-9DA3-956F5D744E44}"/>
          </ac:spMkLst>
        </pc:spChg>
        <pc:spChg chg="mod">
          <ac:chgData name="Александр Шимко" userId="dcf2db6996c0251e" providerId="LiveId" clId="{0F6F2DC3-3CF4-4EB6-81C2-312113B4591B}" dt="2022-10-03T19:00:09.171" v="218" actId="1076"/>
          <ac:spMkLst>
            <pc:docMk/>
            <pc:sldMk cId="2678890730" sldId="305"/>
            <ac:spMk id="15" creationId="{3CB96AF1-4E3D-4DF4-8354-71AC28E8F736}"/>
          </ac:spMkLst>
        </pc:spChg>
        <pc:picChg chg="mod modCrop">
          <ac:chgData name="Александр Шимко" userId="dcf2db6996c0251e" providerId="LiveId" clId="{0F6F2DC3-3CF4-4EB6-81C2-312113B4591B}" dt="2022-10-03T19:00:14.331" v="219" actId="1076"/>
          <ac:picMkLst>
            <pc:docMk/>
            <pc:sldMk cId="2678890730" sldId="305"/>
            <ac:picMk id="3" creationId="{A1B331D5-5A96-479C-9AAB-BAB801A59B92}"/>
          </ac:picMkLst>
        </pc:picChg>
      </pc:sldChg>
      <pc:sldChg chg="modSp mod modAnim">
        <pc:chgData name="Александр Шимко" userId="dcf2db6996c0251e" providerId="LiveId" clId="{0F6F2DC3-3CF4-4EB6-81C2-312113B4591B}" dt="2022-10-03T19:00:47.937" v="225"/>
        <pc:sldMkLst>
          <pc:docMk/>
          <pc:sldMk cId="1965046317" sldId="306"/>
        </pc:sldMkLst>
        <pc:spChg chg="mod">
          <ac:chgData name="Александр Шимко" userId="dcf2db6996c0251e" providerId="LiveId" clId="{0F6F2DC3-3CF4-4EB6-81C2-312113B4591B}" dt="2022-10-03T19:00:34.861" v="222" actId="1076"/>
          <ac:spMkLst>
            <pc:docMk/>
            <pc:sldMk cId="1965046317" sldId="306"/>
            <ac:spMk id="12" creationId="{23D49100-C186-4FD4-9362-EA3FB5711DC2}"/>
          </ac:spMkLst>
        </pc:spChg>
        <pc:spChg chg="mod">
          <ac:chgData name="Александр Шимко" userId="dcf2db6996c0251e" providerId="LiveId" clId="{0F6F2DC3-3CF4-4EB6-81C2-312113B4591B}" dt="2022-10-03T19:00:45.339" v="224" actId="1076"/>
          <ac:spMkLst>
            <pc:docMk/>
            <pc:sldMk cId="1965046317" sldId="306"/>
            <ac:spMk id="13" creationId="{D44255A3-61E9-49BB-8FA0-DA02A1236B83}"/>
          </ac:spMkLst>
        </pc:spChg>
        <pc:picChg chg="mod modCrop">
          <ac:chgData name="Александр Шимко" userId="dcf2db6996c0251e" providerId="LiveId" clId="{0F6F2DC3-3CF4-4EB6-81C2-312113B4591B}" dt="2022-10-03T19:00:40.067" v="223" actId="1076"/>
          <ac:picMkLst>
            <pc:docMk/>
            <pc:sldMk cId="1965046317" sldId="306"/>
            <ac:picMk id="3" creationId="{550841D4-8076-4FB5-B2C2-FB2D21455A65}"/>
          </ac:picMkLst>
        </pc:picChg>
        <pc:picChg chg="mod">
          <ac:chgData name="Александр Шимко" userId="dcf2db6996c0251e" providerId="LiveId" clId="{0F6F2DC3-3CF4-4EB6-81C2-312113B4591B}" dt="2022-10-03T18:26:37.202" v="58" actId="1076"/>
          <ac:picMkLst>
            <pc:docMk/>
            <pc:sldMk cId="1965046317" sldId="306"/>
            <ac:picMk id="3074" creationId="{00000000-0000-0000-0000-000000000000}"/>
          </ac:picMkLst>
        </pc:picChg>
      </pc:sldChg>
      <pc:sldChg chg="addSp delSp modSp add mod modClrScheme modAnim chgLayout">
        <pc:chgData name="Александр Шимко" userId="dcf2db6996c0251e" providerId="LiveId" clId="{0F6F2DC3-3CF4-4EB6-81C2-312113B4591B}" dt="2022-10-04T19:04:41.715" v="808" actId="1076"/>
        <pc:sldMkLst>
          <pc:docMk/>
          <pc:sldMk cId="2607912372" sldId="307"/>
        </pc:sldMkLst>
        <pc:spChg chg="add del mod ord">
          <ac:chgData name="Александр Шимко" userId="dcf2db6996c0251e" providerId="LiveId" clId="{0F6F2DC3-3CF4-4EB6-81C2-312113B4591B}" dt="2022-10-04T18:33:39.476" v="787" actId="478"/>
          <ac:spMkLst>
            <pc:docMk/>
            <pc:sldMk cId="2607912372" sldId="307"/>
            <ac:spMk id="4" creationId="{747CD694-8F54-8B6D-1FB4-6E8E04AD0881}"/>
          </ac:spMkLst>
        </pc:spChg>
        <pc:graphicFrameChg chg="add del mod modGraphic">
          <ac:chgData name="Александр Шимко" userId="dcf2db6996c0251e" providerId="LiveId" clId="{0F6F2DC3-3CF4-4EB6-81C2-312113B4591B}" dt="2022-10-04T17:58:01.579" v="617" actId="478"/>
          <ac:graphicFrameMkLst>
            <pc:docMk/>
            <pc:sldMk cId="2607912372" sldId="307"/>
            <ac:graphicFrameMk id="2" creationId="{D55020FC-FE5D-2898-542C-58F1E0F04B6B}"/>
          </ac:graphicFrameMkLst>
        </pc:graphicFrameChg>
        <pc:graphicFrameChg chg="add del mod modGraphic">
          <ac:chgData name="Александр Шимко" userId="dcf2db6996c0251e" providerId="LiveId" clId="{0F6F2DC3-3CF4-4EB6-81C2-312113B4591B}" dt="2022-10-04T18:54:01.931" v="789" actId="478"/>
          <ac:graphicFrameMkLst>
            <pc:docMk/>
            <pc:sldMk cId="2607912372" sldId="307"/>
            <ac:graphicFrameMk id="3" creationId="{5334FB33-6707-AB8F-5B2C-F86DC59C33F1}"/>
          </ac:graphicFrameMkLst>
        </pc:graphicFrameChg>
        <pc:picChg chg="add del mod modCrop">
          <ac:chgData name="Александр Шимко" userId="dcf2db6996c0251e" providerId="LiveId" clId="{0F6F2DC3-3CF4-4EB6-81C2-312113B4591B}" dt="2022-10-04T19:01:38.664" v="799" actId="931"/>
          <ac:picMkLst>
            <pc:docMk/>
            <pc:sldMk cId="2607912372" sldId="307"/>
            <ac:picMk id="6" creationId="{08A3C146-EC30-D226-9468-A59782312AF1}"/>
          </ac:picMkLst>
        </pc:picChg>
        <pc:picChg chg="add mod modCrop">
          <ac:chgData name="Александр Шимко" userId="dcf2db6996c0251e" providerId="LiveId" clId="{0F6F2DC3-3CF4-4EB6-81C2-312113B4591B}" dt="2022-10-04T19:04:41.715" v="808" actId="1076"/>
          <ac:picMkLst>
            <pc:docMk/>
            <pc:sldMk cId="2607912372" sldId="307"/>
            <ac:picMk id="10" creationId="{16E6CC52-6BE9-0CEA-A801-A7C067655872}"/>
          </ac:picMkLst>
        </pc:picChg>
        <pc:picChg chg="add del mod">
          <ac:chgData name="Александр Шимко" userId="dcf2db6996c0251e" providerId="LiveId" clId="{0F6F2DC3-3CF4-4EB6-81C2-312113B4591B}" dt="2022-10-04T17:57:05.103" v="616" actId="478"/>
          <ac:picMkLst>
            <pc:docMk/>
            <pc:sldMk cId="2607912372" sldId="307"/>
            <ac:picMk id="2050" creationId="{00000000-0000-0000-0000-000000000000}"/>
          </ac:picMkLst>
        </pc:picChg>
      </pc:sldChg>
      <pc:sldChg chg="addSp delSp modSp add mod">
        <pc:chgData name="Александр Шимко" userId="dcf2db6996c0251e" providerId="LiveId" clId="{0F6F2DC3-3CF4-4EB6-81C2-312113B4591B}" dt="2022-10-04T19:25:00.787" v="816" actId="1076"/>
        <pc:sldMkLst>
          <pc:docMk/>
          <pc:sldMk cId="2306471672" sldId="308"/>
        </pc:sldMkLst>
        <pc:graphicFrameChg chg="del">
          <ac:chgData name="Александр Шимко" userId="dcf2db6996c0251e" providerId="LiveId" clId="{0F6F2DC3-3CF4-4EB6-81C2-312113B4591B}" dt="2022-10-04T19:24:11.151" v="809" actId="478"/>
          <ac:graphicFrameMkLst>
            <pc:docMk/>
            <pc:sldMk cId="2306471672" sldId="308"/>
            <ac:graphicFrameMk id="3" creationId="{5334FB33-6707-AB8F-5B2C-F86DC59C33F1}"/>
          </ac:graphicFrameMkLst>
        </pc:graphicFrameChg>
        <pc:picChg chg="add mod modCrop">
          <ac:chgData name="Александр Шимко" userId="dcf2db6996c0251e" providerId="LiveId" clId="{0F6F2DC3-3CF4-4EB6-81C2-312113B4591B}" dt="2022-10-04T19:25:00.787" v="816" actId="1076"/>
          <ac:picMkLst>
            <pc:docMk/>
            <pc:sldMk cId="2306471672" sldId="308"/>
            <ac:picMk id="4" creationId="{F369FF13-05A0-E87A-FCEC-A5CD9BBB0977}"/>
          </ac:picMkLst>
        </pc:picChg>
      </pc:sldChg>
    </pc:docChg>
  </pc:docChgLst>
  <pc:docChgLst>
    <pc:chgData name="Александр Шимко" userId="dcf2db6996c0251e" providerId="LiveId" clId="{E5A1DF4D-3B2C-40D2-B405-48B3A7ED625F}"/>
    <pc:docChg chg="undo custSel addSld delSld modSld">
      <pc:chgData name="Александр Шимко" userId="dcf2db6996c0251e" providerId="LiveId" clId="{E5A1DF4D-3B2C-40D2-B405-48B3A7ED625F}" dt="2023-10-10T14:32:05.769" v="341" actId="2696"/>
      <pc:docMkLst>
        <pc:docMk/>
      </pc:docMkLst>
      <pc:sldChg chg="addSp modSp mod">
        <pc:chgData name="Александр Шимко" userId="dcf2db6996c0251e" providerId="LiveId" clId="{E5A1DF4D-3B2C-40D2-B405-48B3A7ED625F}" dt="2023-10-06T15:49:33.662" v="3" actId="1076"/>
        <pc:sldMkLst>
          <pc:docMk/>
          <pc:sldMk cId="2122070617" sldId="259"/>
        </pc:sldMkLst>
        <pc:spChg chg="mod">
          <ac:chgData name="Александр Шимко" userId="dcf2db6996c0251e" providerId="LiveId" clId="{E5A1DF4D-3B2C-40D2-B405-48B3A7ED625F}" dt="2023-10-06T15:48:56.190" v="0" actId="164"/>
          <ac:spMkLst>
            <pc:docMk/>
            <pc:sldMk cId="2122070617" sldId="259"/>
            <ac:spMk id="4" creationId="{00000000-0000-0000-0000-000000000000}"/>
          </ac:spMkLst>
        </pc:spChg>
        <pc:grpChg chg="add mod">
          <ac:chgData name="Александр Шимко" userId="dcf2db6996c0251e" providerId="LiveId" clId="{E5A1DF4D-3B2C-40D2-B405-48B3A7ED625F}" dt="2023-10-06T15:49:33.662" v="3" actId="1076"/>
          <ac:grpSpMkLst>
            <pc:docMk/>
            <pc:sldMk cId="2122070617" sldId="259"/>
            <ac:grpSpMk id="2" creationId="{0BFF5454-D008-1C50-E42F-4CD1ACD8271D}"/>
          </ac:grpSpMkLst>
        </pc:grpChg>
        <pc:picChg chg="mod">
          <ac:chgData name="Александр Шимко" userId="dcf2db6996c0251e" providerId="LiveId" clId="{E5A1DF4D-3B2C-40D2-B405-48B3A7ED625F}" dt="2023-10-06T15:48:56.190" v="0" actId="164"/>
          <ac:picMkLst>
            <pc:docMk/>
            <pc:sldMk cId="2122070617" sldId="259"/>
            <ac:picMk id="5" creationId="{96FA1FFE-6C30-4C21-A6E7-9C864DF9D2B8}"/>
          </ac:picMkLst>
        </pc:picChg>
      </pc:sldChg>
      <pc:sldChg chg="modSp">
        <pc:chgData name="Александр Шимко" userId="dcf2db6996c0251e" providerId="LiveId" clId="{E5A1DF4D-3B2C-40D2-B405-48B3A7ED625F}" dt="2023-10-06T16:04:11.021" v="80" actId="1076"/>
        <pc:sldMkLst>
          <pc:docMk/>
          <pc:sldMk cId="1354432434" sldId="260"/>
        </pc:sldMkLst>
        <pc:grpChg chg="mod">
          <ac:chgData name="Александр Шимко" userId="dcf2db6996c0251e" providerId="LiveId" clId="{E5A1DF4D-3B2C-40D2-B405-48B3A7ED625F}" dt="2023-10-06T16:04:01.509" v="79" actId="1076"/>
          <ac:grpSpMkLst>
            <pc:docMk/>
            <pc:sldMk cId="1354432434" sldId="260"/>
            <ac:grpSpMk id="5" creationId="{507F80C0-D3FA-0281-B78E-27BEDC173EE1}"/>
          </ac:grpSpMkLst>
        </pc:grpChg>
        <pc:picChg chg="mod">
          <ac:chgData name="Александр Шимко" userId="dcf2db6996c0251e" providerId="LiveId" clId="{E5A1DF4D-3B2C-40D2-B405-48B3A7ED625F}" dt="2023-10-06T16:04:01.509" v="79" actId="1076"/>
          <ac:picMkLst>
            <pc:docMk/>
            <pc:sldMk cId="1354432434" sldId="260"/>
            <ac:picMk id="12" creationId="{962459DD-9BD5-4B80-8108-240EDDCE1E63}"/>
          </ac:picMkLst>
        </pc:picChg>
        <pc:picChg chg="mod">
          <ac:chgData name="Александр Шимко" userId="dcf2db6996c0251e" providerId="LiveId" clId="{E5A1DF4D-3B2C-40D2-B405-48B3A7ED625F}" dt="2023-10-06T16:04:01.509" v="79" actId="1076"/>
          <ac:picMkLst>
            <pc:docMk/>
            <pc:sldMk cId="1354432434" sldId="260"/>
            <ac:picMk id="14" creationId="{60C28B56-53C5-49E9-8D33-676C4509FE88}"/>
          </ac:picMkLst>
        </pc:picChg>
        <pc:picChg chg="mod">
          <ac:chgData name="Александр Шимко" userId="dcf2db6996c0251e" providerId="LiveId" clId="{E5A1DF4D-3B2C-40D2-B405-48B3A7ED625F}" dt="2023-10-06T16:04:11.021" v="80" actId="1076"/>
          <ac:picMkLst>
            <pc:docMk/>
            <pc:sldMk cId="1354432434" sldId="260"/>
            <ac:picMk id="4101" creationId="{00000000-0000-0000-0000-000000000000}"/>
          </ac:picMkLst>
        </pc:picChg>
      </pc:sldChg>
      <pc:sldChg chg="modSp">
        <pc:chgData name="Александр Шимко" userId="dcf2db6996c0251e" providerId="LiveId" clId="{E5A1DF4D-3B2C-40D2-B405-48B3A7ED625F}" dt="2023-10-06T16:05:07.409" v="82" actId="1076"/>
        <pc:sldMkLst>
          <pc:docMk/>
          <pc:sldMk cId="2815466913" sldId="261"/>
        </pc:sldMkLst>
        <pc:grpChg chg="mod">
          <ac:chgData name="Александр Шимко" userId="dcf2db6996c0251e" providerId="LiveId" clId="{E5A1DF4D-3B2C-40D2-B405-48B3A7ED625F}" dt="2023-10-06T16:04:26.282" v="81" actId="1076"/>
          <ac:grpSpMkLst>
            <pc:docMk/>
            <pc:sldMk cId="2815466913" sldId="261"/>
            <ac:grpSpMk id="5" creationId="{C6A9D6DF-7B2A-8204-3039-473AC46BA6B3}"/>
          </ac:grpSpMkLst>
        </pc:grpChg>
        <pc:picChg chg="mod">
          <ac:chgData name="Александр Шимко" userId="dcf2db6996c0251e" providerId="LiveId" clId="{E5A1DF4D-3B2C-40D2-B405-48B3A7ED625F}" dt="2023-10-06T16:04:26.282" v="81" actId="1076"/>
          <ac:picMkLst>
            <pc:docMk/>
            <pc:sldMk cId="2815466913" sldId="261"/>
            <ac:picMk id="12" creationId="{ED6FB5CE-9E8A-4A91-B393-8A13B2B89C3F}"/>
          </ac:picMkLst>
        </pc:picChg>
        <pc:picChg chg="mod">
          <ac:chgData name="Александр Шимко" userId="dcf2db6996c0251e" providerId="LiveId" clId="{E5A1DF4D-3B2C-40D2-B405-48B3A7ED625F}" dt="2023-10-06T16:04:26.282" v="81" actId="1076"/>
          <ac:picMkLst>
            <pc:docMk/>
            <pc:sldMk cId="2815466913" sldId="261"/>
            <ac:picMk id="14" creationId="{EA049B78-838A-436A-AE3D-44BBE5AD8EB9}"/>
          </ac:picMkLst>
        </pc:picChg>
        <pc:picChg chg="mod">
          <ac:chgData name="Александр Шимко" userId="dcf2db6996c0251e" providerId="LiveId" clId="{E5A1DF4D-3B2C-40D2-B405-48B3A7ED625F}" dt="2023-10-06T16:05:07.409" v="82" actId="1076"/>
          <ac:picMkLst>
            <pc:docMk/>
            <pc:sldMk cId="2815466913" sldId="261"/>
            <ac:picMk id="5124" creationId="{00000000-0000-0000-0000-000000000000}"/>
          </ac:picMkLst>
        </pc:picChg>
      </pc:sldChg>
      <pc:sldChg chg="addSp modSp del mod">
        <pc:chgData name="Александр Шимко" userId="dcf2db6996c0251e" providerId="LiveId" clId="{E5A1DF4D-3B2C-40D2-B405-48B3A7ED625F}" dt="2023-10-10T14:32:05.769" v="341" actId="2696"/>
        <pc:sldMkLst>
          <pc:docMk/>
          <pc:sldMk cId="0" sldId="266"/>
        </pc:sldMkLst>
        <pc:spChg chg="mod">
          <ac:chgData name="Александр Шимко" userId="dcf2db6996c0251e" providerId="LiveId" clId="{E5A1DF4D-3B2C-40D2-B405-48B3A7ED625F}" dt="2023-10-06T16:05:42.964" v="84" actId="164"/>
          <ac:spMkLst>
            <pc:docMk/>
            <pc:sldMk cId="0" sldId="266"/>
            <ac:spMk id="6" creationId="{00000000-0000-0000-0000-000000000000}"/>
          </ac:spMkLst>
        </pc:spChg>
        <pc:grpChg chg="add mod">
          <ac:chgData name="Александр Шимко" userId="dcf2db6996c0251e" providerId="LiveId" clId="{E5A1DF4D-3B2C-40D2-B405-48B3A7ED625F}" dt="2023-10-06T16:05:50.878" v="85" actId="1076"/>
          <ac:grpSpMkLst>
            <pc:docMk/>
            <pc:sldMk cId="0" sldId="266"/>
            <ac:grpSpMk id="3" creationId="{35BF72E5-BDCC-5560-7D3E-ACC4F7AE1BDD}"/>
          </ac:grpSpMkLst>
        </pc:grpChg>
        <pc:picChg chg="mod">
          <ac:chgData name="Александр Шимко" userId="dcf2db6996c0251e" providerId="LiveId" clId="{E5A1DF4D-3B2C-40D2-B405-48B3A7ED625F}" dt="2023-10-06T16:05:42.964" v="84" actId="164"/>
          <ac:picMkLst>
            <pc:docMk/>
            <pc:sldMk cId="0" sldId="266"/>
            <ac:picMk id="19" creationId="{3973C2CF-7E70-4281-AC79-E89C278CB461}"/>
          </ac:picMkLst>
        </pc:picChg>
      </pc:sldChg>
      <pc:sldChg chg="modSp mod">
        <pc:chgData name="Александр Шимко" userId="dcf2db6996c0251e" providerId="LiveId" clId="{E5A1DF4D-3B2C-40D2-B405-48B3A7ED625F}" dt="2023-10-06T16:06:37.009" v="87" actId="1076"/>
        <pc:sldMkLst>
          <pc:docMk/>
          <pc:sldMk cId="1064338096" sldId="270"/>
        </pc:sldMkLst>
        <pc:spChg chg="mod">
          <ac:chgData name="Александр Шимко" userId="dcf2db6996c0251e" providerId="LiveId" clId="{E5A1DF4D-3B2C-40D2-B405-48B3A7ED625F}" dt="2023-10-06T16:06:37.009" v="87" actId="1076"/>
          <ac:spMkLst>
            <pc:docMk/>
            <pc:sldMk cId="1064338096" sldId="270"/>
            <ac:spMk id="8" creationId="{D89ED073-2014-4FDC-9B58-F3082871AEFE}"/>
          </ac:spMkLst>
        </pc:spChg>
        <pc:grpChg chg="mod">
          <ac:chgData name="Александр Шимко" userId="dcf2db6996c0251e" providerId="LiveId" clId="{E5A1DF4D-3B2C-40D2-B405-48B3A7ED625F}" dt="2023-10-06T16:06:18.770" v="86" actId="1076"/>
          <ac:grpSpMkLst>
            <pc:docMk/>
            <pc:sldMk cId="1064338096" sldId="270"/>
            <ac:grpSpMk id="2" creationId="{6B7DC5D8-ED5E-B2A5-0464-C3BE8B31294A}"/>
          </ac:grpSpMkLst>
        </pc:grpChg>
        <pc:picChg chg="mod">
          <ac:chgData name="Александр Шимко" userId="dcf2db6996c0251e" providerId="LiveId" clId="{E5A1DF4D-3B2C-40D2-B405-48B3A7ED625F}" dt="2023-10-06T16:06:18.770" v="86" actId="1076"/>
          <ac:picMkLst>
            <pc:docMk/>
            <pc:sldMk cId="1064338096" sldId="270"/>
            <ac:picMk id="7" creationId="{115F1C8D-38FB-4953-BDB1-BAD96D859E8D}"/>
          </ac:picMkLst>
        </pc:picChg>
        <pc:picChg chg="mod">
          <ac:chgData name="Александр Шимко" userId="dcf2db6996c0251e" providerId="LiveId" clId="{E5A1DF4D-3B2C-40D2-B405-48B3A7ED625F}" dt="2023-10-06T16:06:18.770" v="86" actId="1076"/>
          <ac:picMkLst>
            <pc:docMk/>
            <pc:sldMk cId="1064338096" sldId="270"/>
            <ac:picMk id="3076" creationId="{00000000-0000-0000-0000-000000000000}"/>
          </ac:picMkLst>
        </pc:picChg>
      </pc:sldChg>
      <pc:sldChg chg="addSp delSp modSp mod">
        <pc:chgData name="Александр Шимко" userId="dcf2db6996c0251e" providerId="LiveId" clId="{E5A1DF4D-3B2C-40D2-B405-48B3A7ED625F}" dt="2023-10-06T15:53:02.117" v="20" actId="1076"/>
        <pc:sldMkLst>
          <pc:docMk/>
          <pc:sldMk cId="1450297417" sldId="271"/>
        </pc:sldMkLst>
        <pc:spChg chg="mod">
          <ac:chgData name="Александр Шимко" userId="dcf2db6996c0251e" providerId="LiveId" clId="{E5A1DF4D-3B2C-40D2-B405-48B3A7ED625F}" dt="2023-10-06T15:53:02.117" v="20" actId="1076"/>
          <ac:spMkLst>
            <pc:docMk/>
            <pc:sldMk cId="1450297417" sldId="271"/>
            <ac:spMk id="15" creationId="{E6FA228F-497E-4F6A-A98A-4E45B73AAF9B}"/>
          </ac:spMkLst>
        </pc:spChg>
        <pc:grpChg chg="add mod">
          <ac:chgData name="Александр Шимко" userId="dcf2db6996c0251e" providerId="LiveId" clId="{E5A1DF4D-3B2C-40D2-B405-48B3A7ED625F}" dt="2023-10-06T15:51:37.951" v="17" actId="1076"/>
          <ac:grpSpMkLst>
            <pc:docMk/>
            <pc:sldMk cId="1450297417" sldId="271"/>
            <ac:grpSpMk id="2" creationId="{006E4E7E-EC25-A86D-6285-34F4CBD476F6}"/>
          </ac:grpSpMkLst>
        </pc:grpChg>
        <pc:picChg chg="mod">
          <ac:chgData name="Александр Шимко" userId="dcf2db6996c0251e" providerId="LiveId" clId="{E5A1DF4D-3B2C-40D2-B405-48B3A7ED625F}" dt="2023-10-06T15:51:37.951" v="17" actId="1076"/>
          <ac:picMkLst>
            <pc:docMk/>
            <pc:sldMk cId="1450297417" sldId="271"/>
            <ac:picMk id="7" creationId="{68D49ED0-491D-4FF7-93E2-958F0F0D1EE7}"/>
          </ac:picMkLst>
        </pc:picChg>
        <pc:picChg chg="mod">
          <ac:chgData name="Александр Шимко" userId="dcf2db6996c0251e" providerId="LiveId" clId="{E5A1DF4D-3B2C-40D2-B405-48B3A7ED625F}" dt="2023-10-06T15:51:37.951" v="17" actId="1076"/>
          <ac:picMkLst>
            <pc:docMk/>
            <pc:sldMk cId="1450297417" sldId="271"/>
            <ac:picMk id="13" creationId="{B898BE70-742B-4497-9818-300F729F47D2}"/>
          </ac:picMkLst>
        </pc:picChg>
        <pc:picChg chg="del mod">
          <ac:chgData name="Александр Шимко" userId="dcf2db6996c0251e" providerId="LiveId" clId="{E5A1DF4D-3B2C-40D2-B405-48B3A7ED625F}" dt="2023-10-06T15:51:23.805" v="15" actId="478"/>
          <ac:picMkLst>
            <pc:docMk/>
            <pc:sldMk cId="1450297417" sldId="271"/>
            <ac:picMk id="16" creationId="{00B252DE-AE14-4A09-BD4A-CD9DBFF49578}"/>
          </ac:picMkLst>
        </pc:picChg>
      </pc:sldChg>
      <pc:sldChg chg="modSp mod">
        <pc:chgData name="Александр Шимко" userId="dcf2db6996c0251e" providerId="LiveId" clId="{E5A1DF4D-3B2C-40D2-B405-48B3A7ED625F}" dt="2023-10-06T15:55:45.770" v="32" actId="1076"/>
        <pc:sldMkLst>
          <pc:docMk/>
          <pc:sldMk cId="2772364525" sldId="272"/>
        </pc:sldMkLst>
        <pc:spChg chg="mod">
          <ac:chgData name="Александр Шимко" userId="dcf2db6996c0251e" providerId="LiveId" clId="{E5A1DF4D-3B2C-40D2-B405-48B3A7ED625F}" dt="2023-10-06T15:55:45.770" v="32" actId="1076"/>
          <ac:spMkLst>
            <pc:docMk/>
            <pc:sldMk cId="2772364525" sldId="272"/>
            <ac:spMk id="12" creationId="{23D49100-C186-4FD4-9362-EA3FB5711DC2}"/>
          </ac:spMkLst>
        </pc:spChg>
        <pc:grpChg chg="mod">
          <ac:chgData name="Александр Шимко" userId="dcf2db6996c0251e" providerId="LiveId" clId="{E5A1DF4D-3B2C-40D2-B405-48B3A7ED625F}" dt="2023-10-06T15:55:39.442" v="31" actId="1076"/>
          <ac:grpSpMkLst>
            <pc:docMk/>
            <pc:sldMk cId="2772364525" sldId="272"/>
            <ac:grpSpMk id="2" creationId="{11417F6D-3447-ACB6-BEFA-EB626799F413}"/>
          </ac:grpSpMkLst>
        </pc:grpChg>
        <pc:picChg chg="mod">
          <ac:chgData name="Александр Шимко" userId="dcf2db6996c0251e" providerId="LiveId" clId="{E5A1DF4D-3B2C-40D2-B405-48B3A7ED625F}" dt="2023-10-06T15:55:39.442" v="31" actId="1076"/>
          <ac:picMkLst>
            <pc:docMk/>
            <pc:sldMk cId="2772364525" sldId="272"/>
            <ac:picMk id="6" creationId="{FC22443A-A0CE-4D3A-B991-7471C89EBA16}"/>
          </ac:picMkLst>
        </pc:picChg>
        <pc:picChg chg="mod">
          <ac:chgData name="Александр Шимко" userId="dcf2db6996c0251e" providerId="LiveId" clId="{E5A1DF4D-3B2C-40D2-B405-48B3A7ED625F}" dt="2023-10-06T15:55:39.442" v="31" actId="1076"/>
          <ac:picMkLst>
            <pc:docMk/>
            <pc:sldMk cId="2772364525" sldId="272"/>
            <ac:picMk id="11" creationId="{CAA0AB92-6A8B-448B-A46A-91E2D00248D1}"/>
          </ac:picMkLst>
        </pc:picChg>
      </pc:sldChg>
      <pc:sldChg chg="modSp mod">
        <pc:chgData name="Александр Шимко" userId="dcf2db6996c0251e" providerId="LiveId" clId="{E5A1DF4D-3B2C-40D2-B405-48B3A7ED625F}" dt="2023-10-06T16:17:32.978" v="108" actId="14100"/>
        <pc:sldMkLst>
          <pc:docMk/>
          <pc:sldMk cId="233260178" sldId="273"/>
        </pc:sldMkLst>
        <pc:spChg chg="mod">
          <ac:chgData name="Александр Шимко" userId="dcf2db6996c0251e" providerId="LiveId" clId="{E5A1DF4D-3B2C-40D2-B405-48B3A7ED625F}" dt="2023-10-06T16:07:59.470" v="91" actId="1076"/>
          <ac:spMkLst>
            <pc:docMk/>
            <pc:sldMk cId="233260178" sldId="273"/>
            <ac:spMk id="17" creationId="{54C4608B-5BD5-4940-89EE-BEC1B407A187}"/>
          </ac:spMkLst>
        </pc:spChg>
        <pc:spChg chg="mod">
          <ac:chgData name="Александр Шимко" userId="dcf2db6996c0251e" providerId="LiveId" clId="{E5A1DF4D-3B2C-40D2-B405-48B3A7ED625F}" dt="2023-10-06T16:17:32.978" v="108" actId="14100"/>
          <ac:spMkLst>
            <pc:docMk/>
            <pc:sldMk cId="233260178" sldId="273"/>
            <ac:spMk id="21" creationId="{16285F72-6007-4A2D-8711-D03479F21150}"/>
          </ac:spMkLst>
        </pc:spChg>
        <pc:spChg chg="mod">
          <ac:chgData name="Александр Шимко" userId="dcf2db6996c0251e" providerId="LiveId" clId="{E5A1DF4D-3B2C-40D2-B405-48B3A7ED625F}" dt="2023-10-06T16:16:58.175" v="106" actId="255"/>
          <ac:spMkLst>
            <pc:docMk/>
            <pc:sldMk cId="233260178" sldId="273"/>
            <ac:spMk id="23" creationId="{E6000830-2DFF-437B-BE2F-8E993D5E9436}"/>
          </ac:spMkLst>
        </pc:spChg>
        <pc:grpChg chg="mod">
          <ac:chgData name="Александр Шимко" userId="dcf2db6996c0251e" providerId="LiveId" clId="{E5A1DF4D-3B2C-40D2-B405-48B3A7ED625F}" dt="2023-10-06T16:07:45.217" v="90" actId="1076"/>
          <ac:grpSpMkLst>
            <pc:docMk/>
            <pc:sldMk cId="233260178" sldId="273"/>
            <ac:grpSpMk id="3" creationId="{1726F43A-0A70-961D-74A3-520DBCB73354}"/>
          </ac:grpSpMkLst>
        </pc:grpChg>
        <pc:picChg chg="mod">
          <ac:chgData name="Александр Шимко" userId="dcf2db6996c0251e" providerId="LiveId" clId="{E5A1DF4D-3B2C-40D2-B405-48B3A7ED625F}" dt="2023-10-06T16:07:45.217" v="90" actId="1076"/>
          <ac:picMkLst>
            <pc:docMk/>
            <pc:sldMk cId="233260178" sldId="273"/>
            <ac:picMk id="16" creationId="{2D9E0C88-96EC-4578-8D28-7F9934D55C17}"/>
          </ac:picMkLst>
        </pc:picChg>
        <pc:picChg chg="mod">
          <ac:chgData name="Александр Шимко" userId="dcf2db6996c0251e" providerId="LiveId" clId="{E5A1DF4D-3B2C-40D2-B405-48B3A7ED625F}" dt="2023-10-06T16:07:45.217" v="90" actId="1076"/>
          <ac:picMkLst>
            <pc:docMk/>
            <pc:sldMk cId="233260178" sldId="273"/>
            <ac:picMk id="7173" creationId="{00000000-0000-0000-0000-000000000000}"/>
          </ac:picMkLst>
        </pc:picChg>
      </pc:sldChg>
      <pc:sldChg chg="modSp">
        <pc:chgData name="Александр Шимко" userId="dcf2db6996c0251e" providerId="LiveId" clId="{E5A1DF4D-3B2C-40D2-B405-48B3A7ED625F}" dt="2023-10-06T16:08:19.925" v="92" actId="1076"/>
        <pc:sldMkLst>
          <pc:docMk/>
          <pc:sldMk cId="2358491669" sldId="275"/>
        </pc:sldMkLst>
        <pc:grpChg chg="mod">
          <ac:chgData name="Александр Шимко" userId="dcf2db6996c0251e" providerId="LiveId" clId="{E5A1DF4D-3B2C-40D2-B405-48B3A7ED625F}" dt="2023-10-06T16:08:19.925" v="92" actId="1076"/>
          <ac:grpSpMkLst>
            <pc:docMk/>
            <pc:sldMk cId="2358491669" sldId="275"/>
            <ac:grpSpMk id="7" creationId="{96747D63-4A0A-336B-6332-E627BBA0CD6C}"/>
          </ac:grpSpMkLst>
        </pc:grpChg>
        <pc:picChg chg="mod">
          <ac:chgData name="Александр Шимко" userId="dcf2db6996c0251e" providerId="LiveId" clId="{E5A1DF4D-3B2C-40D2-B405-48B3A7ED625F}" dt="2023-10-06T16:08:19.925" v="92" actId="1076"/>
          <ac:picMkLst>
            <pc:docMk/>
            <pc:sldMk cId="2358491669" sldId="275"/>
            <ac:picMk id="24" creationId="{15437E6D-3ACF-4B16-8C7E-94DEEF7BFA19}"/>
          </ac:picMkLst>
        </pc:picChg>
        <pc:picChg chg="mod">
          <ac:chgData name="Александр Шимко" userId="dcf2db6996c0251e" providerId="LiveId" clId="{E5A1DF4D-3B2C-40D2-B405-48B3A7ED625F}" dt="2023-10-06T16:08:19.925" v="92" actId="1076"/>
          <ac:picMkLst>
            <pc:docMk/>
            <pc:sldMk cId="2358491669" sldId="275"/>
            <ac:picMk id="10245" creationId="{00000000-0000-0000-0000-000000000000}"/>
          </ac:picMkLst>
        </pc:picChg>
      </pc:sldChg>
      <pc:sldChg chg="modSp">
        <pc:chgData name="Александр Шимко" userId="dcf2db6996c0251e" providerId="LiveId" clId="{E5A1DF4D-3B2C-40D2-B405-48B3A7ED625F}" dt="2023-10-06T16:12:50.442" v="105" actId="1076"/>
        <pc:sldMkLst>
          <pc:docMk/>
          <pc:sldMk cId="1004211225" sldId="279"/>
        </pc:sldMkLst>
        <pc:grpChg chg="mod">
          <ac:chgData name="Александр Шимко" userId="dcf2db6996c0251e" providerId="LiveId" clId="{E5A1DF4D-3B2C-40D2-B405-48B3A7ED625F}" dt="2023-10-06T16:12:50.442" v="105" actId="1076"/>
          <ac:grpSpMkLst>
            <pc:docMk/>
            <pc:sldMk cId="1004211225" sldId="279"/>
            <ac:grpSpMk id="12" creationId="{33F5F565-DFF1-6BF7-4F9A-1C369A91E8DC}"/>
          </ac:grpSpMkLst>
        </pc:grpChg>
        <pc:picChg chg="mod">
          <ac:chgData name="Александр Шимко" userId="dcf2db6996c0251e" providerId="LiveId" clId="{E5A1DF4D-3B2C-40D2-B405-48B3A7ED625F}" dt="2023-10-06T16:12:50.442" v="105" actId="1076"/>
          <ac:picMkLst>
            <pc:docMk/>
            <pc:sldMk cId="1004211225" sldId="279"/>
            <ac:picMk id="21" creationId="{F7F7AA3C-5ABD-4534-894C-BF300778B0B2}"/>
          </ac:picMkLst>
        </pc:picChg>
        <pc:picChg chg="mod">
          <ac:chgData name="Александр Шимко" userId="dcf2db6996c0251e" providerId="LiveId" clId="{E5A1DF4D-3B2C-40D2-B405-48B3A7ED625F}" dt="2023-10-06T16:12:50.442" v="105" actId="1076"/>
          <ac:picMkLst>
            <pc:docMk/>
            <pc:sldMk cId="1004211225" sldId="279"/>
            <ac:picMk id="14348" creationId="{00000000-0000-0000-0000-000000000000}"/>
          </ac:picMkLst>
        </pc:picChg>
      </pc:sldChg>
      <pc:sldChg chg="modSp mod">
        <pc:chgData name="Александр Шимко" userId="dcf2db6996c0251e" providerId="LiveId" clId="{E5A1DF4D-3B2C-40D2-B405-48B3A7ED625F}" dt="2023-10-06T16:07:11.560" v="89" actId="1076"/>
        <pc:sldMkLst>
          <pc:docMk/>
          <pc:sldMk cId="3360508277" sldId="281"/>
        </pc:sldMkLst>
        <pc:spChg chg="mod">
          <ac:chgData name="Александр Шимко" userId="dcf2db6996c0251e" providerId="LiveId" clId="{E5A1DF4D-3B2C-40D2-B405-48B3A7ED625F}" dt="2023-10-06T16:07:11.560" v="89" actId="1076"/>
          <ac:spMkLst>
            <pc:docMk/>
            <pc:sldMk cId="3360508277" sldId="281"/>
            <ac:spMk id="8" creationId="{C8C9B26D-1F72-4611-A9E4-72C286BB7FAA}"/>
          </ac:spMkLst>
        </pc:spChg>
        <pc:grpChg chg="mod">
          <ac:chgData name="Александр Шимко" userId="dcf2db6996c0251e" providerId="LiveId" clId="{E5A1DF4D-3B2C-40D2-B405-48B3A7ED625F}" dt="2023-10-06T16:06:56.721" v="88" actId="1076"/>
          <ac:grpSpMkLst>
            <pc:docMk/>
            <pc:sldMk cId="3360508277" sldId="281"/>
            <ac:grpSpMk id="3" creationId="{2E658E61-618A-0649-83F7-04125341B0C2}"/>
          </ac:grpSpMkLst>
        </pc:grpChg>
        <pc:picChg chg="mod">
          <ac:chgData name="Александр Шимко" userId="dcf2db6996c0251e" providerId="LiveId" clId="{E5A1DF4D-3B2C-40D2-B405-48B3A7ED625F}" dt="2023-10-06T16:06:56.721" v="88" actId="1076"/>
          <ac:picMkLst>
            <pc:docMk/>
            <pc:sldMk cId="3360508277" sldId="281"/>
            <ac:picMk id="7" creationId="{E98A7F49-50ED-42F9-8488-1F75C5C229C5}"/>
          </ac:picMkLst>
        </pc:picChg>
        <pc:picChg chg="mod">
          <ac:chgData name="Александр Шимко" userId="dcf2db6996c0251e" providerId="LiveId" clId="{E5A1DF4D-3B2C-40D2-B405-48B3A7ED625F}" dt="2023-10-06T16:06:56.721" v="88" actId="1076"/>
          <ac:picMkLst>
            <pc:docMk/>
            <pc:sldMk cId="3360508277" sldId="281"/>
            <ac:picMk id="3077" creationId="{00000000-0000-0000-0000-000000000000}"/>
          </ac:picMkLst>
        </pc:picChg>
      </pc:sldChg>
      <pc:sldChg chg="modSp mod">
        <pc:chgData name="Александр Шимко" userId="dcf2db6996c0251e" providerId="LiveId" clId="{E5A1DF4D-3B2C-40D2-B405-48B3A7ED625F}" dt="2023-10-06T15:52:24.346" v="19" actId="1076"/>
        <pc:sldMkLst>
          <pc:docMk/>
          <pc:sldMk cId="0" sldId="282"/>
        </pc:sldMkLst>
        <pc:spChg chg="mod">
          <ac:chgData name="Александр Шимко" userId="dcf2db6996c0251e" providerId="LiveId" clId="{E5A1DF4D-3B2C-40D2-B405-48B3A7ED625F}" dt="2023-10-06T15:52:24.346" v="19" actId="1076"/>
          <ac:spMkLst>
            <pc:docMk/>
            <pc:sldMk cId="0" sldId="282"/>
            <ac:spMk id="14" creationId="{75F19FA9-FFC2-4A4D-93CA-5137B10E8D7D}"/>
          </ac:spMkLst>
        </pc:spChg>
        <pc:grpChg chg="mod">
          <ac:chgData name="Александр Шимко" userId="dcf2db6996c0251e" providerId="LiveId" clId="{E5A1DF4D-3B2C-40D2-B405-48B3A7ED625F}" dt="2023-10-06T15:52:06.204" v="18" actId="1076"/>
          <ac:grpSpMkLst>
            <pc:docMk/>
            <pc:sldMk cId="0" sldId="282"/>
            <ac:grpSpMk id="2" creationId="{7A78959C-FAF0-E103-E895-00FCA7AE94D9}"/>
          </ac:grpSpMkLst>
        </pc:grpChg>
        <pc:picChg chg="mod">
          <ac:chgData name="Александр Шимко" userId="dcf2db6996c0251e" providerId="LiveId" clId="{E5A1DF4D-3B2C-40D2-B405-48B3A7ED625F}" dt="2023-10-06T15:52:06.204" v="18" actId="1076"/>
          <ac:picMkLst>
            <pc:docMk/>
            <pc:sldMk cId="0" sldId="282"/>
            <ac:picMk id="6" creationId="{A588F811-F2F5-4F54-84E3-F949B138FCC4}"/>
          </ac:picMkLst>
        </pc:picChg>
        <pc:picChg chg="mod">
          <ac:chgData name="Александр Шимко" userId="dcf2db6996c0251e" providerId="LiveId" clId="{E5A1DF4D-3B2C-40D2-B405-48B3A7ED625F}" dt="2023-10-06T15:52:06.204" v="18" actId="1076"/>
          <ac:picMkLst>
            <pc:docMk/>
            <pc:sldMk cId="0" sldId="282"/>
            <ac:picMk id="16" creationId="{F6BE1181-AEE2-4199-BA59-B3FDA5F81CA4}"/>
          </ac:picMkLst>
        </pc:picChg>
      </pc:sldChg>
      <pc:sldChg chg="modSp mod">
        <pc:chgData name="Александр Шимко" userId="dcf2db6996c0251e" providerId="LiveId" clId="{E5A1DF4D-3B2C-40D2-B405-48B3A7ED625F}" dt="2023-10-06T15:54:19.218" v="26" actId="1076"/>
        <pc:sldMkLst>
          <pc:docMk/>
          <pc:sldMk cId="0" sldId="283"/>
        </pc:sldMkLst>
        <pc:spChg chg="mod">
          <ac:chgData name="Александр Шимко" userId="dcf2db6996c0251e" providerId="LiveId" clId="{E5A1DF4D-3B2C-40D2-B405-48B3A7ED625F}" dt="2023-10-06T15:54:19.218" v="26" actId="1076"/>
          <ac:spMkLst>
            <pc:docMk/>
            <pc:sldMk cId="0" sldId="283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5:54:12.132" v="25" actId="1076"/>
          <ac:grpSpMkLst>
            <pc:docMk/>
            <pc:sldMk cId="0" sldId="283"/>
            <ac:grpSpMk id="2" creationId="{1C781BB1-FA2A-C97D-51C8-26F306EC019C}"/>
          </ac:grpSpMkLst>
        </pc:grpChg>
        <pc:picChg chg="mod">
          <ac:chgData name="Александр Шимко" userId="dcf2db6996c0251e" providerId="LiveId" clId="{E5A1DF4D-3B2C-40D2-B405-48B3A7ED625F}" dt="2023-10-06T15:54:12.132" v="25" actId="1076"/>
          <ac:picMkLst>
            <pc:docMk/>
            <pc:sldMk cId="0" sldId="283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5:54:12.132" v="25" actId="1076"/>
          <ac:picMkLst>
            <pc:docMk/>
            <pc:sldMk cId="0" sldId="283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5:54:38.270" v="28" actId="1076"/>
        <pc:sldMkLst>
          <pc:docMk/>
          <pc:sldMk cId="0" sldId="284"/>
        </pc:sldMkLst>
        <pc:spChg chg="mod">
          <ac:chgData name="Александр Шимко" userId="dcf2db6996c0251e" providerId="LiveId" clId="{E5A1DF4D-3B2C-40D2-B405-48B3A7ED625F}" dt="2023-10-06T15:54:38.270" v="28" actId="1076"/>
          <ac:spMkLst>
            <pc:docMk/>
            <pc:sldMk cId="0" sldId="284"/>
            <ac:spMk id="15" creationId="{E50CBF3D-5879-4DF6-A513-70AA9462097B}"/>
          </ac:spMkLst>
        </pc:spChg>
        <pc:grpChg chg="mod">
          <ac:chgData name="Александр Шимко" userId="dcf2db6996c0251e" providerId="LiveId" clId="{E5A1DF4D-3B2C-40D2-B405-48B3A7ED625F}" dt="2023-10-06T15:54:31.079" v="27" actId="1076"/>
          <ac:grpSpMkLst>
            <pc:docMk/>
            <pc:sldMk cId="0" sldId="284"/>
            <ac:grpSpMk id="2" creationId="{06010B46-8685-651A-C34E-0A06FAE65B99}"/>
          </ac:grpSpMkLst>
        </pc:grpChg>
        <pc:picChg chg="mod">
          <ac:chgData name="Александр Шимко" userId="dcf2db6996c0251e" providerId="LiveId" clId="{E5A1DF4D-3B2C-40D2-B405-48B3A7ED625F}" dt="2023-10-06T15:54:31.079" v="27" actId="1076"/>
          <ac:picMkLst>
            <pc:docMk/>
            <pc:sldMk cId="0" sldId="284"/>
            <ac:picMk id="6" creationId="{E9C972E8-914F-4727-A1DC-CEEF1A0B7BC6}"/>
          </ac:picMkLst>
        </pc:picChg>
        <pc:picChg chg="mod">
          <ac:chgData name="Александр Шимко" userId="dcf2db6996c0251e" providerId="LiveId" clId="{E5A1DF4D-3B2C-40D2-B405-48B3A7ED625F}" dt="2023-10-06T15:54:31.079" v="27" actId="1076"/>
          <ac:picMkLst>
            <pc:docMk/>
            <pc:sldMk cId="0" sldId="284"/>
            <ac:picMk id="14" creationId="{0FC4D601-68B2-4347-9262-7765FEC08385}"/>
          </ac:picMkLst>
        </pc:picChg>
      </pc:sldChg>
      <pc:sldChg chg="modSp mod">
        <pc:chgData name="Александр Шимко" userId="dcf2db6996c0251e" providerId="LiveId" clId="{E5A1DF4D-3B2C-40D2-B405-48B3A7ED625F}" dt="2023-10-06T15:53:24.908" v="22" actId="1076"/>
        <pc:sldMkLst>
          <pc:docMk/>
          <pc:sldMk cId="0" sldId="285"/>
        </pc:sldMkLst>
        <pc:spChg chg="mod">
          <ac:chgData name="Александр Шимко" userId="dcf2db6996c0251e" providerId="LiveId" clId="{E5A1DF4D-3B2C-40D2-B405-48B3A7ED625F}" dt="2023-10-06T15:53:24.908" v="22" actId="1076"/>
          <ac:spMkLst>
            <pc:docMk/>
            <pc:sldMk cId="0" sldId="285"/>
            <ac:spMk id="16" creationId="{B9072DC6-6210-4476-9A0F-3C8E17E894DD}"/>
          </ac:spMkLst>
        </pc:spChg>
        <pc:grpChg chg="mod">
          <ac:chgData name="Александр Шимко" userId="dcf2db6996c0251e" providerId="LiveId" clId="{E5A1DF4D-3B2C-40D2-B405-48B3A7ED625F}" dt="2023-10-06T15:53:16.444" v="21" actId="1076"/>
          <ac:grpSpMkLst>
            <pc:docMk/>
            <pc:sldMk cId="0" sldId="285"/>
            <ac:grpSpMk id="2" creationId="{94957726-D972-3A81-2A27-5A3318149AC9}"/>
          </ac:grpSpMkLst>
        </pc:grpChg>
        <pc:picChg chg="mod">
          <ac:chgData name="Александр Шимко" userId="dcf2db6996c0251e" providerId="LiveId" clId="{E5A1DF4D-3B2C-40D2-B405-48B3A7ED625F}" dt="2023-10-06T15:53:16.444" v="21" actId="1076"/>
          <ac:picMkLst>
            <pc:docMk/>
            <pc:sldMk cId="0" sldId="285"/>
            <ac:picMk id="6" creationId="{40F5265E-DDA2-4C1B-B872-4839BEB8D69A}"/>
          </ac:picMkLst>
        </pc:picChg>
        <pc:picChg chg="mod">
          <ac:chgData name="Александр Шимко" userId="dcf2db6996c0251e" providerId="LiveId" clId="{E5A1DF4D-3B2C-40D2-B405-48B3A7ED625F}" dt="2023-10-06T15:53:16.444" v="21" actId="1076"/>
          <ac:picMkLst>
            <pc:docMk/>
            <pc:sldMk cId="0" sldId="285"/>
            <ac:picMk id="15" creationId="{3AC52153-A771-46C0-AB9A-F37A632E3223}"/>
          </ac:picMkLst>
        </pc:picChg>
      </pc:sldChg>
      <pc:sldChg chg="modSp mod">
        <pc:chgData name="Александр Шимко" userId="dcf2db6996c0251e" providerId="LiveId" clId="{E5A1DF4D-3B2C-40D2-B405-48B3A7ED625F}" dt="2023-10-06T15:53:42.402" v="24" actId="1076"/>
        <pc:sldMkLst>
          <pc:docMk/>
          <pc:sldMk cId="0" sldId="286"/>
        </pc:sldMkLst>
        <pc:spChg chg="mod">
          <ac:chgData name="Александр Шимко" userId="dcf2db6996c0251e" providerId="LiveId" clId="{E5A1DF4D-3B2C-40D2-B405-48B3A7ED625F}" dt="2023-10-06T15:53:42.402" v="24" actId="1076"/>
          <ac:spMkLst>
            <pc:docMk/>
            <pc:sldMk cId="0" sldId="286"/>
            <ac:spMk id="16" creationId="{4E78926C-CF5C-452F-81AE-EFBFACE1B7FE}"/>
          </ac:spMkLst>
        </pc:spChg>
        <pc:grpChg chg="mod">
          <ac:chgData name="Александр Шимко" userId="dcf2db6996c0251e" providerId="LiveId" clId="{E5A1DF4D-3B2C-40D2-B405-48B3A7ED625F}" dt="2023-10-06T15:53:36.776" v="23" actId="1076"/>
          <ac:grpSpMkLst>
            <pc:docMk/>
            <pc:sldMk cId="0" sldId="286"/>
            <ac:grpSpMk id="2" creationId="{5C8701FB-EA1D-90A2-658D-1DE838F2FBC7}"/>
          </ac:grpSpMkLst>
        </pc:grpChg>
        <pc:picChg chg="mod">
          <ac:chgData name="Александр Шимко" userId="dcf2db6996c0251e" providerId="LiveId" clId="{E5A1DF4D-3B2C-40D2-B405-48B3A7ED625F}" dt="2023-10-06T15:53:36.776" v="23" actId="1076"/>
          <ac:picMkLst>
            <pc:docMk/>
            <pc:sldMk cId="0" sldId="286"/>
            <ac:picMk id="8" creationId="{DCDAF020-A034-46D0-BD85-FE6CA3FC7548}"/>
          </ac:picMkLst>
        </pc:picChg>
        <pc:picChg chg="mod">
          <ac:chgData name="Александр Шимко" userId="dcf2db6996c0251e" providerId="LiveId" clId="{E5A1DF4D-3B2C-40D2-B405-48B3A7ED625F}" dt="2023-10-06T15:53:36.776" v="23" actId="1076"/>
          <ac:picMkLst>
            <pc:docMk/>
            <pc:sldMk cId="0" sldId="286"/>
            <ac:picMk id="15" creationId="{CE0D68EC-8F61-4B66-9F80-194020CECB9B}"/>
          </ac:picMkLst>
        </pc:picChg>
      </pc:sldChg>
      <pc:sldChg chg="modSp mod">
        <pc:chgData name="Александр Шимко" userId="dcf2db6996c0251e" providerId="LiveId" clId="{E5A1DF4D-3B2C-40D2-B405-48B3A7ED625F}" dt="2023-10-06T15:54:54.786" v="30" actId="1076"/>
        <pc:sldMkLst>
          <pc:docMk/>
          <pc:sldMk cId="2663447703" sldId="288"/>
        </pc:sldMkLst>
        <pc:spChg chg="mod">
          <ac:chgData name="Александр Шимко" userId="dcf2db6996c0251e" providerId="LiveId" clId="{E5A1DF4D-3B2C-40D2-B405-48B3A7ED625F}" dt="2023-10-06T15:54:54.786" v="30" actId="1076"/>
          <ac:spMkLst>
            <pc:docMk/>
            <pc:sldMk cId="2663447703" sldId="288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5:54:50.488" v="29" actId="1076"/>
          <ac:grpSpMkLst>
            <pc:docMk/>
            <pc:sldMk cId="2663447703" sldId="288"/>
            <ac:grpSpMk id="2" creationId="{CDD29BA5-0E9E-A791-79C2-835FCFC162BF}"/>
          </ac:grpSpMkLst>
        </pc:grpChg>
        <pc:picChg chg="mod">
          <ac:chgData name="Александр Шимко" userId="dcf2db6996c0251e" providerId="LiveId" clId="{E5A1DF4D-3B2C-40D2-B405-48B3A7ED625F}" dt="2023-10-06T15:54:50.488" v="29" actId="1076"/>
          <ac:picMkLst>
            <pc:docMk/>
            <pc:sldMk cId="2663447703" sldId="288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5:54:50.488" v="29" actId="1076"/>
          <ac:picMkLst>
            <pc:docMk/>
            <pc:sldMk cId="2663447703" sldId="288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5:56:15.100" v="34" actId="1076"/>
        <pc:sldMkLst>
          <pc:docMk/>
          <pc:sldMk cId="2233935454" sldId="289"/>
        </pc:sldMkLst>
        <pc:spChg chg="mod">
          <ac:chgData name="Александр Шимко" userId="dcf2db6996c0251e" providerId="LiveId" clId="{E5A1DF4D-3B2C-40D2-B405-48B3A7ED625F}" dt="2023-10-06T15:56:15.100" v="34" actId="1076"/>
          <ac:spMkLst>
            <pc:docMk/>
            <pc:sldMk cId="2233935454" sldId="289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5:56:08.516" v="33" actId="1076"/>
          <ac:grpSpMkLst>
            <pc:docMk/>
            <pc:sldMk cId="2233935454" sldId="289"/>
            <ac:grpSpMk id="2" creationId="{DDF49E88-397B-5492-CA37-9F15B541BF3A}"/>
          </ac:grpSpMkLst>
        </pc:grpChg>
        <pc:picChg chg="mod">
          <ac:chgData name="Александр Шимко" userId="dcf2db6996c0251e" providerId="LiveId" clId="{E5A1DF4D-3B2C-40D2-B405-48B3A7ED625F}" dt="2023-10-06T15:56:08.516" v="33" actId="1076"/>
          <ac:picMkLst>
            <pc:docMk/>
            <pc:sldMk cId="2233935454" sldId="289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5:56:08.516" v="33" actId="1076"/>
          <ac:picMkLst>
            <pc:docMk/>
            <pc:sldMk cId="2233935454" sldId="289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5:56:55.728" v="38" actId="1076"/>
        <pc:sldMkLst>
          <pc:docMk/>
          <pc:sldMk cId="810608591" sldId="290"/>
        </pc:sldMkLst>
        <pc:spChg chg="mod">
          <ac:chgData name="Александр Шимко" userId="dcf2db6996c0251e" providerId="LiveId" clId="{E5A1DF4D-3B2C-40D2-B405-48B3A7ED625F}" dt="2023-10-06T15:56:55.728" v="38" actId="1076"/>
          <ac:spMkLst>
            <pc:docMk/>
            <pc:sldMk cId="810608591" sldId="290"/>
            <ac:spMk id="12" creationId="{23D49100-C186-4FD4-9362-EA3FB5711DC2}"/>
          </ac:spMkLst>
        </pc:spChg>
        <pc:grpChg chg="mod">
          <ac:chgData name="Александр Шимко" userId="dcf2db6996c0251e" providerId="LiveId" clId="{E5A1DF4D-3B2C-40D2-B405-48B3A7ED625F}" dt="2023-10-06T15:56:44.992" v="37" actId="1076"/>
          <ac:grpSpMkLst>
            <pc:docMk/>
            <pc:sldMk cId="810608591" sldId="290"/>
            <ac:grpSpMk id="2" creationId="{BE430C04-661E-EEEA-211C-3758C7995C9F}"/>
          </ac:grpSpMkLst>
        </pc:grpChg>
        <pc:picChg chg="mod">
          <ac:chgData name="Александр Шимко" userId="dcf2db6996c0251e" providerId="LiveId" clId="{E5A1DF4D-3B2C-40D2-B405-48B3A7ED625F}" dt="2023-10-06T15:56:44.992" v="37" actId="1076"/>
          <ac:picMkLst>
            <pc:docMk/>
            <pc:sldMk cId="810608591" sldId="290"/>
            <ac:picMk id="6" creationId="{FC22443A-A0CE-4D3A-B991-7471C89EBA16}"/>
          </ac:picMkLst>
        </pc:picChg>
        <pc:picChg chg="mod">
          <ac:chgData name="Александр Шимко" userId="dcf2db6996c0251e" providerId="LiveId" clId="{E5A1DF4D-3B2C-40D2-B405-48B3A7ED625F}" dt="2023-10-06T15:56:44.992" v="37" actId="1076"/>
          <ac:picMkLst>
            <pc:docMk/>
            <pc:sldMk cId="810608591" sldId="290"/>
            <ac:picMk id="11" creationId="{CAA0AB92-6A8B-448B-A46A-91E2D00248D1}"/>
          </ac:picMkLst>
        </pc:picChg>
      </pc:sldChg>
      <pc:sldChg chg="modSp mod">
        <pc:chgData name="Александр Шимко" userId="dcf2db6996c0251e" providerId="LiveId" clId="{E5A1DF4D-3B2C-40D2-B405-48B3A7ED625F}" dt="2023-10-06T15:58:06.158" v="44" actId="1076"/>
        <pc:sldMkLst>
          <pc:docMk/>
          <pc:sldMk cId="3216415892" sldId="291"/>
        </pc:sldMkLst>
        <pc:spChg chg="mod">
          <ac:chgData name="Александр Шимко" userId="dcf2db6996c0251e" providerId="LiveId" clId="{E5A1DF4D-3B2C-40D2-B405-48B3A7ED625F}" dt="2023-10-06T15:58:06.158" v="44" actId="1076"/>
          <ac:spMkLst>
            <pc:docMk/>
            <pc:sldMk cId="3216415892" sldId="291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5:57:59.591" v="43" actId="1076"/>
          <ac:grpSpMkLst>
            <pc:docMk/>
            <pc:sldMk cId="3216415892" sldId="291"/>
            <ac:grpSpMk id="2" creationId="{4D007383-D0FD-19DA-6D3C-222D755D1316}"/>
          </ac:grpSpMkLst>
        </pc:grpChg>
        <pc:picChg chg="mod">
          <ac:chgData name="Александр Шимко" userId="dcf2db6996c0251e" providerId="LiveId" clId="{E5A1DF4D-3B2C-40D2-B405-48B3A7ED625F}" dt="2023-10-06T15:57:59.591" v="43" actId="1076"/>
          <ac:picMkLst>
            <pc:docMk/>
            <pc:sldMk cId="3216415892" sldId="291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5:57:59.591" v="43" actId="1076"/>
          <ac:picMkLst>
            <pc:docMk/>
            <pc:sldMk cId="3216415892" sldId="291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5:57:22.306" v="40" actId="1076"/>
        <pc:sldMkLst>
          <pc:docMk/>
          <pc:sldMk cId="3859663447" sldId="292"/>
        </pc:sldMkLst>
        <pc:spChg chg="mod">
          <ac:chgData name="Александр Шимко" userId="dcf2db6996c0251e" providerId="LiveId" clId="{E5A1DF4D-3B2C-40D2-B405-48B3A7ED625F}" dt="2023-10-06T15:57:22.306" v="40" actId="1076"/>
          <ac:spMkLst>
            <pc:docMk/>
            <pc:sldMk cId="3859663447" sldId="292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5:57:16.164" v="39" actId="1076"/>
          <ac:grpSpMkLst>
            <pc:docMk/>
            <pc:sldMk cId="3859663447" sldId="292"/>
            <ac:grpSpMk id="2" creationId="{B3744990-AF8D-7598-2837-19F5AB492CAF}"/>
          </ac:grpSpMkLst>
        </pc:grpChg>
        <pc:picChg chg="mod">
          <ac:chgData name="Александр Шимко" userId="dcf2db6996c0251e" providerId="LiveId" clId="{E5A1DF4D-3B2C-40D2-B405-48B3A7ED625F}" dt="2023-10-06T15:57:16.164" v="39" actId="1076"/>
          <ac:picMkLst>
            <pc:docMk/>
            <pc:sldMk cId="3859663447" sldId="292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5:57:16.164" v="39" actId="1076"/>
          <ac:picMkLst>
            <pc:docMk/>
            <pc:sldMk cId="3859663447" sldId="292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5:57:46.021" v="42" actId="1076"/>
        <pc:sldMkLst>
          <pc:docMk/>
          <pc:sldMk cId="2734515493" sldId="293"/>
        </pc:sldMkLst>
        <pc:spChg chg="mod">
          <ac:chgData name="Александр Шимко" userId="dcf2db6996c0251e" providerId="LiveId" clId="{E5A1DF4D-3B2C-40D2-B405-48B3A7ED625F}" dt="2023-10-06T15:57:46.021" v="42" actId="1076"/>
          <ac:spMkLst>
            <pc:docMk/>
            <pc:sldMk cId="2734515493" sldId="293"/>
            <ac:spMk id="12" creationId="{23D49100-C186-4FD4-9362-EA3FB5711DC2}"/>
          </ac:spMkLst>
        </pc:spChg>
        <pc:grpChg chg="mod">
          <ac:chgData name="Александр Шимко" userId="dcf2db6996c0251e" providerId="LiveId" clId="{E5A1DF4D-3B2C-40D2-B405-48B3A7ED625F}" dt="2023-10-06T15:57:39.726" v="41" actId="1076"/>
          <ac:grpSpMkLst>
            <pc:docMk/>
            <pc:sldMk cId="2734515493" sldId="293"/>
            <ac:grpSpMk id="2" creationId="{85918C20-B20C-ED0A-F683-5B71D751AB25}"/>
          </ac:grpSpMkLst>
        </pc:grpChg>
        <pc:picChg chg="mod">
          <ac:chgData name="Александр Шимко" userId="dcf2db6996c0251e" providerId="LiveId" clId="{E5A1DF4D-3B2C-40D2-B405-48B3A7ED625F}" dt="2023-10-06T15:57:39.726" v="41" actId="1076"/>
          <ac:picMkLst>
            <pc:docMk/>
            <pc:sldMk cId="2734515493" sldId="293"/>
            <ac:picMk id="6" creationId="{FC22443A-A0CE-4D3A-B991-7471C89EBA16}"/>
          </ac:picMkLst>
        </pc:picChg>
        <pc:picChg chg="mod">
          <ac:chgData name="Александр Шимко" userId="dcf2db6996c0251e" providerId="LiveId" clId="{E5A1DF4D-3B2C-40D2-B405-48B3A7ED625F}" dt="2023-10-06T15:57:39.726" v="41" actId="1076"/>
          <ac:picMkLst>
            <pc:docMk/>
            <pc:sldMk cId="2734515493" sldId="293"/>
            <ac:picMk id="11" creationId="{CAA0AB92-6A8B-448B-A46A-91E2D00248D1}"/>
          </ac:picMkLst>
        </pc:picChg>
      </pc:sldChg>
      <pc:sldChg chg="modSp mod">
        <pc:chgData name="Александр Шимко" userId="dcf2db6996c0251e" providerId="LiveId" clId="{E5A1DF4D-3B2C-40D2-B405-48B3A7ED625F}" dt="2023-10-06T15:58:22.938" v="46" actId="1076"/>
        <pc:sldMkLst>
          <pc:docMk/>
          <pc:sldMk cId="3987168736" sldId="294"/>
        </pc:sldMkLst>
        <pc:spChg chg="mod">
          <ac:chgData name="Александр Шимко" userId="dcf2db6996c0251e" providerId="LiveId" clId="{E5A1DF4D-3B2C-40D2-B405-48B3A7ED625F}" dt="2023-10-06T15:58:22.938" v="46" actId="1076"/>
          <ac:spMkLst>
            <pc:docMk/>
            <pc:sldMk cId="3987168736" sldId="294"/>
            <ac:spMk id="12" creationId="{23D49100-C186-4FD4-9362-EA3FB5711DC2}"/>
          </ac:spMkLst>
        </pc:spChg>
        <pc:grpChg chg="mod">
          <ac:chgData name="Александр Шимко" userId="dcf2db6996c0251e" providerId="LiveId" clId="{E5A1DF4D-3B2C-40D2-B405-48B3A7ED625F}" dt="2023-10-06T15:58:16.369" v="45" actId="1076"/>
          <ac:grpSpMkLst>
            <pc:docMk/>
            <pc:sldMk cId="3987168736" sldId="294"/>
            <ac:grpSpMk id="2" creationId="{AD5E0742-C27C-3967-06D9-6FCC45D3A371}"/>
          </ac:grpSpMkLst>
        </pc:grpChg>
        <pc:picChg chg="mod">
          <ac:chgData name="Александр Шимко" userId="dcf2db6996c0251e" providerId="LiveId" clId="{E5A1DF4D-3B2C-40D2-B405-48B3A7ED625F}" dt="2023-10-06T15:58:16.369" v="45" actId="1076"/>
          <ac:picMkLst>
            <pc:docMk/>
            <pc:sldMk cId="3987168736" sldId="294"/>
            <ac:picMk id="6" creationId="{FC22443A-A0CE-4D3A-B991-7471C89EBA16}"/>
          </ac:picMkLst>
        </pc:picChg>
        <pc:picChg chg="mod">
          <ac:chgData name="Александр Шимко" userId="dcf2db6996c0251e" providerId="LiveId" clId="{E5A1DF4D-3B2C-40D2-B405-48B3A7ED625F}" dt="2023-10-06T15:58:16.369" v="45" actId="1076"/>
          <ac:picMkLst>
            <pc:docMk/>
            <pc:sldMk cId="3987168736" sldId="294"/>
            <ac:picMk id="11" creationId="{CAA0AB92-6A8B-448B-A46A-91E2D00248D1}"/>
          </ac:picMkLst>
        </pc:picChg>
      </pc:sldChg>
      <pc:sldChg chg="modSp mod">
        <pc:chgData name="Александр Шимко" userId="dcf2db6996c0251e" providerId="LiveId" clId="{E5A1DF4D-3B2C-40D2-B405-48B3A7ED625F}" dt="2023-10-06T15:58:43.020" v="48" actId="1076"/>
        <pc:sldMkLst>
          <pc:docMk/>
          <pc:sldMk cId="3246193458" sldId="295"/>
        </pc:sldMkLst>
        <pc:spChg chg="mod">
          <ac:chgData name="Александр Шимко" userId="dcf2db6996c0251e" providerId="LiveId" clId="{E5A1DF4D-3B2C-40D2-B405-48B3A7ED625F}" dt="2023-10-06T15:58:43.020" v="48" actId="1076"/>
          <ac:spMkLst>
            <pc:docMk/>
            <pc:sldMk cId="3246193458" sldId="295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5:58:36.559" v="47" actId="1076"/>
          <ac:grpSpMkLst>
            <pc:docMk/>
            <pc:sldMk cId="3246193458" sldId="295"/>
            <ac:grpSpMk id="2" creationId="{3E81457A-127D-0A57-8D42-D8517B2F381F}"/>
          </ac:grpSpMkLst>
        </pc:grpChg>
        <pc:picChg chg="mod">
          <ac:chgData name="Александр Шимко" userId="dcf2db6996c0251e" providerId="LiveId" clId="{E5A1DF4D-3B2C-40D2-B405-48B3A7ED625F}" dt="2023-10-06T15:58:36.559" v="47" actId="1076"/>
          <ac:picMkLst>
            <pc:docMk/>
            <pc:sldMk cId="3246193458" sldId="295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5:58:36.559" v="47" actId="1076"/>
          <ac:picMkLst>
            <pc:docMk/>
            <pc:sldMk cId="3246193458" sldId="295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5:59:23.259" v="50" actId="1076"/>
        <pc:sldMkLst>
          <pc:docMk/>
          <pc:sldMk cId="1587667935" sldId="296"/>
        </pc:sldMkLst>
        <pc:spChg chg="mod">
          <ac:chgData name="Александр Шимко" userId="dcf2db6996c0251e" providerId="LiveId" clId="{E5A1DF4D-3B2C-40D2-B405-48B3A7ED625F}" dt="2023-10-06T15:59:23.259" v="50" actId="1076"/>
          <ac:spMkLst>
            <pc:docMk/>
            <pc:sldMk cId="1587667935" sldId="296"/>
            <ac:spMk id="12" creationId="{23D49100-C186-4FD4-9362-EA3FB5711DC2}"/>
          </ac:spMkLst>
        </pc:spChg>
        <pc:grpChg chg="mod">
          <ac:chgData name="Александр Шимко" userId="dcf2db6996c0251e" providerId="LiveId" clId="{E5A1DF4D-3B2C-40D2-B405-48B3A7ED625F}" dt="2023-10-06T15:59:17.365" v="49" actId="1076"/>
          <ac:grpSpMkLst>
            <pc:docMk/>
            <pc:sldMk cId="1587667935" sldId="296"/>
            <ac:grpSpMk id="2" creationId="{F19E789C-FC5D-B304-4486-71E07FEAE810}"/>
          </ac:grpSpMkLst>
        </pc:grpChg>
        <pc:picChg chg="mod">
          <ac:chgData name="Александр Шимко" userId="dcf2db6996c0251e" providerId="LiveId" clId="{E5A1DF4D-3B2C-40D2-B405-48B3A7ED625F}" dt="2023-10-06T15:59:17.365" v="49" actId="1076"/>
          <ac:picMkLst>
            <pc:docMk/>
            <pc:sldMk cId="1587667935" sldId="296"/>
            <ac:picMk id="6" creationId="{FC22443A-A0CE-4D3A-B991-7471C89EBA16}"/>
          </ac:picMkLst>
        </pc:picChg>
        <pc:picChg chg="mod">
          <ac:chgData name="Александр Шимко" userId="dcf2db6996c0251e" providerId="LiveId" clId="{E5A1DF4D-3B2C-40D2-B405-48B3A7ED625F}" dt="2023-10-06T15:59:17.365" v="49" actId="1076"/>
          <ac:picMkLst>
            <pc:docMk/>
            <pc:sldMk cId="1587667935" sldId="296"/>
            <ac:picMk id="11" creationId="{CAA0AB92-6A8B-448B-A46A-91E2D00248D1}"/>
          </ac:picMkLst>
        </pc:picChg>
      </pc:sldChg>
      <pc:sldChg chg="modSp mod">
        <pc:chgData name="Александр Шимко" userId="dcf2db6996c0251e" providerId="LiveId" clId="{E5A1DF4D-3B2C-40D2-B405-48B3A7ED625F}" dt="2023-10-06T15:59:52.431" v="53" actId="1076"/>
        <pc:sldMkLst>
          <pc:docMk/>
          <pc:sldMk cId="1009808932" sldId="297"/>
        </pc:sldMkLst>
        <pc:spChg chg="mod">
          <ac:chgData name="Александр Шимко" userId="dcf2db6996c0251e" providerId="LiveId" clId="{E5A1DF4D-3B2C-40D2-B405-48B3A7ED625F}" dt="2023-10-06T15:59:52.431" v="53" actId="1076"/>
          <ac:spMkLst>
            <pc:docMk/>
            <pc:sldMk cId="1009808932" sldId="297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5:59:47.522" v="52" actId="1076"/>
          <ac:grpSpMkLst>
            <pc:docMk/>
            <pc:sldMk cId="1009808932" sldId="297"/>
            <ac:grpSpMk id="2" creationId="{E568A866-7E62-4CBF-E31F-C5C1D607830A}"/>
          </ac:grpSpMkLst>
        </pc:grpChg>
        <pc:picChg chg="mod">
          <ac:chgData name="Александр Шимко" userId="dcf2db6996c0251e" providerId="LiveId" clId="{E5A1DF4D-3B2C-40D2-B405-48B3A7ED625F}" dt="2023-10-06T15:59:47.522" v="52" actId="1076"/>
          <ac:picMkLst>
            <pc:docMk/>
            <pc:sldMk cId="1009808932" sldId="297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5:59:47.522" v="52" actId="1076"/>
          <ac:picMkLst>
            <pc:docMk/>
            <pc:sldMk cId="1009808932" sldId="297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6:00:08.132" v="55" actId="1076"/>
        <pc:sldMkLst>
          <pc:docMk/>
          <pc:sldMk cId="2299598176" sldId="298"/>
        </pc:sldMkLst>
        <pc:spChg chg="mod">
          <ac:chgData name="Александр Шимко" userId="dcf2db6996c0251e" providerId="LiveId" clId="{E5A1DF4D-3B2C-40D2-B405-48B3A7ED625F}" dt="2023-10-06T16:00:08.132" v="55" actId="1076"/>
          <ac:spMkLst>
            <pc:docMk/>
            <pc:sldMk cId="2299598176" sldId="298"/>
            <ac:spMk id="12" creationId="{23D49100-C186-4FD4-9362-EA3FB5711DC2}"/>
          </ac:spMkLst>
        </pc:spChg>
        <pc:grpChg chg="mod">
          <ac:chgData name="Александр Шимко" userId="dcf2db6996c0251e" providerId="LiveId" clId="{E5A1DF4D-3B2C-40D2-B405-48B3A7ED625F}" dt="2023-10-06T16:00:00.830" v="54" actId="1076"/>
          <ac:grpSpMkLst>
            <pc:docMk/>
            <pc:sldMk cId="2299598176" sldId="298"/>
            <ac:grpSpMk id="2" creationId="{29DF0B3C-6BE7-4925-1B68-744D574ECD0A}"/>
          </ac:grpSpMkLst>
        </pc:grpChg>
        <pc:picChg chg="mod">
          <ac:chgData name="Александр Шимко" userId="dcf2db6996c0251e" providerId="LiveId" clId="{E5A1DF4D-3B2C-40D2-B405-48B3A7ED625F}" dt="2023-10-06T16:00:00.830" v="54" actId="1076"/>
          <ac:picMkLst>
            <pc:docMk/>
            <pc:sldMk cId="2299598176" sldId="298"/>
            <ac:picMk id="6" creationId="{FC22443A-A0CE-4D3A-B991-7471C89EBA16}"/>
          </ac:picMkLst>
        </pc:picChg>
        <pc:picChg chg="mod">
          <ac:chgData name="Александр Шимко" userId="dcf2db6996c0251e" providerId="LiveId" clId="{E5A1DF4D-3B2C-40D2-B405-48B3A7ED625F}" dt="2023-10-06T16:00:00.830" v="54" actId="1076"/>
          <ac:picMkLst>
            <pc:docMk/>
            <pc:sldMk cId="2299598176" sldId="298"/>
            <ac:picMk id="11" creationId="{CAA0AB92-6A8B-448B-A46A-91E2D00248D1}"/>
          </ac:picMkLst>
        </pc:picChg>
      </pc:sldChg>
      <pc:sldChg chg="modSp mod">
        <pc:chgData name="Александр Шимко" userId="dcf2db6996c0251e" providerId="LiveId" clId="{E5A1DF4D-3B2C-40D2-B405-48B3A7ED625F}" dt="2023-10-06T16:00:25.885" v="57" actId="1076"/>
        <pc:sldMkLst>
          <pc:docMk/>
          <pc:sldMk cId="4231971165" sldId="299"/>
        </pc:sldMkLst>
        <pc:spChg chg="mod">
          <ac:chgData name="Александр Шимко" userId="dcf2db6996c0251e" providerId="LiveId" clId="{E5A1DF4D-3B2C-40D2-B405-48B3A7ED625F}" dt="2023-10-06T16:00:25.885" v="57" actId="1076"/>
          <ac:spMkLst>
            <pc:docMk/>
            <pc:sldMk cId="4231971165" sldId="299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6:00:20.416" v="56" actId="1076"/>
          <ac:grpSpMkLst>
            <pc:docMk/>
            <pc:sldMk cId="4231971165" sldId="299"/>
            <ac:grpSpMk id="2" creationId="{BE75C321-0B38-50F8-4120-DCF40DBC9FBB}"/>
          </ac:grpSpMkLst>
        </pc:grpChg>
        <pc:picChg chg="mod">
          <ac:chgData name="Александр Шимко" userId="dcf2db6996c0251e" providerId="LiveId" clId="{E5A1DF4D-3B2C-40D2-B405-48B3A7ED625F}" dt="2023-10-06T16:00:20.416" v="56" actId="1076"/>
          <ac:picMkLst>
            <pc:docMk/>
            <pc:sldMk cId="4231971165" sldId="299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6:00:20.416" v="56" actId="1076"/>
          <ac:picMkLst>
            <pc:docMk/>
            <pc:sldMk cId="4231971165" sldId="299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6:00:46.887" v="59" actId="1076"/>
        <pc:sldMkLst>
          <pc:docMk/>
          <pc:sldMk cId="1536359628" sldId="300"/>
        </pc:sldMkLst>
        <pc:spChg chg="mod">
          <ac:chgData name="Александр Шимко" userId="dcf2db6996c0251e" providerId="LiveId" clId="{E5A1DF4D-3B2C-40D2-B405-48B3A7ED625F}" dt="2023-10-06T16:00:46.887" v="59" actId="1076"/>
          <ac:spMkLst>
            <pc:docMk/>
            <pc:sldMk cId="1536359628" sldId="300"/>
            <ac:spMk id="12" creationId="{23D49100-C186-4FD4-9362-EA3FB5711DC2}"/>
          </ac:spMkLst>
        </pc:spChg>
        <pc:grpChg chg="mod">
          <ac:chgData name="Александр Шимко" userId="dcf2db6996c0251e" providerId="LiveId" clId="{E5A1DF4D-3B2C-40D2-B405-48B3A7ED625F}" dt="2023-10-06T16:00:42.730" v="58" actId="1076"/>
          <ac:grpSpMkLst>
            <pc:docMk/>
            <pc:sldMk cId="1536359628" sldId="300"/>
            <ac:grpSpMk id="2" creationId="{628C6042-6DBD-96DC-371A-B09804787FFE}"/>
          </ac:grpSpMkLst>
        </pc:grpChg>
        <pc:picChg chg="mod">
          <ac:chgData name="Александр Шимко" userId="dcf2db6996c0251e" providerId="LiveId" clId="{E5A1DF4D-3B2C-40D2-B405-48B3A7ED625F}" dt="2023-10-06T16:00:42.730" v="58" actId="1076"/>
          <ac:picMkLst>
            <pc:docMk/>
            <pc:sldMk cId="1536359628" sldId="300"/>
            <ac:picMk id="6" creationId="{FC22443A-A0CE-4D3A-B991-7471C89EBA16}"/>
          </ac:picMkLst>
        </pc:picChg>
        <pc:picChg chg="mod">
          <ac:chgData name="Александр Шимко" userId="dcf2db6996c0251e" providerId="LiveId" clId="{E5A1DF4D-3B2C-40D2-B405-48B3A7ED625F}" dt="2023-10-06T16:00:42.730" v="58" actId="1076"/>
          <ac:picMkLst>
            <pc:docMk/>
            <pc:sldMk cId="1536359628" sldId="300"/>
            <ac:picMk id="11" creationId="{CAA0AB92-6A8B-448B-A46A-91E2D00248D1}"/>
          </ac:picMkLst>
        </pc:picChg>
      </pc:sldChg>
      <pc:sldChg chg="modSp mod">
        <pc:chgData name="Александр Шимко" userId="dcf2db6996c0251e" providerId="LiveId" clId="{E5A1DF4D-3B2C-40D2-B405-48B3A7ED625F}" dt="2023-10-06T16:01:09.341" v="61" actId="1076"/>
        <pc:sldMkLst>
          <pc:docMk/>
          <pc:sldMk cId="2417341340" sldId="301"/>
        </pc:sldMkLst>
        <pc:spChg chg="mod">
          <ac:chgData name="Александр Шимко" userId="dcf2db6996c0251e" providerId="LiveId" clId="{E5A1DF4D-3B2C-40D2-B405-48B3A7ED625F}" dt="2023-10-06T16:01:09.341" v="61" actId="1076"/>
          <ac:spMkLst>
            <pc:docMk/>
            <pc:sldMk cId="2417341340" sldId="301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6:01:02.707" v="60" actId="1076"/>
          <ac:grpSpMkLst>
            <pc:docMk/>
            <pc:sldMk cId="2417341340" sldId="301"/>
            <ac:grpSpMk id="2" creationId="{9DB642FC-163D-A0C9-E834-5AC3EBA084B8}"/>
          </ac:grpSpMkLst>
        </pc:grpChg>
        <pc:picChg chg="mod">
          <ac:chgData name="Александр Шимко" userId="dcf2db6996c0251e" providerId="LiveId" clId="{E5A1DF4D-3B2C-40D2-B405-48B3A7ED625F}" dt="2023-10-06T16:01:02.707" v="60" actId="1076"/>
          <ac:picMkLst>
            <pc:docMk/>
            <pc:sldMk cId="2417341340" sldId="301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6:01:02.707" v="60" actId="1076"/>
          <ac:picMkLst>
            <pc:docMk/>
            <pc:sldMk cId="2417341340" sldId="301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6:01:33.960" v="64" actId="1076"/>
        <pc:sldMkLst>
          <pc:docMk/>
          <pc:sldMk cId="1283278053" sldId="302"/>
        </pc:sldMkLst>
        <pc:spChg chg="mod">
          <ac:chgData name="Александр Шимко" userId="dcf2db6996c0251e" providerId="LiveId" clId="{E5A1DF4D-3B2C-40D2-B405-48B3A7ED625F}" dt="2023-10-06T16:01:33.960" v="64" actId="1076"/>
          <ac:spMkLst>
            <pc:docMk/>
            <pc:sldMk cId="1283278053" sldId="302"/>
            <ac:spMk id="12" creationId="{23D49100-C186-4FD4-9362-EA3FB5711DC2}"/>
          </ac:spMkLst>
        </pc:spChg>
        <pc:grpChg chg="mod">
          <ac:chgData name="Александр Шимко" userId="dcf2db6996c0251e" providerId="LiveId" clId="{E5A1DF4D-3B2C-40D2-B405-48B3A7ED625F}" dt="2023-10-06T16:01:28.147" v="63" actId="1076"/>
          <ac:grpSpMkLst>
            <pc:docMk/>
            <pc:sldMk cId="1283278053" sldId="302"/>
            <ac:grpSpMk id="2" creationId="{ED528E02-53DB-A04E-BBE5-48B5D9BD4DF9}"/>
          </ac:grpSpMkLst>
        </pc:grpChg>
        <pc:picChg chg="mod">
          <ac:chgData name="Александр Шимко" userId="dcf2db6996c0251e" providerId="LiveId" clId="{E5A1DF4D-3B2C-40D2-B405-48B3A7ED625F}" dt="2023-10-06T16:01:28.147" v="63" actId="1076"/>
          <ac:picMkLst>
            <pc:docMk/>
            <pc:sldMk cId="1283278053" sldId="302"/>
            <ac:picMk id="6" creationId="{FC22443A-A0CE-4D3A-B991-7471C89EBA16}"/>
          </ac:picMkLst>
        </pc:picChg>
        <pc:picChg chg="mod">
          <ac:chgData name="Александр Шимко" userId="dcf2db6996c0251e" providerId="LiveId" clId="{E5A1DF4D-3B2C-40D2-B405-48B3A7ED625F}" dt="2023-10-06T16:01:28.147" v="63" actId="1076"/>
          <ac:picMkLst>
            <pc:docMk/>
            <pc:sldMk cId="1283278053" sldId="302"/>
            <ac:picMk id="11" creationId="{CAA0AB92-6A8B-448B-A46A-91E2D00248D1}"/>
          </ac:picMkLst>
        </pc:picChg>
      </pc:sldChg>
      <pc:sldChg chg="modSp mod">
        <pc:chgData name="Александр Шимко" userId="dcf2db6996c0251e" providerId="LiveId" clId="{E5A1DF4D-3B2C-40D2-B405-48B3A7ED625F}" dt="2023-10-06T16:02:03.495" v="67" actId="1076"/>
        <pc:sldMkLst>
          <pc:docMk/>
          <pc:sldMk cId="1685450894" sldId="303"/>
        </pc:sldMkLst>
        <pc:spChg chg="mod">
          <ac:chgData name="Александр Шимко" userId="dcf2db6996c0251e" providerId="LiveId" clId="{E5A1DF4D-3B2C-40D2-B405-48B3A7ED625F}" dt="2023-10-06T16:02:03.495" v="67" actId="1076"/>
          <ac:spMkLst>
            <pc:docMk/>
            <pc:sldMk cId="1685450894" sldId="303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6:01:58.183" v="66" actId="1076"/>
          <ac:grpSpMkLst>
            <pc:docMk/>
            <pc:sldMk cId="1685450894" sldId="303"/>
            <ac:grpSpMk id="2" creationId="{915FFB18-5D68-2D7C-4282-EC42DC2BC81E}"/>
          </ac:grpSpMkLst>
        </pc:grpChg>
        <pc:picChg chg="mod">
          <ac:chgData name="Александр Шимко" userId="dcf2db6996c0251e" providerId="LiveId" clId="{E5A1DF4D-3B2C-40D2-B405-48B3A7ED625F}" dt="2023-10-06T16:01:58.183" v="66" actId="1076"/>
          <ac:picMkLst>
            <pc:docMk/>
            <pc:sldMk cId="1685450894" sldId="303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6:01:58.183" v="66" actId="1076"/>
          <ac:picMkLst>
            <pc:docMk/>
            <pc:sldMk cId="1685450894" sldId="303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6:02:23.499" v="69" actId="1076"/>
        <pc:sldMkLst>
          <pc:docMk/>
          <pc:sldMk cId="3820729671" sldId="304"/>
        </pc:sldMkLst>
        <pc:spChg chg="mod">
          <ac:chgData name="Александр Шимко" userId="dcf2db6996c0251e" providerId="LiveId" clId="{E5A1DF4D-3B2C-40D2-B405-48B3A7ED625F}" dt="2023-10-06T16:02:23.499" v="69" actId="1076"/>
          <ac:spMkLst>
            <pc:docMk/>
            <pc:sldMk cId="3820729671" sldId="304"/>
            <ac:spMk id="12" creationId="{23D49100-C186-4FD4-9362-EA3FB5711DC2}"/>
          </ac:spMkLst>
        </pc:spChg>
        <pc:grpChg chg="mod">
          <ac:chgData name="Александр Шимко" userId="dcf2db6996c0251e" providerId="LiveId" clId="{E5A1DF4D-3B2C-40D2-B405-48B3A7ED625F}" dt="2023-10-06T16:02:18.341" v="68" actId="1076"/>
          <ac:grpSpMkLst>
            <pc:docMk/>
            <pc:sldMk cId="3820729671" sldId="304"/>
            <ac:grpSpMk id="2" creationId="{71572C05-5AFE-15EA-19BF-CC8E3967EFD4}"/>
          </ac:grpSpMkLst>
        </pc:grpChg>
        <pc:picChg chg="mod">
          <ac:chgData name="Александр Шимко" userId="dcf2db6996c0251e" providerId="LiveId" clId="{E5A1DF4D-3B2C-40D2-B405-48B3A7ED625F}" dt="2023-10-06T16:02:18.341" v="68" actId="1076"/>
          <ac:picMkLst>
            <pc:docMk/>
            <pc:sldMk cId="3820729671" sldId="304"/>
            <ac:picMk id="6" creationId="{FC22443A-A0CE-4D3A-B991-7471C89EBA16}"/>
          </ac:picMkLst>
        </pc:picChg>
        <pc:picChg chg="mod">
          <ac:chgData name="Александр Шимко" userId="dcf2db6996c0251e" providerId="LiveId" clId="{E5A1DF4D-3B2C-40D2-B405-48B3A7ED625F}" dt="2023-10-06T16:02:18.341" v="68" actId="1076"/>
          <ac:picMkLst>
            <pc:docMk/>
            <pc:sldMk cId="3820729671" sldId="304"/>
            <ac:picMk id="11" creationId="{CAA0AB92-6A8B-448B-A46A-91E2D00248D1}"/>
          </ac:picMkLst>
        </pc:picChg>
      </pc:sldChg>
      <pc:sldChg chg="modSp mod">
        <pc:chgData name="Александр Шимко" userId="dcf2db6996c0251e" providerId="LiveId" clId="{E5A1DF4D-3B2C-40D2-B405-48B3A7ED625F}" dt="2023-10-06T16:02:43.206" v="71" actId="1076"/>
        <pc:sldMkLst>
          <pc:docMk/>
          <pc:sldMk cId="2678890730" sldId="305"/>
        </pc:sldMkLst>
        <pc:spChg chg="mod">
          <ac:chgData name="Александр Шимко" userId="dcf2db6996c0251e" providerId="LiveId" clId="{E5A1DF4D-3B2C-40D2-B405-48B3A7ED625F}" dt="2023-10-06T16:02:43.206" v="71" actId="1076"/>
          <ac:spMkLst>
            <pc:docMk/>
            <pc:sldMk cId="2678890730" sldId="305"/>
            <ac:spMk id="15" creationId="{3CB96AF1-4E3D-4DF4-8354-71AC28E8F736}"/>
          </ac:spMkLst>
        </pc:spChg>
        <pc:grpChg chg="mod">
          <ac:chgData name="Александр Шимко" userId="dcf2db6996c0251e" providerId="LiveId" clId="{E5A1DF4D-3B2C-40D2-B405-48B3A7ED625F}" dt="2023-10-06T16:02:37.542" v="70" actId="1076"/>
          <ac:grpSpMkLst>
            <pc:docMk/>
            <pc:sldMk cId="2678890730" sldId="305"/>
            <ac:grpSpMk id="2" creationId="{9739A9D2-533D-AC05-718B-4E4DB3B7652F}"/>
          </ac:grpSpMkLst>
        </pc:grpChg>
        <pc:picChg chg="mod">
          <ac:chgData name="Александр Шимко" userId="dcf2db6996c0251e" providerId="LiveId" clId="{E5A1DF4D-3B2C-40D2-B405-48B3A7ED625F}" dt="2023-10-06T16:02:37.542" v="70" actId="1076"/>
          <ac:picMkLst>
            <pc:docMk/>
            <pc:sldMk cId="2678890730" sldId="305"/>
            <ac:picMk id="6" creationId="{82E69E99-A7E5-4E29-BCE4-4A550A27682A}"/>
          </ac:picMkLst>
        </pc:picChg>
        <pc:picChg chg="mod">
          <ac:chgData name="Александр Шимко" userId="dcf2db6996c0251e" providerId="LiveId" clId="{E5A1DF4D-3B2C-40D2-B405-48B3A7ED625F}" dt="2023-10-06T16:02:37.542" v="70" actId="1076"/>
          <ac:picMkLst>
            <pc:docMk/>
            <pc:sldMk cId="2678890730" sldId="305"/>
            <ac:picMk id="12" creationId="{74B11CB3-5753-4F4D-A8A1-BDBA1A9FC594}"/>
          </ac:picMkLst>
        </pc:picChg>
      </pc:sldChg>
      <pc:sldChg chg="modSp mod">
        <pc:chgData name="Александр Шимко" userId="dcf2db6996c0251e" providerId="LiveId" clId="{E5A1DF4D-3B2C-40D2-B405-48B3A7ED625F}" dt="2023-10-06T16:03:07.840" v="73" actId="1076"/>
        <pc:sldMkLst>
          <pc:docMk/>
          <pc:sldMk cId="1965046317" sldId="306"/>
        </pc:sldMkLst>
        <pc:spChg chg="mod">
          <ac:chgData name="Александр Шимко" userId="dcf2db6996c0251e" providerId="LiveId" clId="{E5A1DF4D-3B2C-40D2-B405-48B3A7ED625F}" dt="2023-10-06T16:03:07.840" v="73" actId="1076"/>
          <ac:spMkLst>
            <pc:docMk/>
            <pc:sldMk cId="1965046317" sldId="306"/>
            <ac:spMk id="12" creationId="{23D49100-C186-4FD4-9362-EA3FB5711DC2}"/>
          </ac:spMkLst>
        </pc:spChg>
        <pc:grpChg chg="mod">
          <ac:chgData name="Александр Шимко" userId="dcf2db6996c0251e" providerId="LiveId" clId="{E5A1DF4D-3B2C-40D2-B405-48B3A7ED625F}" dt="2023-10-06T16:02:55.039" v="72" actId="1076"/>
          <ac:grpSpMkLst>
            <pc:docMk/>
            <pc:sldMk cId="1965046317" sldId="306"/>
            <ac:grpSpMk id="2" creationId="{FA884ED0-964F-853D-B139-211149117474}"/>
          </ac:grpSpMkLst>
        </pc:grpChg>
        <pc:picChg chg="mod">
          <ac:chgData name="Александр Шимко" userId="dcf2db6996c0251e" providerId="LiveId" clId="{E5A1DF4D-3B2C-40D2-B405-48B3A7ED625F}" dt="2023-10-06T16:02:55.039" v="72" actId="1076"/>
          <ac:picMkLst>
            <pc:docMk/>
            <pc:sldMk cId="1965046317" sldId="306"/>
            <ac:picMk id="6" creationId="{FC22443A-A0CE-4D3A-B991-7471C89EBA16}"/>
          </ac:picMkLst>
        </pc:picChg>
        <pc:picChg chg="mod">
          <ac:chgData name="Александр Шимко" userId="dcf2db6996c0251e" providerId="LiveId" clId="{E5A1DF4D-3B2C-40D2-B405-48B3A7ED625F}" dt="2023-10-06T16:02:55.039" v="72" actId="1076"/>
          <ac:picMkLst>
            <pc:docMk/>
            <pc:sldMk cId="1965046317" sldId="306"/>
            <ac:picMk id="11" creationId="{CAA0AB92-6A8B-448B-A46A-91E2D00248D1}"/>
          </ac:picMkLst>
        </pc:picChg>
      </pc:sldChg>
      <pc:sldChg chg="modSp mod">
        <pc:chgData name="Александр Шимко" userId="dcf2db6996c0251e" providerId="LiveId" clId="{E5A1DF4D-3B2C-40D2-B405-48B3A7ED625F}" dt="2023-10-06T16:09:59.139" v="102" actId="1076"/>
        <pc:sldMkLst>
          <pc:docMk/>
          <pc:sldMk cId="2607912372" sldId="307"/>
        </pc:sldMkLst>
        <pc:spChg chg="mod">
          <ac:chgData name="Александр Шимко" userId="dcf2db6996c0251e" providerId="LiveId" clId="{E5A1DF4D-3B2C-40D2-B405-48B3A7ED625F}" dt="2023-10-06T16:09:59.139" v="102" actId="1076"/>
          <ac:spMkLst>
            <pc:docMk/>
            <pc:sldMk cId="2607912372" sldId="307"/>
            <ac:spMk id="8" creationId="{67F8531C-BBA4-411E-A640-863F25188BCB}"/>
          </ac:spMkLst>
        </pc:spChg>
        <pc:grpChg chg="mod">
          <ac:chgData name="Александр Шимко" userId="dcf2db6996c0251e" providerId="LiveId" clId="{E5A1DF4D-3B2C-40D2-B405-48B3A7ED625F}" dt="2023-10-06T16:09:41.712" v="101" actId="1076"/>
          <ac:grpSpMkLst>
            <pc:docMk/>
            <pc:sldMk cId="2607912372" sldId="307"/>
            <ac:grpSpMk id="3" creationId="{2478B911-129B-524F-D04E-7804FDEF69DD}"/>
          </ac:grpSpMkLst>
        </pc:grpChg>
        <pc:picChg chg="mod">
          <ac:chgData name="Александр Шимко" userId="dcf2db6996c0251e" providerId="LiveId" clId="{E5A1DF4D-3B2C-40D2-B405-48B3A7ED625F}" dt="2023-10-06T16:09:41.712" v="101" actId="1076"/>
          <ac:picMkLst>
            <pc:docMk/>
            <pc:sldMk cId="2607912372" sldId="307"/>
            <ac:picMk id="7" creationId="{0D16D06A-0480-48CF-BA20-AE9CB4B818AA}"/>
          </ac:picMkLst>
        </pc:picChg>
        <pc:picChg chg="mod">
          <ac:chgData name="Александр Шимко" userId="dcf2db6996c0251e" providerId="LiveId" clId="{E5A1DF4D-3B2C-40D2-B405-48B3A7ED625F}" dt="2023-10-06T16:09:41.712" v="101" actId="1076"/>
          <ac:picMkLst>
            <pc:docMk/>
            <pc:sldMk cId="2607912372" sldId="307"/>
            <ac:picMk id="2052" creationId="{00000000-0000-0000-0000-000000000000}"/>
          </ac:picMkLst>
        </pc:picChg>
      </pc:sldChg>
      <pc:sldChg chg="modSp mod">
        <pc:chgData name="Александр Шимко" userId="dcf2db6996c0251e" providerId="LiveId" clId="{E5A1DF4D-3B2C-40D2-B405-48B3A7ED625F}" dt="2023-10-06T16:12:12.119" v="104" actId="1076"/>
        <pc:sldMkLst>
          <pc:docMk/>
          <pc:sldMk cId="2306471672" sldId="308"/>
        </pc:sldMkLst>
        <pc:spChg chg="mod">
          <ac:chgData name="Александр Шимко" userId="dcf2db6996c0251e" providerId="LiveId" clId="{E5A1DF4D-3B2C-40D2-B405-48B3A7ED625F}" dt="2023-10-06T16:12:12.119" v="104" actId="1076"/>
          <ac:spMkLst>
            <pc:docMk/>
            <pc:sldMk cId="2306471672" sldId="308"/>
            <ac:spMk id="8" creationId="{67F8531C-BBA4-411E-A640-863F25188BCB}"/>
          </ac:spMkLst>
        </pc:spChg>
        <pc:grpChg chg="mod">
          <ac:chgData name="Александр Шимко" userId="dcf2db6996c0251e" providerId="LiveId" clId="{E5A1DF4D-3B2C-40D2-B405-48B3A7ED625F}" dt="2023-10-06T16:11:57.232" v="103" actId="1076"/>
          <ac:grpSpMkLst>
            <pc:docMk/>
            <pc:sldMk cId="2306471672" sldId="308"/>
            <ac:grpSpMk id="2" creationId="{5A16E80F-84A3-703B-98C6-F15C4E3061EA}"/>
          </ac:grpSpMkLst>
        </pc:grpChg>
        <pc:picChg chg="mod">
          <ac:chgData name="Александр Шимко" userId="dcf2db6996c0251e" providerId="LiveId" clId="{E5A1DF4D-3B2C-40D2-B405-48B3A7ED625F}" dt="2023-10-06T16:11:57.232" v="103" actId="1076"/>
          <ac:picMkLst>
            <pc:docMk/>
            <pc:sldMk cId="2306471672" sldId="308"/>
            <ac:picMk id="7" creationId="{0D16D06A-0480-48CF-BA20-AE9CB4B818AA}"/>
          </ac:picMkLst>
        </pc:picChg>
        <pc:picChg chg="mod">
          <ac:chgData name="Александр Шимко" userId="dcf2db6996c0251e" providerId="LiveId" clId="{E5A1DF4D-3B2C-40D2-B405-48B3A7ED625F}" dt="2023-10-06T16:11:57.232" v="103" actId="1076"/>
          <ac:picMkLst>
            <pc:docMk/>
            <pc:sldMk cId="2306471672" sldId="308"/>
            <ac:picMk id="2052" creationId="{00000000-0000-0000-0000-000000000000}"/>
          </ac:picMkLst>
        </pc:picChg>
      </pc:sldChg>
      <pc:sldChg chg="addSp delSp modSp add mod modAnim">
        <pc:chgData name="Александр Шимко" userId="dcf2db6996c0251e" providerId="LiveId" clId="{E5A1DF4D-3B2C-40D2-B405-48B3A7ED625F}" dt="2023-10-10T14:17:58.565" v="287" actId="14100"/>
        <pc:sldMkLst>
          <pc:docMk/>
          <pc:sldMk cId="1248027008" sldId="309"/>
        </pc:sldMkLst>
        <pc:spChg chg="mod topLvl">
          <ac:chgData name="Александр Шимко" userId="dcf2db6996c0251e" providerId="LiveId" clId="{E5A1DF4D-3B2C-40D2-B405-48B3A7ED625F}" dt="2023-10-10T14:16:52.261" v="259" actId="14100"/>
          <ac:spMkLst>
            <pc:docMk/>
            <pc:sldMk cId="1248027008" sldId="309"/>
            <ac:spMk id="2" creationId="{00000000-0000-0000-0000-000000000000}"/>
          </ac:spMkLst>
        </pc:spChg>
        <pc:spChg chg="mod">
          <ac:chgData name="Александр Шимко" userId="dcf2db6996c0251e" providerId="LiveId" clId="{E5A1DF4D-3B2C-40D2-B405-48B3A7ED625F}" dt="2023-10-10T14:09:53.047" v="217" actId="1076"/>
          <ac:spMkLst>
            <pc:docMk/>
            <pc:sldMk cId="1248027008" sldId="309"/>
            <ac:spMk id="7" creationId="{00000000-0000-0000-0000-000000000000}"/>
          </ac:spMkLst>
        </pc:spChg>
        <pc:spChg chg="mod topLvl">
          <ac:chgData name="Александр Шимко" userId="dcf2db6996c0251e" providerId="LiveId" clId="{E5A1DF4D-3B2C-40D2-B405-48B3A7ED625F}" dt="2023-10-10T14:17:10.018" v="264" actId="14100"/>
          <ac:spMkLst>
            <pc:docMk/>
            <pc:sldMk cId="1248027008" sldId="309"/>
            <ac:spMk id="14" creationId="{00000000-0000-0000-0000-000000000000}"/>
          </ac:spMkLst>
        </pc:spChg>
        <pc:spChg chg="mod topLvl">
          <ac:chgData name="Александр Шимко" userId="dcf2db6996c0251e" providerId="LiveId" clId="{E5A1DF4D-3B2C-40D2-B405-48B3A7ED625F}" dt="2023-10-10T14:17:25.611" v="270" actId="14100"/>
          <ac:spMkLst>
            <pc:docMk/>
            <pc:sldMk cId="1248027008" sldId="309"/>
            <ac:spMk id="15" creationId="{00000000-0000-0000-0000-000000000000}"/>
          </ac:spMkLst>
        </pc:spChg>
        <pc:spChg chg="mod topLvl">
          <ac:chgData name="Александр Шимко" userId="dcf2db6996c0251e" providerId="LiveId" clId="{E5A1DF4D-3B2C-40D2-B405-48B3A7ED625F}" dt="2023-10-10T14:17:37.898" v="276" actId="14100"/>
          <ac:spMkLst>
            <pc:docMk/>
            <pc:sldMk cId="1248027008" sldId="309"/>
            <ac:spMk id="16" creationId="{00000000-0000-0000-0000-000000000000}"/>
          </ac:spMkLst>
        </pc:spChg>
        <pc:spChg chg="mod topLvl">
          <ac:chgData name="Александр Шимко" userId="dcf2db6996c0251e" providerId="LiveId" clId="{E5A1DF4D-3B2C-40D2-B405-48B3A7ED625F}" dt="2023-10-10T14:17:47.705" v="281" actId="14100"/>
          <ac:spMkLst>
            <pc:docMk/>
            <pc:sldMk cId="1248027008" sldId="309"/>
            <ac:spMk id="17" creationId="{00000000-0000-0000-0000-000000000000}"/>
          </ac:spMkLst>
        </pc:spChg>
        <pc:spChg chg="mod topLvl">
          <ac:chgData name="Александр Шимко" userId="dcf2db6996c0251e" providerId="LiveId" clId="{E5A1DF4D-3B2C-40D2-B405-48B3A7ED625F}" dt="2023-10-10T14:17:58.565" v="287" actId="14100"/>
          <ac:spMkLst>
            <pc:docMk/>
            <pc:sldMk cId="1248027008" sldId="309"/>
            <ac:spMk id="18" creationId="{00000000-0000-0000-0000-000000000000}"/>
          </ac:spMkLst>
        </pc:spChg>
        <pc:grpChg chg="add del mod">
          <ac:chgData name="Александр Шимко" userId="dcf2db6996c0251e" providerId="LiveId" clId="{E5A1DF4D-3B2C-40D2-B405-48B3A7ED625F}" dt="2023-10-10T13:55:32.745" v="148" actId="164"/>
          <ac:grpSpMkLst>
            <pc:docMk/>
            <pc:sldMk cId="1248027008" sldId="309"/>
            <ac:grpSpMk id="4" creationId="{4821018F-3B33-489C-E968-D2191353CCC3}"/>
          </ac:grpSpMkLst>
        </pc:grpChg>
        <pc:graphicFrameChg chg="mod modGraphic">
          <ac:chgData name="Александр Шимко" userId="dcf2db6996c0251e" providerId="LiveId" clId="{E5A1DF4D-3B2C-40D2-B405-48B3A7ED625F}" dt="2023-10-10T14:11:02.199" v="226" actId="14100"/>
          <ac:graphicFrameMkLst>
            <pc:docMk/>
            <pc:sldMk cId="1248027008" sldId="309"/>
            <ac:graphicFrameMk id="8" creationId="{00000000-0000-0000-0000-000000000000}"/>
          </ac:graphicFrameMkLst>
        </pc:graphicFrameChg>
        <pc:graphicFrameChg chg="mod modGraphic">
          <ac:chgData name="Александр Шимко" userId="dcf2db6996c0251e" providerId="LiveId" clId="{E5A1DF4D-3B2C-40D2-B405-48B3A7ED625F}" dt="2023-10-10T14:12:26.859" v="237"/>
          <ac:graphicFrameMkLst>
            <pc:docMk/>
            <pc:sldMk cId="1248027008" sldId="309"/>
            <ac:graphicFrameMk id="9" creationId="{00000000-0000-0000-0000-000000000000}"/>
          </ac:graphicFrameMkLst>
        </pc:graphicFrameChg>
        <pc:graphicFrameChg chg="mod modGraphic">
          <ac:chgData name="Александр Шимко" userId="dcf2db6996c0251e" providerId="LiveId" clId="{E5A1DF4D-3B2C-40D2-B405-48B3A7ED625F}" dt="2023-10-10T14:12:39.174" v="239" actId="14100"/>
          <ac:graphicFrameMkLst>
            <pc:docMk/>
            <pc:sldMk cId="1248027008" sldId="309"/>
            <ac:graphicFrameMk id="10" creationId="{00000000-0000-0000-0000-000000000000}"/>
          </ac:graphicFrameMkLst>
        </pc:graphicFrameChg>
        <pc:graphicFrameChg chg="mod modGraphic">
          <ac:chgData name="Александр Шимко" userId="dcf2db6996c0251e" providerId="LiveId" clId="{E5A1DF4D-3B2C-40D2-B405-48B3A7ED625F}" dt="2023-10-10T14:13:02.613" v="245" actId="14100"/>
          <ac:graphicFrameMkLst>
            <pc:docMk/>
            <pc:sldMk cId="1248027008" sldId="309"/>
            <ac:graphicFrameMk id="11" creationId="{00000000-0000-0000-0000-000000000000}"/>
          </ac:graphicFrameMkLst>
        </pc:graphicFrameChg>
        <pc:graphicFrameChg chg="mod modGraphic">
          <ac:chgData name="Александр Шимко" userId="dcf2db6996c0251e" providerId="LiveId" clId="{E5A1DF4D-3B2C-40D2-B405-48B3A7ED625F}" dt="2023-10-10T14:12:50.772" v="242" actId="14100"/>
          <ac:graphicFrameMkLst>
            <pc:docMk/>
            <pc:sldMk cId="1248027008" sldId="309"/>
            <ac:graphicFrameMk id="12" creationId="{00000000-0000-0000-0000-000000000000}"/>
          </ac:graphicFrameMkLst>
        </pc:graphicFrameChg>
        <pc:graphicFrameChg chg="mod modGraphic">
          <ac:chgData name="Александр Шимко" userId="dcf2db6996c0251e" providerId="LiveId" clId="{E5A1DF4D-3B2C-40D2-B405-48B3A7ED625F}" dt="2023-10-10T14:13:11.974" v="248" actId="14100"/>
          <ac:graphicFrameMkLst>
            <pc:docMk/>
            <pc:sldMk cId="1248027008" sldId="309"/>
            <ac:graphicFrameMk id="13" creationId="{00000000-0000-0000-0000-000000000000}"/>
          </ac:graphicFrameMkLst>
        </pc:graphicFrameChg>
      </pc:sldChg>
      <pc:sldChg chg="addSp delSp modSp new mod">
        <pc:chgData name="Александр Шимко" userId="dcf2db6996c0251e" providerId="LiveId" clId="{E5A1DF4D-3B2C-40D2-B405-48B3A7ED625F}" dt="2023-10-10T14:27:31.765" v="340" actId="478"/>
        <pc:sldMkLst>
          <pc:docMk/>
          <pc:sldMk cId="3637887973" sldId="310"/>
        </pc:sldMkLst>
        <pc:spChg chg="del">
          <ac:chgData name="Александр Шимко" userId="dcf2db6996c0251e" providerId="LiveId" clId="{E5A1DF4D-3B2C-40D2-B405-48B3A7ED625F}" dt="2023-10-10T14:19:38.741" v="289" actId="478"/>
          <ac:spMkLst>
            <pc:docMk/>
            <pc:sldMk cId="3637887973" sldId="310"/>
            <ac:spMk id="2" creationId="{2AE3907D-6F3F-1B1D-90E4-CF326B7FFE4D}"/>
          </ac:spMkLst>
        </pc:spChg>
        <pc:spChg chg="del">
          <ac:chgData name="Александр Шимко" userId="dcf2db6996c0251e" providerId="LiveId" clId="{E5A1DF4D-3B2C-40D2-B405-48B3A7ED625F}" dt="2023-10-10T14:19:41.180" v="290" actId="478"/>
          <ac:spMkLst>
            <pc:docMk/>
            <pc:sldMk cId="3637887973" sldId="310"/>
            <ac:spMk id="3" creationId="{24FBD4AB-4A66-E5E6-F353-9F2FF6F19FA2}"/>
          </ac:spMkLst>
        </pc:spChg>
        <pc:spChg chg="add mod">
          <ac:chgData name="Александр Шимко" userId="dcf2db6996c0251e" providerId="LiveId" clId="{E5A1DF4D-3B2C-40D2-B405-48B3A7ED625F}" dt="2023-10-10T14:27:02.775" v="338"/>
          <ac:spMkLst>
            <pc:docMk/>
            <pc:sldMk cId="3637887973" sldId="310"/>
            <ac:spMk id="5" creationId="{ADDD0EFB-621B-8682-6C94-4606B25E7897}"/>
          </ac:spMkLst>
        </pc:spChg>
        <pc:spChg chg="add del mod">
          <ac:chgData name="Александр Шимко" userId="dcf2db6996c0251e" providerId="LiveId" clId="{E5A1DF4D-3B2C-40D2-B405-48B3A7ED625F}" dt="2023-10-10T14:27:31.765" v="340" actId="478"/>
          <ac:spMkLst>
            <pc:docMk/>
            <pc:sldMk cId="3637887973" sldId="310"/>
            <ac:spMk id="7" creationId="{2364819A-F4F7-A92F-0CA6-EDD4C917BF29}"/>
          </ac:spMkLst>
        </pc:spChg>
      </pc:sldChg>
    </pc:docChg>
  </pc:docChgLst>
  <pc:docChgLst>
    <pc:chgData name="Александр Шимко" userId="dcf2db6996c0251e" providerId="LiveId" clId="{04E5809E-8B5C-44C2-BADF-CC0320788CAE}"/>
    <pc:docChg chg="undo custSel addSld delSld modSld modMainMaster">
      <pc:chgData name="Александр Шимко" userId="dcf2db6996c0251e" providerId="LiveId" clId="{04E5809E-8B5C-44C2-BADF-CC0320788CAE}" dt="2023-10-04T19:16:59.745" v="425"/>
      <pc:docMkLst>
        <pc:docMk/>
      </pc:docMkLst>
      <pc:sldChg chg="addSp delSp modSp mod setBg">
        <pc:chgData name="Александр Шимко" userId="dcf2db6996c0251e" providerId="LiveId" clId="{04E5809E-8B5C-44C2-BADF-CC0320788CAE}" dt="2023-10-04T18:28:33.298" v="263" actId="1076"/>
        <pc:sldMkLst>
          <pc:docMk/>
          <pc:sldMk cId="6591568" sldId="256"/>
        </pc:sldMkLst>
        <pc:spChg chg="mod">
          <ac:chgData name="Александр Шимко" userId="dcf2db6996c0251e" providerId="LiveId" clId="{04E5809E-8B5C-44C2-BADF-CC0320788CAE}" dt="2023-10-04T18:28:33.298" v="263" actId="1076"/>
          <ac:spMkLst>
            <pc:docMk/>
            <pc:sldMk cId="6591568" sldId="256"/>
            <ac:spMk id="10" creationId="{C589C973-39ED-4DA5-B0E4-946A82C1547A}"/>
          </ac:spMkLst>
        </pc:spChg>
        <pc:spChg chg="mod">
          <ac:chgData name="Александр Шимко" userId="dcf2db6996c0251e" providerId="LiveId" clId="{04E5809E-8B5C-44C2-BADF-CC0320788CAE}" dt="2023-10-04T18:28:27.251" v="262" actId="1076"/>
          <ac:spMkLst>
            <pc:docMk/>
            <pc:sldMk cId="6591568" sldId="256"/>
            <ac:spMk id="11" creationId="{A91F6895-FD4A-4674-B6E2-036593CB49C5}"/>
          </ac:spMkLst>
        </pc:spChg>
        <pc:picChg chg="add mod">
          <ac:chgData name="Александр Шимко" userId="dcf2db6996c0251e" providerId="LiveId" clId="{04E5809E-8B5C-44C2-BADF-CC0320788CAE}" dt="2023-10-04T17:12:56.302" v="8" actId="1076"/>
          <ac:picMkLst>
            <pc:docMk/>
            <pc:sldMk cId="6591568" sldId="256"/>
            <ac:picMk id="3" creationId="{CF68BB0D-B530-DE3A-1BD9-2DF08C933295}"/>
          </ac:picMkLst>
        </pc:picChg>
        <pc:picChg chg="del mod">
          <ac:chgData name="Александр Шимко" userId="dcf2db6996c0251e" providerId="LiveId" clId="{04E5809E-8B5C-44C2-BADF-CC0320788CAE}" dt="2023-10-04T17:17:59.582" v="17" actId="478"/>
          <ac:picMkLst>
            <pc:docMk/>
            <pc:sldMk cId="6591568" sldId="256"/>
            <ac:picMk id="4" creationId="{00000000-0000-0000-0000-000000000000}"/>
          </ac:picMkLst>
        </pc:picChg>
        <pc:picChg chg="del">
          <ac:chgData name="Александр Шимко" userId="dcf2db6996c0251e" providerId="LiveId" clId="{04E5809E-8B5C-44C2-BADF-CC0320788CAE}" dt="2023-10-04T17:12:00.315" v="0" actId="478"/>
          <ac:picMkLst>
            <pc:docMk/>
            <pc:sldMk cId="6591568" sldId="256"/>
            <ac:picMk id="9" creationId="{00000000-0000-0000-0000-000000000000}"/>
          </ac:picMkLst>
        </pc:picChg>
      </pc:sldChg>
      <pc:sldChg chg="delSp add del">
        <pc:chgData name="Александр Шимко" userId="dcf2db6996c0251e" providerId="LiveId" clId="{04E5809E-8B5C-44C2-BADF-CC0320788CAE}" dt="2023-10-04T19:03:49.559" v="381" actId="478"/>
        <pc:sldMkLst>
          <pc:docMk/>
          <pc:sldMk cId="2654987870" sldId="257"/>
        </pc:sldMkLst>
        <pc:picChg chg="del">
          <ac:chgData name="Александр Шимко" userId="dcf2db6996c0251e" providerId="LiveId" clId="{04E5809E-8B5C-44C2-BADF-CC0320788CAE}" dt="2023-10-04T19:03:49.559" v="381" actId="478"/>
          <ac:picMkLst>
            <pc:docMk/>
            <pc:sldMk cId="2654987870" sldId="257"/>
            <ac:picMk id="1026" creationId="{00000000-0000-0000-0000-000000000000}"/>
          </ac:picMkLst>
        </pc:picChg>
      </pc:sldChg>
      <pc:sldChg chg="delSp modSp mod">
        <pc:chgData name="Александр Шимко" userId="dcf2db6996c0251e" providerId="LiveId" clId="{04E5809E-8B5C-44C2-BADF-CC0320788CAE}" dt="2023-10-04T17:26:25.465" v="74" actId="1076"/>
        <pc:sldMkLst>
          <pc:docMk/>
          <pc:sldMk cId="688046092" sldId="258"/>
        </pc:sldMkLst>
        <pc:spChg chg="mod">
          <ac:chgData name="Александр Шимко" userId="dcf2db6996c0251e" providerId="LiveId" clId="{04E5809E-8B5C-44C2-BADF-CC0320788CAE}" dt="2023-10-04T17:26:11.809" v="73" actId="1076"/>
          <ac:spMkLst>
            <pc:docMk/>
            <pc:sldMk cId="688046092" sldId="258"/>
            <ac:spMk id="10" creationId="{E82C7D2B-2267-48D8-BCDB-FBB591C22B4E}"/>
          </ac:spMkLst>
        </pc:spChg>
        <pc:picChg chg="mod">
          <ac:chgData name="Александр Шимко" userId="dcf2db6996c0251e" providerId="LiveId" clId="{04E5809E-8B5C-44C2-BADF-CC0320788CAE}" dt="2023-10-04T17:26:25.465" v="74" actId="1076"/>
          <ac:picMkLst>
            <pc:docMk/>
            <pc:sldMk cId="688046092" sldId="258"/>
            <ac:picMk id="9" creationId="{86B8FB78-F936-4AC6-899C-C4C30EF3F689}"/>
          </ac:picMkLst>
        </pc:picChg>
        <pc:picChg chg="del">
          <ac:chgData name="Александр Шимко" userId="dcf2db6996c0251e" providerId="LiveId" clId="{04E5809E-8B5C-44C2-BADF-CC0320788CAE}" dt="2023-10-04T17:17:54.221" v="16" actId="478"/>
          <ac:picMkLst>
            <pc:docMk/>
            <pc:sldMk cId="688046092" sldId="258"/>
            <ac:picMk id="2050" creationId="{00000000-0000-0000-0000-000000000000}"/>
          </ac:picMkLst>
        </pc:picChg>
      </pc:sldChg>
      <pc:sldChg chg="addSp delSp modSp mod modAnim">
        <pc:chgData name="Александр Шимко" userId="dcf2db6996c0251e" providerId="LiveId" clId="{04E5809E-8B5C-44C2-BADF-CC0320788CAE}" dt="2023-10-04T18:52:54.889" v="360"/>
        <pc:sldMkLst>
          <pc:docMk/>
          <pc:sldMk cId="2122070617" sldId="259"/>
        </pc:sldMkLst>
        <pc:spChg chg="mod">
          <ac:chgData name="Александр Шимко" userId="dcf2db6996c0251e" providerId="LiveId" clId="{04E5809E-8B5C-44C2-BADF-CC0320788CAE}" dt="2023-10-04T18:46:35.186" v="341" actId="1076"/>
          <ac:spMkLst>
            <pc:docMk/>
            <pc:sldMk cId="2122070617" sldId="259"/>
            <ac:spMk id="3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7:25:42.890" v="72" actId="1076"/>
          <ac:spMkLst>
            <pc:docMk/>
            <pc:sldMk cId="2122070617" sldId="259"/>
            <ac:spMk id="4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6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7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8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9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11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12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13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14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15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16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18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19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25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26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27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28" creationId="{47847FF3-B30B-46FB-951C-947CA89FEE8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29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6:47.053" v="342" actId="165"/>
          <ac:spMkLst>
            <pc:docMk/>
            <pc:sldMk cId="2122070617" sldId="259"/>
            <ac:spMk id="32" creationId="{00000000-0000-0000-0000-000000000000}"/>
          </ac:spMkLst>
        </pc:spChg>
        <pc:grpChg chg="add del mod">
          <ac:chgData name="Александр Шимко" userId="dcf2db6996c0251e" providerId="LiveId" clId="{04E5809E-8B5C-44C2-BADF-CC0320788CAE}" dt="2023-10-04T18:46:47.053" v="342" actId="165"/>
          <ac:grpSpMkLst>
            <pc:docMk/>
            <pc:sldMk cId="2122070617" sldId="259"/>
            <ac:grpSpMk id="2" creationId="{C97AC7C4-93E8-3531-C361-E648DB4D7A52}"/>
          </ac:grpSpMkLst>
        </pc:grpChg>
        <pc:grpChg chg="add mod">
          <ac:chgData name="Александр Шимко" userId="dcf2db6996c0251e" providerId="LiveId" clId="{04E5809E-8B5C-44C2-BADF-CC0320788CAE}" dt="2023-10-04T17:24:22.004" v="68" actId="164"/>
          <ac:grpSpMkLst>
            <pc:docMk/>
            <pc:sldMk cId="2122070617" sldId="259"/>
            <ac:grpSpMk id="10" creationId="{875AE015-1EC9-965A-954B-F05629B7C1B2}"/>
          </ac:grpSpMkLst>
        </pc:grpChg>
        <pc:grpChg chg="add del mod">
          <ac:chgData name="Александр Шимко" userId="dcf2db6996c0251e" providerId="LiveId" clId="{04E5809E-8B5C-44C2-BADF-CC0320788CAE}" dt="2023-10-04T17:25:20.537" v="71" actId="165"/>
          <ac:grpSpMkLst>
            <pc:docMk/>
            <pc:sldMk cId="2122070617" sldId="259"/>
            <ac:grpSpMk id="17" creationId="{B93EECDF-1B5D-30AD-4FD6-7A19DFA08AC3}"/>
          </ac:grpSpMkLst>
        </pc:grpChg>
        <pc:picChg chg="del">
          <ac:chgData name="Александр Шимко" userId="dcf2db6996c0251e" providerId="LiveId" clId="{04E5809E-8B5C-44C2-BADF-CC0320788CAE}" dt="2023-10-04T17:18:06.919" v="19" actId="478"/>
          <ac:picMkLst>
            <pc:docMk/>
            <pc:sldMk cId="2122070617" sldId="259"/>
            <ac:picMk id="2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24:22.004" v="68" actId="164"/>
          <ac:picMkLst>
            <pc:docMk/>
            <pc:sldMk cId="2122070617" sldId="259"/>
            <ac:picMk id="5" creationId="{96FA1FFE-6C30-4C21-A6E7-9C864DF9D2B8}"/>
          </ac:picMkLst>
        </pc:picChg>
      </pc:sldChg>
      <pc:sldChg chg="addSp delSp modSp modAnim">
        <pc:chgData name="Александр Шимко" userId="dcf2db6996c0251e" providerId="LiveId" clId="{04E5809E-8B5C-44C2-BADF-CC0320788CAE}" dt="2023-10-04T18:58:10.151" v="368"/>
        <pc:sldMkLst>
          <pc:docMk/>
          <pc:sldMk cId="1354432434" sldId="260"/>
        </pc:sldMkLst>
        <pc:spChg chg="mod topLvl">
          <ac:chgData name="Александр Шимко" userId="dcf2db6996c0251e" providerId="LiveId" clId="{04E5809E-8B5C-44C2-BADF-CC0320788CAE}" dt="2023-10-04T18:57:36.550" v="362" actId="165"/>
          <ac:spMkLst>
            <pc:docMk/>
            <pc:sldMk cId="1354432434" sldId="260"/>
            <ac:spMk id="2" creationId="{DBE49726-E153-40F5-BFB7-89C2C582F323}"/>
          </ac:spMkLst>
        </pc:spChg>
        <pc:spChg chg="mod topLvl">
          <ac:chgData name="Александр Шимко" userId="dcf2db6996c0251e" providerId="LiveId" clId="{04E5809E-8B5C-44C2-BADF-CC0320788CAE}" dt="2023-10-04T18:57:36.550" v="362" actId="165"/>
          <ac:spMkLst>
            <pc:docMk/>
            <pc:sldMk cId="1354432434" sldId="260"/>
            <ac:spMk id="3" creationId="{3D6C6BEC-2CA5-6147-A169-4394FE89D400}"/>
          </ac:spMkLst>
        </pc:spChg>
        <pc:spChg chg="mod topLvl">
          <ac:chgData name="Александр Шимко" userId="dcf2db6996c0251e" providerId="LiveId" clId="{04E5809E-8B5C-44C2-BADF-CC0320788CAE}" dt="2023-10-04T18:57:36.550" v="362" actId="165"/>
          <ac:spMkLst>
            <pc:docMk/>
            <pc:sldMk cId="1354432434" sldId="260"/>
            <ac:spMk id="16" creationId="{346089E6-A53F-4248-B46D-C41808D4AB49}"/>
          </ac:spMkLst>
        </pc:spChg>
        <pc:spChg chg="mod topLvl">
          <ac:chgData name="Александр Шимко" userId="dcf2db6996c0251e" providerId="LiveId" clId="{04E5809E-8B5C-44C2-BADF-CC0320788CAE}" dt="2023-10-04T18:57:36.550" v="362" actId="165"/>
          <ac:spMkLst>
            <pc:docMk/>
            <pc:sldMk cId="1354432434" sldId="260"/>
            <ac:spMk id="18" creationId="{2925A4D5-E5E0-40AB-9B72-2B337BCF5A41}"/>
          </ac:spMkLst>
        </pc:spChg>
        <pc:spChg chg="mod topLvl">
          <ac:chgData name="Александр Шимко" userId="dcf2db6996c0251e" providerId="LiveId" clId="{04E5809E-8B5C-44C2-BADF-CC0320788CAE}" dt="2023-10-04T18:57:36.550" v="362" actId="165"/>
          <ac:spMkLst>
            <pc:docMk/>
            <pc:sldMk cId="1354432434" sldId="260"/>
            <ac:spMk id="20" creationId="{A38A6678-2837-47E0-ABE6-A548B1D85DAB}"/>
          </ac:spMkLst>
        </pc:spChg>
        <pc:spChg chg="mod topLvl">
          <ac:chgData name="Александр Шимко" userId="dcf2db6996c0251e" providerId="LiveId" clId="{04E5809E-8B5C-44C2-BADF-CC0320788CAE}" dt="2023-10-04T18:57:36.550" v="362" actId="165"/>
          <ac:spMkLst>
            <pc:docMk/>
            <pc:sldMk cId="1354432434" sldId="260"/>
            <ac:spMk id="22" creationId="{0AD684EA-000F-40F2-92D9-839659B6989E}"/>
          </ac:spMkLst>
        </pc:spChg>
        <pc:grpChg chg="add del mod">
          <ac:chgData name="Александр Шимко" userId="dcf2db6996c0251e" providerId="LiveId" clId="{04E5809E-8B5C-44C2-BADF-CC0320788CAE}" dt="2023-10-04T18:57:36.550" v="362" actId="165"/>
          <ac:grpSpMkLst>
            <pc:docMk/>
            <pc:sldMk cId="1354432434" sldId="260"/>
            <ac:grpSpMk id="4" creationId="{6C93B763-1DBC-81C2-D1D7-0ED84BF191B5}"/>
          </ac:grpSpMkLst>
        </pc:grpChg>
        <pc:grpChg chg="add mod">
          <ac:chgData name="Александр Шимко" userId="dcf2db6996c0251e" providerId="LiveId" clId="{04E5809E-8B5C-44C2-BADF-CC0320788CAE}" dt="2023-10-04T18:03:46.556" v="159" actId="1076"/>
          <ac:grpSpMkLst>
            <pc:docMk/>
            <pc:sldMk cId="1354432434" sldId="260"/>
            <ac:grpSpMk id="5" creationId="{507F80C0-D3FA-0281-B78E-27BEDC173EE1}"/>
          </ac:grpSpMkLst>
        </pc:grpChg>
        <pc:picChg chg="mod">
          <ac:chgData name="Александр Шимко" userId="dcf2db6996c0251e" providerId="LiveId" clId="{04E5809E-8B5C-44C2-BADF-CC0320788CAE}" dt="2023-10-04T18:03:46.556" v="159" actId="1076"/>
          <ac:picMkLst>
            <pc:docMk/>
            <pc:sldMk cId="1354432434" sldId="260"/>
            <ac:picMk id="12" creationId="{962459DD-9BD5-4B80-8108-240EDDCE1E63}"/>
          </ac:picMkLst>
        </pc:picChg>
        <pc:picChg chg="mod">
          <ac:chgData name="Александр Шимко" userId="dcf2db6996c0251e" providerId="LiveId" clId="{04E5809E-8B5C-44C2-BADF-CC0320788CAE}" dt="2023-10-04T18:03:46.556" v="159" actId="1076"/>
          <ac:picMkLst>
            <pc:docMk/>
            <pc:sldMk cId="1354432434" sldId="260"/>
            <ac:picMk id="14" creationId="{60C28B56-53C5-49E9-8D33-676C4509FE88}"/>
          </ac:picMkLst>
        </pc:picChg>
        <pc:picChg chg="del">
          <ac:chgData name="Александр Шимко" userId="dcf2db6996c0251e" providerId="LiveId" clId="{04E5809E-8B5C-44C2-BADF-CC0320788CAE}" dt="2023-10-04T17:22:13.293" v="46" actId="478"/>
          <ac:picMkLst>
            <pc:docMk/>
            <pc:sldMk cId="1354432434" sldId="260"/>
            <ac:picMk id="4098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8:02:50.505" v="155" actId="1076"/>
          <ac:picMkLst>
            <pc:docMk/>
            <pc:sldMk cId="1354432434" sldId="260"/>
            <ac:picMk id="4101" creationId="{00000000-0000-0000-0000-000000000000}"/>
          </ac:picMkLst>
        </pc:picChg>
      </pc:sldChg>
      <pc:sldChg chg="addSp delSp modSp mod modAnim">
        <pc:chgData name="Александр Шимко" userId="dcf2db6996c0251e" providerId="LiveId" clId="{04E5809E-8B5C-44C2-BADF-CC0320788CAE}" dt="2023-10-04T18:59:03.928" v="376"/>
        <pc:sldMkLst>
          <pc:docMk/>
          <pc:sldMk cId="2815466913" sldId="261"/>
        </pc:sldMkLst>
        <pc:spChg chg="mod">
          <ac:chgData name="Александр Шимко" userId="dcf2db6996c0251e" providerId="LiveId" clId="{04E5809E-8B5C-44C2-BADF-CC0320788CAE}" dt="2023-10-04T18:06:24.774" v="165" actId="1076"/>
          <ac:spMkLst>
            <pc:docMk/>
            <pc:sldMk cId="2815466913" sldId="261"/>
            <ac:spMk id="3" creationId="{FCC00837-33DF-44ED-B36B-296AD8972AEF}"/>
          </ac:spMkLst>
        </pc:spChg>
        <pc:spChg chg="mod topLvl">
          <ac:chgData name="Александр Шимко" userId="dcf2db6996c0251e" providerId="LiveId" clId="{04E5809E-8B5C-44C2-BADF-CC0320788CAE}" dt="2023-10-04T18:06:53.489" v="168" actId="1076"/>
          <ac:spMkLst>
            <pc:docMk/>
            <pc:sldMk cId="2815466913" sldId="261"/>
            <ac:spMk id="7" creationId="{D27CA97A-A2D0-9E07-AFFE-6ACC3539D07A}"/>
          </ac:spMkLst>
        </pc:spChg>
        <pc:spChg chg="mod topLvl">
          <ac:chgData name="Александр Шимко" userId="dcf2db6996c0251e" providerId="LiveId" clId="{04E5809E-8B5C-44C2-BADF-CC0320788CAE}" dt="2023-10-04T18:06:53.489" v="168" actId="1076"/>
          <ac:spMkLst>
            <pc:docMk/>
            <pc:sldMk cId="2815466913" sldId="261"/>
            <ac:spMk id="8" creationId="{4B41F634-8F8F-534A-6A68-C83D2A439CBC}"/>
          </ac:spMkLst>
        </pc:spChg>
        <pc:spChg chg="mod topLvl">
          <ac:chgData name="Александр Шимко" userId="dcf2db6996c0251e" providerId="LiveId" clId="{04E5809E-8B5C-44C2-BADF-CC0320788CAE}" dt="2023-10-04T18:07:34.101" v="170" actId="1076"/>
          <ac:spMkLst>
            <pc:docMk/>
            <pc:sldMk cId="2815466913" sldId="261"/>
            <ac:spMk id="9" creationId="{53885CE9-0350-765B-B946-C6F4D1229AB6}"/>
          </ac:spMkLst>
        </pc:spChg>
        <pc:spChg chg="mod">
          <ac:chgData name="Александр Шимко" userId="dcf2db6996c0251e" providerId="LiveId" clId="{04E5809E-8B5C-44C2-BADF-CC0320788CAE}" dt="2023-10-04T18:06:41.441" v="166" actId="1076"/>
          <ac:spMkLst>
            <pc:docMk/>
            <pc:sldMk cId="2815466913" sldId="261"/>
            <ac:spMk id="15" creationId="{87377565-A1B1-4152-9335-7B2776FBB555}"/>
          </ac:spMkLst>
        </pc:spChg>
        <pc:spChg chg="mod topLvl">
          <ac:chgData name="Александр Шимко" userId="dcf2db6996c0251e" providerId="LiveId" clId="{04E5809E-8B5C-44C2-BADF-CC0320788CAE}" dt="2023-10-04T18:06:53.489" v="168" actId="1076"/>
          <ac:spMkLst>
            <pc:docMk/>
            <pc:sldMk cId="2815466913" sldId="261"/>
            <ac:spMk id="17" creationId="{4ACA52F1-0476-4009-B2A9-F8C34587ACA7}"/>
          </ac:spMkLst>
        </pc:spChg>
        <pc:spChg chg="mod topLvl">
          <ac:chgData name="Александр Шимко" userId="dcf2db6996c0251e" providerId="LiveId" clId="{04E5809E-8B5C-44C2-BADF-CC0320788CAE}" dt="2023-10-04T18:06:53.489" v="168" actId="1076"/>
          <ac:spMkLst>
            <pc:docMk/>
            <pc:sldMk cId="2815466913" sldId="261"/>
            <ac:spMk id="19" creationId="{57B90E7D-CEB4-4E0D-939F-DBA2AD313860}"/>
          </ac:spMkLst>
        </pc:spChg>
        <pc:spChg chg="mod topLvl">
          <ac:chgData name="Александр Шимко" userId="dcf2db6996c0251e" providerId="LiveId" clId="{04E5809E-8B5C-44C2-BADF-CC0320788CAE}" dt="2023-10-04T18:07:07.189" v="169" actId="1076"/>
          <ac:spMkLst>
            <pc:docMk/>
            <pc:sldMk cId="2815466913" sldId="261"/>
            <ac:spMk id="21" creationId="{A0EF7D5D-2AE8-4C89-B929-20422AEB3E7A}"/>
          </ac:spMkLst>
        </pc:spChg>
        <pc:grpChg chg="add mod">
          <ac:chgData name="Александр Шимко" userId="dcf2db6996c0251e" providerId="LiveId" clId="{04E5809E-8B5C-44C2-BADF-CC0320788CAE}" dt="2023-10-04T18:07:48.555" v="171" actId="1076"/>
          <ac:grpSpMkLst>
            <pc:docMk/>
            <pc:sldMk cId="2815466913" sldId="261"/>
            <ac:grpSpMk id="5" creationId="{C6A9D6DF-7B2A-8204-3039-473AC46BA6B3}"/>
          </ac:grpSpMkLst>
        </pc:grpChg>
        <pc:grpChg chg="add del mod">
          <ac:chgData name="Александр Шимко" userId="dcf2db6996c0251e" providerId="LiveId" clId="{04E5809E-8B5C-44C2-BADF-CC0320788CAE}" dt="2023-10-04T18:06:49.616" v="167" actId="165"/>
          <ac:grpSpMkLst>
            <pc:docMk/>
            <pc:sldMk cId="2815466913" sldId="261"/>
            <ac:grpSpMk id="6" creationId="{4141FB76-88D9-FD7C-901B-FF0D4EBB7ED2}"/>
          </ac:grpSpMkLst>
        </pc:grpChg>
        <pc:picChg chg="del">
          <ac:chgData name="Александр Шимко" userId="dcf2db6996c0251e" providerId="LiveId" clId="{04E5809E-8B5C-44C2-BADF-CC0320788CAE}" dt="2023-10-04T17:22:15.598" v="47" actId="478"/>
          <ac:picMkLst>
            <pc:docMk/>
            <pc:sldMk cId="2815466913" sldId="261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8:07:48.555" v="171" actId="1076"/>
          <ac:picMkLst>
            <pc:docMk/>
            <pc:sldMk cId="2815466913" sldId="261"/>
            <ac:picMk id="12" creationId="{ED6FB5CE-9E8A-4A91-B393-8A13B2B89C3F}"/>
          </ac:picMkLst>
        </pc:picChg>
        <pc:picChg chg="mod">
          <ac:chgData name="Александр Шимко" userId="dcf2db6996c0251e" providerId="LiveId" clId="{04E5809E-8B5C-44C2-BADF-CC0320788CAE}" dt="2023-10-04T18:07:48.555" v="171" actId="1076"/>
          <ac:picMkLst>
            <pc:docMk/>
            <pc:sldMk cId="2815466913" sldId="261"/>
            <ac:picMk id="14" creationId="{EA049B78-838A-436A-AE3D-44BBE5AD8EB9}"/>
          </ac:picMkLst>
        </pc:picChg>
      </pc:sldChg>
      <pc:sldChg chg="delSp">
        <pc:chgData name="Александр Шимко" userId="dcf2db6996c0251e" providerId="LiveId" clId="{04E5809E-8B5C-44C2-BADF-CC0320788CAE}" dt="2023-10-04T17:22:10.573" v="45" actId="478"/>
        <pc:sldMkLst>
          <pc:docMk/>
          <pc:sldMk cId="2771181872" sldId="263"/>
        </pc:sldMkLst>
        <pc:picChg chg="del">
          <ac:chgData name="Александр Шимко" userId="dcf2db6996c0251e" providerId="LiveId" clId="{04E5809E-8B5C-44C2-BADF-CC0320788CAE}" dt="2023-10-04T17:22:10.573" v="45" actId="478"/>
          <ac:picMkLst>
            <pc:docMk/>
            <pc:sldMk cId="2771181872" sldId="263"/>
            <ac:picMk id="7170" creationId="{00000000-0000-0000-0000-000000000000}"/>
          </ac:picMkLst>
        </pc:picChg>
      </pc:sldChg>
      <pc:sldChg chg="delSp mod">
        <pc:chgData name="Александр Шимко" userId="dcf2db6996c0251e" providerId="LiveId" clId="{04E5809E-8B5C-44C2-BADF-CC0320788CAE}" dt="2023-10-04T17:22:17.662" v="48" actId="478"/>
        <pc:sldMkLst>
          <pc:docMk/>
          <pc:sldMk cId="0" sldId="265"/>
        </pc:sldMkLst>
        <pc:picChg chg="del">
          <ac:chgData name="Александр Шимко" userId="dcf2db6996c0251e" providerId="LiveId" clId="{04E5809E-8B5C-44C2-BADF-CC0320788CAE}" dt="2023-10-04T17:22:17.662" v="48" actId="478"/>
          <ac:picMkLst>
            <pc:docMk/>
            <pc:sldMk cId="0" sldId="265"/>
            <ac:picMk id="4" creationId="{00000000-0000-0000-0000-000000000000}"/>
          </ac:picMkLst>
        </pc:picChg>
      </pc:sldChg>
      <pc:sldChg chg="delSp modSp mod">
        <pc:chgData name="Александр Шимко" userId="dcf2db6996c0251e" providerId="LiveId" clId="{04E5809E-8B5C-44C2-BADF-CC0320788CAE}" dt="2023-10-04T18:16:23.568" v="201" actId="1076"/>
        <pc:sldMkLst>
          <pc:docMk/>
          <pc:sldMk cId="0" sldId="266"/>
        </pc:sldMkLst>
        <pc:spChg chg="mod">
          <ac:chgData name="Александр Шимко" userId="dcf2db6996c0251e" providerId="LiveId" clId="{04E5809E-8B5C-44C2-BADF-CC0320788CAE}" dt="2023-10-04T18:13:44.295" v="186" actId="1076"/>
          <ac:spMkLst>
            <pc:docMk/>
            <pc:sldMk cId="0" sldId="266"/>
            <ac:spMk id="2" creationId="{00000000-0000-0000-0000-000000000000}"/>
          </ac:spMkLst>
        </pc:spChg>
        <pc:spChg chg="mod">
          <ac:chgData name="Александр Шимко" userId="dcf2db6996c0251e" providerId="LiveId" clId="{04E5809E-8B5C-44C2-BADF-CC0320788CAE}" dt="2023-10-04T18:16:23.568" v="201" actId="1076"/>
          <ac:spMkLst>
            <pc:docMk/>
            <pc:sldMk cId="0" sldId="266"/>
            <ac:spMk id="7" creationId="{00000000-0000-0000-0000-000000000000}"/>
          </ac:spMkLst>
        </pc:spChg>
        <pc:spChg chg="mod">
          <ac:chgData name="Александр Шимко" userId="dcf2db6996c0251e" providerId="LiveId" clId="{04E5809E-8B5C-44C2-BADF-CC0320788CAE}" dt="2023-10-04T18:14:01.226" v="189" actId="1076"/>
          <ac:spMkLst>
            <pc:docMk/>
            <pc:sldMk cId="0" sldId="266"/>
            <ac:spMk id="14" creationId="{00000000-0000-0000-0000-000000000000}"/>
          </ac:spMkLst>
        </pc:spChg>
        <pc:spChg chg="mod">
          <ac:chgData name="Александр Шимко" userId="dcf2db6996c0251e" providerId="LiveId" clId="{04E5809E-8B5C-44C2-BADF-CC0320788CAE}" dt="2023-10-04T18:14:15.421" v="190" actId="1076"/>
          <ac:spMkLst>
            <pc:docMk/>
            <pc:sldMk cId="0" sldId="266"/>
            <ac:spMk id="15" creationId="{00000000-0000-0000-0000-000000000000}"/>
          </ac:spMkLst>
        </pc:spChg>
        <pc:spChg chg="mod">
          <ac:chgData name="Александр Шимко" userId="dcf2db6996c0251e" providerId="LiveId" clId="{04E5809E-8B5C-44C2-BADF-CC0320788CAE}" dt="2023-10-04T18:15:39.636" v="197" actId="1076"/>
          <ac:spMkLst>
            <pc:docMk/>
            <pc:sldMk cId="0" sldId="266"/>
            <ac:spMk id="16" creationId="{00000000-0000-0000-0000-000000000000}"/>
          </ac:spMkLst>
        </pc:spChg>
        <pc:spChg chg="mod">
          <ac:chgData name="Александр Шимко" userId="dcf2db6996c0251e" providerId="LiveId" clId="{04E5809E-8B5C-44C2-BADF-CC0320788CAE}" dt="2023-10-04T18:15:53.353" v="198" actId="1076"/>
          <ac:spMkLst>
            <pc:docMk/>
            <pc:sldMk cId="0" sldId="266"/>
            <ac:spMk id="17" creationId="{00000000-0000-0000-0000-000000000000}"/>
          </ac:spMkLst>
        </pc:spChg>
        <pc:spChg chg="mod">
          <ac:chgData name="Александр Шимко" userId="dcf2db6996c0251e" providerId="LiveId" clId="{04E5809E-8B5C-44C2-BADF-CC0320788CAE}" dt="2023-10-04T18:16:09.274" v="199" actId="1076"/>
          <ac:spMkLst>
            <pc:docMk/>
            <pc:sldMk cId="0" sldId="266"/>
            <ac:spMk id="18" creationId="{00000000-0000-0000-0000-000000000000}"/>
          </ac:spMkLst>
        </pc:spChg>
        <pc:graphicFrameChg chg="mod">
          <ac:chgData name="Александр Шимко" userId="dcf2db6996c0251e" providerId="LiveId" clId="{04E5809E-8B5C-44C2-BADF-CC0320788CAE}" dt="2023-10-04T18:13:13.644" v="183" actId="1076"/>
          <ac:graphicFrameMkLst>
            <pc:docMk/>
            <pc:sldMk cId="0" sldId="266"/>
            <ac:graphicFrameMk id="8" creationId="{00000000-0000-0000-0000-000000000000}"/>
          </ac:graphicFrameMkLst>
        </pc:graphicFrameChg>
        <pc:graphicFrameChg chg="mod">
          <ac:chgData name="Александр Шимко" userId="dcf2db6996c0251e" providerId="LiveId" clId="{04E5809E-8B5C-44C2-BADF-CC0320788CAE}" dt="2023-10-04T18:13:25.378" v="184" actId="1076"/>
          <ac:graphicFrameMkLst>
            <pc:docMk/>
            <pc:sldMk cId="0" sldId="266"/>
            <ac:graphicFrameMk id="9" creationId="{00000000-0000-0000-0000-000000000000}"/>
          </ac:graphicFrameMkLst>
        </pc:graphicFrameChg>
        <pc:graphicFrameChg chg="mod">
          <ac:chgData name="Александр Шимко" userId="dcf2db6996c0251e" providerId="LiveId" clId="{04E5809E-8B5C-44C2-BADF-CC0320788CAE}" dt="2023-10-04T18:13:37.322" v="185" actId="1076"/>
          <ac:graphicFrameMkLst>
            <pc:docMk/>
            <pc:sldMk cId="0" sldId="266"/>
            <ac:graphicFrameMk id="10" creationId="{00000000-0000-0000-0000-000000000000}"/>
          </ac:graphicFrameMkLst>
        </pc:graphicFrameChg>
        <pc:graphicFrameChg chg="mod">
          <ac:chgData name="Александр Шимко" userId="dcf2db6996c0251e" providerId="LiveId" clId="{04E5809E-8B5C-44C2-BADF-CC0320788CAE}" dt="2023-10-04T18:15:18.563" v="195" actId="1076"/>
          <ac:graphicFrameMkLst>
            <pc:docMk/>
            <pc:sldMk cId="0" sldId="266"/>
            <ac:graphicFrameMk id="11" creationId="{00000000-0000-0000-0000-000000000000}"/>
          </ac:graphicFrameMkLst>
        </pc:graphicFrameChg>
        <pc:graphicFrameChg chg="mod">
          <ac:chgData name="Александр Шимко" userId="dcf2db6996c0251e" providerId="LiveId" clId="{04E5809E-8B5C-44C2-BADF-CC0320788CAE}" dt="2023-10-04T18:14:40.220" v="192" actId="1076"/>
          <ac:graphicFrameMkLst>
            <pc:docMk/>
            <pc:sldMk cId="0" sldId="266"/>
            <ac:graphicFrameMk id="12" creationId="{00000000-0000-0000-0000-000000000000}"/>
          </ac:graphicFrameMkLst>
        </pc:graphicFrameChg>
        <pc:graphicFrameChg chg="mod">
          <ac:chgData name="Александр Шимко" userId="dcf2db6996c0251e" providerId="LiveId" clId="{04E5809E-8B5C-44C2-BADF-CC0320788CAE}" dt="2023-10-04T18:15:29.270" v="196" actId="1076"/>
          <ac:graphicFrameMkLst>
            <pc:docMk/>
            <pc:sldMk cId="0" sldId="266"/>
            <ac:graphicFrameMk id="13" creationId="{00000000-0000-0000-0000-000000000000}"/>
          </ac:graphicFrameMkLst>
        </pc:graphicFrameChg>
        <pc:picChg chg="del">
          <ac:chgData name="Александр Шимко" userId="dcf2db6996c0251e" providerId="LiveId" clId="{04E5809E-8B5C-44C2-BADF-CC0320788CAE}" dt="2023-10-04T17:22:19.942" v="49" actId="478"/>
          <ac:picMkLst>
            <pc:docMk/>
            <pc:sldMk cId="0" sldId="266"/>
            <ac:picMk id="4" creationId="{00000000-0000-0000-0000-000000000000}"/>
          </ac:picMkLst>
        </pc:picChg>
      </pc:sldChg>
      <pc:sldChg chg="delSp mod">
        <pc:chgData name="Александр Шимко" userId="dcf2db6996c0251e" providerId="LiveId" clId="{04E5809E-8B5C-44C2-BADF-CC0320788CAE}" dt="2023-10-04T17:22:21.798" v="50" actId="478"/>
        <pc:sldMkLst>
          <pc:docMk/>
          <pc:sldMk cId="0" sldId="267"/>
        </pc:sldMkLst>
        <pc:picChg chg="del">
          <ac:chgData name="Александр Шимко" userId="dcf2db6996c0251e" providerId="LiveId" clId="{04E5809E-8B5C-44C2-BADF-CC0320788CAE}" dt="2023-10-04T17:22:21.798" v="50" actId="478"/>
          <ac:picMkLst>
            <pc:docMk/>
            <pc:sldMk cId="0" sldId="267"/>
            <ac:picMk id="4" creationId="{00000000-0000-0000-0000-000000000000}"/>
          </ac:picMkLst>
        </pc:picChg>
      </pc:sldChg>
      <pc:sldChg chg="delSp mod">
        <pc:chgData name="Александр Шимко" userId="dcf2db6996c0251e" providerId="LiveId" clId="{04E5809E-8B5C-44C2-BADF-CC0320788CAE}" dt="2023-10-04T17:22:27.286" v="53" actId="478"/>
        <pc:sldMkLst>
          <pc:docMk/>
          <pc:sldMk cId="0" sldId="269"/>
        </pc:sldMkLst>
        <pc:picChg chg="del">
          <ac:chgData name="Александр Шимко" userId="dcf2db6996c0251e" providerId="LiveId" clId="{04E5809E-8B5C-44C2-BADF-CC0320788CAE}" dt="2023-10-04T17:22:27.286" v="53" actId="478"/>
          <ac:picMkLst>
            <pc:docMk/>
            <pc:sldMk cId="0" sldId="269"/>
            <ac:picMk id="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17:47.096" v="208" actId="1076"/>
        <pc:sldMkLst>
          <pc:docMk/>
          <pc:sldMk cId="1064338096" sldId="270"/>
        </pc:sldMkLst>
        <pc:spChg chg="mod">
          <ac:chgData name="Александр Шимко" userId="dcf2db6996c0251e" providerId="LiveId" clId="{04E5809E-8B5C-44C2-BADF-CC0320788CAE}" dt="2023-10-04T18:17:21.167" v="205" actId="1076"/>
          <ac:spMkLst>
            <pc:docMk/>
            <pc:sldMk cId="1064338096" sldId="270"/>
            <ac:spMk id="8" creationId="{D89ED073-2014-4FDC-9B58-F3082871AEFE}"/>
          </ac:spMkLst>
        </pc:spChg>
        <pc:grpChg chg="add mod">
          <ac:chgData name="Александр Шимко" userId="dcf2db6996c0251e" providerId="LiveId" clId="{04E5809E-8B5C-44C2-BADF-CC0320788CAE}" dt="2023-10-04T18:17:47.096" v="208" actId="1076"/>
          <ac:grpSpMkLst>
            <pc:docMk/>
            <pc:sldMk cId="1064338096" sldId="270"/>
            <ac:grpSpMk id="2" creationId="{6B7DC5D8-ED5E-B2A5-0464-C3BE8B31294A}"/>
          </ac:grpSpMkLst>
        </pc:grpChg>
        <pc:graphicFrameChg chg="mod modGraphic">
          <ac:chgData name="Александр Шимко" userId="dcf2db6996c0251e" providerId="LiveId" clId="{04E5809E-8B5C-44C2-BADF-CC0320788CAE}" dt="2023-10-04T18:16:57.867" v="203" actId="1076"/>
          <ac:graphicFrameMkLst>
            <pc:docMk/>
            <pc:sldMk cId="1064338096" sldId="270"/>
            <ac:graphicFrameMk id="4" creationId="{1380DF84-839C-41D4-B530-14FD42874805}"/>
          </ac:graphicFrameMkLst>
        </pc:graphicFrameChg>
        <pc:picChg chg="mod">
          <ac:chgData name="Александр Шимко" userId="dcf2db6996c0251e" providerId="LiveId" clId="{04E5809E-8B5C-44C2-BADF-CC0320788CAE}" dt="2023-10-04T18:17:47.096" v="208" actId="1076"/>
          <ac:picMkLst>
            <pc:docMk/>
            <pc:sldMk cId="1064338096" sldId="270"/>
            <ac:picMk id="7" creationId="{115F1C8D-38FB-4953-BDB1-BAD96D859E8D}"/>
          </ac:picMkLst>
        </pc:picChg>
        <pc:picChg chg="mod">
          <ac:chgData name="Александр Шимко" userId="dcf2db6996c0251e" providerId="LiveId" clId="{04E5809E-8B5C-44C2-BADF-CC0320788CAE}" dt="2023-10-04T18:17:47.096" v="208" actId="1076"/>
          <ac:picMkLst>
            <pc:docMk/>
            <pc:sldMk cId="1064338096" sldId="270"/>
            <ac:picMk id="3076" creationId="{00000000-0000-0000-0000-000000000000}"/>
          </ac:picMkLst>
        </pc:picChg>
        <pc:picChg chg="del">
          <ac:chgData name="Александр Шимко" userId="dcf2db6996c0251e" providerId="LiveId" clId="{04E5809E-8B5C-44C2-BADF-CC0320788CAE}" dt="2023-10-04T17:22:23.414" v="51" actId="478"/>
          <ac:picMkLst>
            <pc:docMk/>
            <pc:sldMk cId="1064338096" sldId="270"/>
            <ac:picMk id="5124" creationId="{00000000-0000-0000-0000-000000000000}"/>
          </ac:picMkLst>
        </pc:picChg>
      </pc:sldChg>
      <pc:sldChg chg="delSp modSp mod">
        <pc:chgData name="Александр Шимко" userId="dcf2db6996c0251e" providerId="LiveId" clId="{04E5809E-8B5C-44C2-BADF-CC0320788CAE}" dt="2023-10-04T18:30:38.158" v="264" actId="1076"/>
        <pc:sldMkLst>
          <pc:docMk/>
          <pc:sldMk cId="1450297417" sldId="271"/>
        </pc:sldMkLst>
        <pc:spChg chg="mod">
          <ac:chgData name="Александр Шимко" userId="dcf2db6996c0251e" providerId="LiveId" clId="{04E5809E-8B5C-44C2-BADF-CC0320788CAE}" dt="2023-10-04T18:30:38.158" v="264" actId="1076"/>
          <ac:spMkLst>
            <pc:docMk/>
            <pc:sldMk cId="1450297417" sldId="271"/>
            <ac:spMk id="15" creationId="{E6FA228F-497E-4F6A-A98A-4E45B73AAF9B}"/>
          </ac:spMkLst>
        </pc:spChg>
        <pc:picChg chg="del">
          <ac:chgData name="Александр Шимко" userId="dcf2db6996c0251e" providerId="LiveId" clId="{04E5809E-8B5C-44C2-BADF-CC0320788CAE}" dt="2023-10-04T17:17:47.220" v="15" actId="478"/>
          <ac:picMkLst>
            <pc:docMk/>
            <pc:sldMk cId="1450297417" sldId="271"/>
            <ac:picMk id="2051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2:10.421" v="266" actId="1076"/>
        <pc:sldMkLst>
          <pc:docMk/>
          <pc:sldMk cId="2772364525" sldId="272"/>
        </pc:sldMkLst>
        <pc:spChg chg="mod">
          <ac:chgData name="Александр Шимко" userId="dcf2db6996c0251e" providerId="LiveId" clId="{04E5809E-8B5C-44C2-BADF-CC0320788CAE}" dt="2023-10-04T18:32:10.421" v="266" actId="1076"/>
          <ac:spMkLst>
            <pc:docMk/>
            <pc:sldMk cId="2772364525" sldId="272"/>
            <ac:spMk id="12" creationId="{23D49100-C186-4FD4-9362-EA3FB5711DC2}"/>
          </ac:spMkLst>
        </pc:spChg>
        <pc:grpChg chg="add mod">
          <ac:chgData name="Александр Шимко" userId="dcf2db6996c0251e" providerId="LiveId" clId="{04E5809E-8B5C-44C2-BADF-CC0320788CAE}" dt="2023-10-04T17:31:46.360" v="98" actId="1076"/>
          <ac:grpSpMkLst>
            <pc:docMk/>
            <pc:sldMk cId="2772364525" sldId="272"/>
            <ac:grpSpMk id="2" creationId="{11417F6D-3447-ACB6-BEFA-EB626799F413}"/>
          </ac:grpSpMkLst>
        </pc:grpChg>
        <pc:picChg chg="mod">
          <ac:chgData name="Александр Шимко" userId="dcf2db6996c0251e" providerId="LiveId" clId="{04E5809E-8B5C-44C2-BADF-CC0320788CAE}" dt="2023-10-04T18:32:01.865" v="265" actId="1076"/>
          <ac:picMkLst>
            <pc:docMk/>
            <pc:sldMk cId="2772364525" sldId="272"/>
            <ac:picMk id="5" creationId="{4658D1BD-904B-4CA6-9E86-A2891CF7567E}"/>
          </ac:picMkLst>
        </pc:picChg>
        <pc:picChg chg="mod">
          <ac:chgData name="Александр Шимко" userId="dcf2db6996c0251e" providerId="LiveId" clId="{04E5809E-8B5C-44C2-BADF-CC0320788CAE}" dt="2023-10-04T17:31:46.360" v="98" actId="1076"/>
          <ac:picMkLst>
            <pc:docMk/>
            <pc:sldMk cId="2772364525" sldId="272"/>
            <ac:picMk id="6" creationId="{FC22443A-A0CE-4D3A-B991-7471C89EBA16}"/>
          </ac:picMkLst>
        </pc:picChg>
        <pc:picChg chg="mod">
          <ac:chgData name="Александр Шимко" userId="dcf2db6996c0251e" providerId="LiveId" clId="{04E5809E-8B5C-44C2-BADF-CC0320788CAE}" dt="2023-10-04T17:31:46.360" v="98" actId="1076"/>
          <ac:picMkLst>
            <pc:docMk/>
            <pc:sldMk cId="2772364525" sldId="272"/>
            <ac:picMk id="11" creationId="{CAA0AB92-6A8B-448B-A46A-91E2D00248D1}"/>
          </ac:picMkLst>
        </pc:picChg>
        <pc:picChg chg="del">
          <ac:chgData name="Александр Шимко" userId="dcf2db6996c0251e" providerId="LiveId" clId="{04E5809E-8B5C-44C2-BADF-CC0320788CAE}" dt="2023-10-04T17:20:04.140" v="26" actId="478"/>
          <ac:picMkLst>
            <pc:docMk/>
            <pc:sldMk cId="2772364525" sldId="272"/>
            <ac:picMk id="3074" creationId="{00000000-0000-0000-0000-000000000000}"/>
          </ac:picMkLst>
        </pc:picChg>
      </pc:sldChg>
      <pc:sldChg chg="addSp delSp modSp mod modAnim">
        <pc:chgData name="Александр Шимко" userId="dcf2db6996c0251e" providerId="LiveId" clId="{04E5809E-8B5C-44C2-BADF-CC0320788CAE}" dt="2023-10-04T19:08:21.080" v="393"/>
        <pc:sldMkLst>
          <pc:docMk/>
          <pc:sldMk cId="233260178" sldId="273"/>
        </pc:sldMkLst>
        <pc:spChg chg="mod">
          <ac:chgData name="Александр Шимко" userId="dcf2db6996c0251e" providerId="LiveId" clId="{04E5809E-8B5C-44C2-BADF-CC0320788CAE}" dt="2023-10-04T18:21:17.851" v="222" actId="1076"/>
          <ac:spMkLst>
            <pc:docMk/>
            <pc:sldMk cId="233260178" sldId="273"/>
            <ac:spMk id="17" creationId="{54C4608B-5BD5-4940-89EE-BEC1B407A187}"/>
          </ac:spMkLst>
        </pc:spChg>
        <pc:spChg chg="mod topLvl">
          <ac:chgData name="Александр Шимко" userId="dcf2db6996c0251e" providerId="LiveId" clId="{04E5809E-8B5C-44C2-BADF-CC0320788CAE}" dt="2023-10-04T18:20:35.225" v="220" actId="165"/>
          <ac:spMkLst>
            <pc:docMk/>
            <pc:sldMk cId="233260178" sldId="273"/>
            <ac:spMk id="18" creationId="{01BE71DF-F07D-44B4-8DF8-F92B886C046F}"/>
          </ac:spMkLst>
        </pc:spChg>
        <pc:spChg chg="mod topLvl">
          <ac:chgData name="Александр Шимко" userId="dcf2db6996c0251e" providerId="LiveId" clId="{04E5809E-8B5C-44C2-BADF-CC0320788CAE}" dt="2023-10-04T18:20:35.225" v="220" actId="165"/>
          <ac:spMkLst>
            <pc:docMk/>
            <pc:sldMk cId="233260178" sldId="273"/>
            <ac:spMk id="21" creationId="{16285F72-6007-4A2D-8711-D03479F21150}"/>
          </ac:spMkLst>
        </pc:spChg>
        <pc:spChg chg="mod topLvl">
          <ac:chgData name="Александр Шимко" userId="dcf2db6996c0251e" providerId="LiveId" clId="{04E5809E-8B5C-44C2-BADF-CC0320788CAE}" dt="2023-10-04T18:20:35.225" v="220" actId="165"/>
          <ac:spMkLst>
            <pc:docMk/>
            <pc:sldMk cId="233260178" sldId="273"/>
            <ac:spMk id="23" creationId="{E6000830-2DFF-437B-BE2F-8E993D5E9436}"/>
          </ac:spMkLst>
        </pc:spChg>
        <pc:spChg chg="mod topLvl">
          <ac:chgData name="Александр Шимко" userId="dcf2db6996c0251e" providerId="LiveId" clId="{04E5809E-8B5C-44C2-BADF-CC0320788CAE}" dt="2023-10-04T18:20:35.225" v="220" actId="165"/>
          <ac:spMkLst>
            <pc:docMk/>
            <pc:sldMk cId="233260178" sldId="273"/>
            <ac:spMk id="25" creationId="{2A477293-DCFD-4BAA-8856-6A1F602A7D72}"/>
          </ac:spMkLst>
        </pc:spChg>
        <pc:grpChg chg="add del mod">
          <ac:chgData name="Александр Шимко" userId="dcf2db6996c0251e" providerId="LiveId" clId="{04E5809E-8B5C-44C2-BADF-CC0320788CAE}" dt="2023-10-04T18:20:35.225" v="220" actId="165"/>
          <ac:grpSpMkLst>
            <pc:docMk/>
            <pc:sldMk cId="233260178" sldId="273"/>
            <ac:grpSpMk id="2" creationId="{20E36CCE-27E0-78C9-D777-ABC9B234161D}"/>
          </ac:grpSpMkLst>
        </pc:grpChg>
        <pc:grpChg chg="add mod">
          <ac:chgData name="Александр Шимко" userId="dcf2db6996c0251e" providerId="LiveId" clId="{04E5809E-8B5C-44C2-BADF-CC0320788CAE}" dt="2023-10-04T18:22:09.033" v="227" actId="1076"/>
          <ac:grpSpMkLst>
            <pc:docMk/>
            <pc:sldMk cId="233260178" sldId="273"/>
            <ac:grpSpMk id="3" creationId="{1726F43A-0A70-961D-74A3-520DBCB73354}"/>
          </ac:grpSpMkLst>
        </pc:grpChg>
        <pc:picChg chg="mod topLvl">
          <ac:chgData name="Александр Шимко" userId="dcf2db6996c0251e" providerId="LiveId" clId="{04E5809E-8B5C-44C2-BADF-CC0320788CAE}" dt="2023-10-04T18:22:09.033" v="227" actId="1076"/>
          <ac:picMkLst>
            <pc:docMk/>
            <pc:sldMk cId="233260178" sldId="273"/>
            <ac:picMk id="16" creationId="{2D9E0C88-96EC-4578-8D28-7F9934D55C17}"/>
          </ac:picMkLst>
        </pc:picChg>
        <pc:picChg chg="del">
          <ac:chgData name="Александр Шимко" userId="dcf2db6996c0251e" providerId="LiveId" clId="{04E5809E-8B5C-44C2-BADF-CC0320788CAE}" dt="2023-10-04T17:22:29.255" v="54" actId="478"/>
          <ac:picMkLst>
            <pc:docMk/>
            <pc:sldMk cId="233260178" sldId="273"/>
            <ac:picMk id="7171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2:09.033" v="227" actId="1076"/>
          <ac:picMkLst>
            <pc:docMk/>
            <pc:sldMk cId="233260178" sldId="273"/>
            <ac:picMk id="7173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0:35.225" v="220" actId="165"/>
          <ac:picMkLst>
            <pc:docMk/>
            <pc:sldMk cId="233260178" sldId="273"/>
            <ac:picMk id="7174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0:35.225" v="220" actId="165"/>
          <ac:picMkLst>
            <pc:docMk/>
            <pc:sldMk cId="233260178" sldId="273"/>
            <ac:picMk id="7175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0:35.225" v="220" actId="165"/>
          <ac:picMkLst>
            <pc:docMk/>
            <pc:sldMk cId="233260178" sldId="273"/>
            <ac:picMk id="7176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0:35.225" v="220" actId="165"/>
          <ac:picMkLst>
            <pc:docMk/>
            <pc:sldMk cId="233260178" sldId="273"/>
            <ac:picMk id="7177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8:20:53.477" v="221" actId="1076"/>
          <ac:picMkLst>
            <pc:docMk/>
            <pc:sldMk cId="233260178" sldId="273"/>
            <ac:picMk id="7182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0:35.225" v="220" actId="165"/>
          <ac:picMkLst>
            <pc:docMk/>
            <pc:sldMk cId="233260178" sldId="273"/>
            <ac:picMk id="7185" creationId="{00000000-0000-0000-0000-000000000000}"/>
          </ac:picMkLst>
        </pc:picChg>
      </pc:sldChg>
      <pc:sldChg chg="delSp">
        <pc:chgData name="Александр Шимко" userId="dcf2db6996c0251e" providerId="LiveId" clId="{04E5809E-8B5C-44C2-BADF-CC0320788CAE}" dt="2023-10-04T17:22:44.920" v="55" actId="478"/>
        <pc:sldMkLst>
          <pc:docMk/>
          <pc:sldMk cId="1233633512" sldId="274"/>
        </pc:sldMkLst>
        <pc:picChg chg="del">
          <ac:chgData name="Александр Шимко" userId="dcf2db6996c0251e" providerId="LiveId" clId="{04E5809E-8B5C-44C2-BADF-CC0320788CAE}" dt="2023-10-04T17:22:44.920" v="55" actId="478"/>
          <ac:picMkLst>
            <pc:docMk/>
            <pc:sldMk cId="1233633512" sldId="274"/>
            <ac:picMk id="8195" creationId="{00000000-0000-0000-0000-000000000000}"/>
          </ac:picMkLst>
        </pc:picChg>
      </pc:sldChg>
      <pc:sldChg chg="addSp delSp modSp mod modAnim">
        <pc:chgData name="Александр Шимко" userId="dcf2db6996c0251e" providerId="LiveId" clId="{04E5809E-8B5C-44C2-BADF-CC0320788CAE}" dt="2023-10-04T19:12:34.722" v="411"/>
        <pc:sldMkLst>
          <pc:docMk/>
          <pc:sldMk cId="2358491669" sldId="275"/>
        </pc:sldMkLst>
        <pc:spChg chg="mod topLvl">
          <ac:chgData name="Александр Шимко" userId="dcf2db6996c0251e" providerId="LiveId" clId="{04E5809E-8B5C-44C2-BADF-CC0320788CAE}" dt="2023-10-04T18:22:39.108" v="230" actId="165"/>
          <ac:spMkLst>
            <pc:docMk/>
            <pc:sldMk cId="2358491669" sldId="275"/>
            <ac:spMk id="2" creationId="{75A57AD4-2E5A-1C9D-1B83-8462BC0878D2}"/>
          </ac:spMkLst>
        </pc:spChg>
        <pc:spChg chg="mod topLvl">
          <ac:chgData name="Александр Шимко" userId="dcf2db6996c0251e" providerId="LiveId" clId="{04E5809E-8B5C-44C2-BADF-CC0320788CAE}" dt="2023-10-04T18:22:39.108" v="230" actId="165"/>
          <ac:spMkLst>
            <pc:docMk/>
            <pc:sldMk cId="2358491669" sldId="275"/>
            <ac:spMk id="4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22:39.108" v="230" actId="165"/>
          <ac:spMkLst>
            <pc:docMk/>
            <pc:sldMk cId="2358491669" sldId="275"/>
            <ac:spMk id="5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22:39.108" v="230" actId="165"/>
          <ac:spMkLst>
            <pc:docMk/>
            <pc:sldMk cId="2358491669" sldId="275"/>
            <ac:spMk id="6" creationId="{00000000-0000-0000-0000-000000000000}"/>
          </ac:spMkLst>
        </pc:spChg>
        <pc:spChg chg="mod">
          <ac:chgData name="Александр Шимко" userId="dcf2db6996c0251e" providerId="LiveId" clId="{04E5809E-8B5C-44C2-BADF-CC0320788CAE}" dt="2023-10-04T18:22:47.005" v="231" actId="1076"/>
          <ac:spMkLst>
            <pc:docMk/>
            <pc:sldMk cId="2358491669" sldId="275"/>
            <ac:spMk id="25" creationId="{8BEFA0E6-4404-4B40-9377-52A6FD432064}"/>
          </ac:spMkLst>
        </pc:spChg>
        <pc:spChg chg="mod topLvl">
          <ac:chgData name="Александр Шимко" userId="dcf2db6996c0251e" providerId="LiveId" clId="{04E5809E-8B5C-44C2-BADF-CC0320788CAE}" dt="2023-10-04T18:22:39.108" v="230" actId="165"/>
          <ac:spMkLst>
            <pc:docMk/>
            <pc:sldMk cId="2358491669" sldId="275"/>
            <ac:spMk id="26" creationId="{4E98AF8F-54A6-4B4B-8030-9CBC7F5A7593}"/>
          </ac:spMkLst>
        </pc:spChg>
        <pc:spChg chg="mod topLvl">
          <ac:chgData name="Александр Шимко" userId="dcf2db6996c0251e" providerId="LiveId" clId="{04E5809E-8B5C-44C2-BADF-CC0320788CAE}" dt="2023-10-04T18:22:39.108" v="230" actId="165"/>
          <ac:spMkLst>
            <pc:docMk/>
            <pc:sldMk cId="2358491669" sldId="275"/>
            <ac:spMk id="27" creationId="{7E58BA42-66A7-493A-B25F-8A99D00B1985}"/>
          </ac:spMkLst>
        </pc:spChg>
        <pc:spChg chg="mod topLvl">
          <ac:chgData name="Александр Шимко" userId="dcf2db6996c0251e" providerId="LiveId" clId="{04E5809E-8B5C-44C2-BADF-CC0320788CAE}" dt="2023-10-04T18:22:39.108" v="230" actId="165"/>
          <ac:spMkLst>
            <pc:docMk/>
            <pc:sldMk cId="2358491669" sldId="275"/>
            <ac:spMk id="28" creationId="{E4648757-9864-4311-A439-C77826E57E2C}"/>
          </ac:spMkLst>
        </pc:spChg>
        <pc:spChg chg="mod topLvl">
          <ac:chgData name="Александр Шимко" userId="dcf2db6996c0251e" providerId="LiveId" clId="{04E5809E-8B5C-44C2-BADF-CC0320788CAE}" dt="2023-10-04T18:22:39.108" v="230" actId="165"/>
          <ac:spMkLst>
            <pc:docMk/>
            <pc:sldMk cId="2358491669" sldId="275"/>
            <ac:spMk id="29" creationId="{5DEEFD8E-5CAE-41FB-8EDB-476CFAF75D81}"/>
          </ac:spMkLst>
        </pc:spChg>
        <pc:spChg chg="mod topLvl">
          <ac:chgData name="Александр Шимко" userId="dcf2db6996c0251e" providerId="LiveId" clId="{04E5809E-8B5C-44C2-BADF-CC0320788CAE}" dt="2023-10-04T18:22:39.108" v="230" actId="165"/>
          <ac:spMkLst>
            <pc:docMk/>
            <pc:sldMk cId="2358491669" sldId="275"/>
            <ac:spMk id="31" creationId="{5F81C73D-67DB-488F-ADBF-D542565B2DBA}"/>
          </ac:spMkLst>
        </pc:spChg>
        <pc:grpChg chg="add del mod">
          <ac:chgData name="Александр Шимко" userId="dcf2db6996c0251e" providerId="LiveId" clId="{04E5809E-8B5C-44C2-BADF-CC0320788CAE}" dt="2023-10-04T18:22:39.108" v="230" actId="165"/>
          <ac:grpSpMkLst>
            <pc:docMk/>
            <pc:sldMk cId="2358491669" sldId="275"/>
            <ac:grpSpMk id="3" creationId="{9352AF70-15AB-2C28-EB48-BE8912A489BB}"/>
          </ac:grpSpMkLst>
        </pc:grpChg>
        <pc:grpChg chg="add mod">
          <ac:chgData name="Александр Шимко" userId="dcf2db6996c0251e" providerId="LiveId" clId="{04E5809E-8B5C-44C2-BADF-CC0320788CAE}" dt="2023-10-04T18:23:26.025" v="236" actId="1076"/>
          <ac:grpSpMkLst>
            <pc:docMk/>
            <pc:sldMk cId="2358491669" sldId="275"/>
            <ac:grpSpMk id="7" creationId="{96747D63-4A0A-336B-6332-E627BBA0CD6C}"/>
          </ac:grpSpMkLst>
        </pc:grpChg>
        <pc:picChg chg="mod">
          <ac:chgData name="Александр Шимко" userId="dcf2db6996c0251e" providerId="LiveId" clId="{04E5809E-8B5C-44C2-BADF-CC0320788CAE}" dt="2023-10-04T18:23:26.025" v="236" actId="1076"/>
          <ac:picMkLst>
            <pc:docMk/>
            <pc:sldMk cId="2358491669" sldId="275"/>
            <ac:picMk id="24" creationId="{15437E6D-3ACF-4B16-8C7E-94DEEF7BFA19}"/>
          </ac:picMkLst>
        </pc:picChg>
        <pc:picChg chg="del">
          <ac:chgData name="Александр Шимко" userId="dcf2db6996c0251e" providerId="LiveId" clId="{04E5809E-8B5C-44C2-BADF-CC0320788CAE}" dt="2023-10-04T17:22:46.753" v="56" actId="478"/>
          <ac:picMkLst>
            <pc:docMk/>
            <pc:sldMk cId="2358491669" sldId="275"/>
            <ac:picMk id="10242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8:23:26.025" v="236" actId="1076"/>
          <ac:picMkLst>
            <pc:docMk/>
            <pc:sldMk cId="2358491669" sldId="275"/>
            <ac:picMk id="10245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2:39.108" v="230" actId="165"/>
          <ac:picMkLst>
            <pc:docMk/>
            <pc:sldMk cId="2358491669" sldId="275"/>
            <ac:picMk id="10246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2:39.108" v="230" actId="165"/>
          <ac:picMkLst>
            <pc:docMk/>
            <pc:sldMk cId="2358491669" sldId="275"/>
            <ac:picMk id="10247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2:39.108" v="230" actId="165"/>
          <ac:picMkLst>
            <pc:docMk/>
            <pc:sldMk cId="2358491669" sldId="275"/>
            <ac:picMk id="10249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2:39.108" v="230" actId="165"/>
          <ac:picMkLst>
            <pc:docMk/>
            <pc:sldMk cId="2358491669" sldId="275"/>
            <ac:picMk id="10251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2:39.108" v="230" actId="165"/>
          <ac:picMkLst>
            <pc:docMk/>
            <pc:sldMk cId="2358491669" sldId="275"/>
            <ac:picMk id="10252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2:39.108" v="230" actId="165"/>
          <ac:picMkLst>
            <pc:docMk/>
            <pc:sldMk cId="2358491669" sldId="275"/>
            <ac:picMk id="10259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2:39.108" v="230" actId="165"/>
          <ac:picMkLst>
            <pc:docMk/>
            <pc:sldMk cId="2358491669" sldId="275"/>
            <ac:picMk id="10260" creationId="{00000000-0000-0000-0000-000000000000}"/>
          </ac:picMkLst>
        </pc:picChg>
      </pc:sldChg>
      <pc:sldChg chg="delSp">
        <pc:chgData name="Александр Шимко" userId="dcf2db6996c0251e" providerId="LiveId" clId="{04E5809E-8B5C-44C2-BADF-CC0320788CAE}" dt="2023-10-04T17:22:48.689" v="57" actId="478"/>
        <pc:sldMkLst>
          <pc:docMk/>
          <pc:sldMk cId="10527841" sldId="276"/>
        </pc:sldMkLst>
        <pc:picChg chg="del">
          <ac:chgData name="Александр Шимко" userId="dcf2db6996c0251e" providerId="LiveId" clId="{04E5809E-8B5C-44C2-BADF-CC0320788CAE}" dt="2023-10-04T17:22:48.689" v="57" actId="478"/>
          <ac:picMkLst>
            <pc:docMk/>
            <pc:sldMk cId="10527841" sldId="276"/>
            <ac:picMk id="11266" creationId="{00000000-0000-0000-0000-000000000000}"/>
          </ac:picMkLst>
        </pc:picChg>
      </pc:sldChg>
      <pc:sldChg chg="delSp">
        <pc:chgData name="Александр Шимко" userId="dcf2db6996c0251e" providerId="LiveId" clId="{04E5809E-8B5C-44C2-BADF-CC0320788CAE}" dt="2023-10-04T17:22:53.761" v="60" actId="478"/>
        <pc:sldMkLst>
          <pc:docMk/>
          <pc:sldMk cId="3914949807" sldId="278"/>
        </pc:sldMkLst>
        <pc:picChg chg="del">
          <ac:chgData name="Александр Шимко" userId="dcf2db6996c0251e" providerId="LiveId" clId="{04E5809E-8B5C-44C2-BADF-CC0320788CAE}" dt="2023-10-04T17:22:53.761" v="60" actId="478"/>
          <ac:picMkLst>
            <pc:docMk/>
            <pc:sldMk cId="3914949807" sldId="278"/>
            <ac:picMk id="13314" creationId="{00000000-0000-0000-0000-000000000000}"/>
          </ac:picMkLst>
        </pc:picChg>
      </pc:sldChg>
      <pc:sldChg chg="addSp delSp modSp mod modAnim">
        <pc:chgData name="Александр Шимко" userId="dcf2db6996c0251e" providerId="LiveId" clId="{04E5809E-8B5C-44C2-BADF-CC0320788CAE}" dt="2023-10-04T19:16:59.745" v="425"/>
        <pc:sldMkLst>
          <pc:docMk/>
          <pc:sldMk cId="1004211225" sldId="279"/>
        </pc:sldMkLst>
        <pc:spChg chg="mod topLvl">
          <ac:chgData name="Александр Шимко" userId="dcf2db6996c0251e" providerId="LiveId" clId="{04E5809E-8B5C-44C2-BADF-CC0320788CAE}" dt="2023-10-04T18:26:44.659" v="256" actId="165"/>
          <ac:spMkLst>
            <pc:docMk/>
            <pc:sldMk cId="1004211225" sldId="279"/>
            <ac:spMk id="3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26:44.659" v="256" actId="165"/>
          <ac:spMkLst>
            <pc:docMk/>
            <pc:sldMk cId="1004211225" sldId="279"/>
            <ac:spMk id="4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26:44.659" v="256" actId="165"/>
          <ac:spMkLst>
            <pc:docMk/>
            <pc:sldMk cId="1004211225" sldId="279"/>
            <ac:spMk id="5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26:44.659" v="256" actId="165"/>
          <ac:spMkLst>
            <pc:docMk/>
            <pc:sldMk cId="1004211225" sldId="279"/>
            <ac:spMk id="6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26:44.659" v="256" actId="165"/>
          <ac:spMkLst>
            <pc:docMk/>
            <pc:sldMk cId="1004211225" sldId="279"/>
            <ac:spMk id="7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26:44.659" v="256" actId="165"/>
          <ac:spMkLst>
            <pc:docMk/>
            <pc:sldMk cId="1004211225" sldId="279"/>
            <ac:spMk id="8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26:44.659" v="256" actId="165"/>
          <ac:spMkLst>
            <pc:docMk/>
            <pc:sldMk cId="1004211225" sldId="279"/>
            <ac:spMk id="9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26:44.659" v="256" actId="165"/>
          <ac:spMkLst>
            <pc:docMk/>
            <pc:sldMk cId="1004211225" sldId="279"/>
            <ac:spMk id="10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26:44.659" v="256" actId="165"/>
          <ac:spMkLst>
            <pc:docMk/>
            <pc:sldMk cId="1004211225" sldId="279"/>
            <ac:spMk id="11" creationId="{00000000-0000-0000-0000-000000000000}"/>
          </ac:spMkLst>
        </pc:spChg>
        <pc:spChg chg="mod">
          <ac:chgData name="Александр Шимко" userId="dcf2db6996c0251e" providerId="LiveId" clId="{04E5809E-8B5C-44C2-BADF-CC0320788CAE}" dt="2023-10-04T18:26:49.595" v="257" actId="1076"/>
          <ac:spMkLst>
            <pc:docMk/>
            <pc:sldMk cId="1004211225" sldId="279"/>
            <ac:spMk id="22" creationId="{F7FA5C97-2CD0-4803-B2CF-7ECFFF4AF58B}"/>
          </ac:spMkLst>
        </pc:spChg>
        <pc:spChg chg="mod topLvl">
          <ac:chgData name="Александр Шимко" userId="dcf2db6996c0251e" providerId="LiveId" clId="{04E5809E-8B5C-44C2-BADF-CC0320788CAE}" dt="2023-10-04T18:26:44.659" v="256" actId="165"/>
          <ac:spMkLst>
            <pc:docMk/>
            <pc:sldMk cId="1004211225" sldId="279"/>
            <ac:spMk id="23" creationId="{B64199DE-453B-4F70-BD91-F9A3414B0442}"/>
          </ac:spMkLst>
        </pc:spChg>
        <pc:grpChg chg="add del mod">
          <ac:chgData name="Александр Шимко" userId="dcf2db6996c0251e" providerId="LiveId" clId="{04E5809E-8B5C-44C2-BADF-CC0320788CAE}" dt="2023-10-04T18:26:44.659" v="256" actId="165"/>
          <ac:grpSpMkLst>
            <pc:docMk/>
            <pc:sldMk cId="1004211225" sldId="279"/>
            <ac:grpSpMk id="2" creationId="{8FBEF39D-3C1B-E8A0-8839-90B8166EA5E7}"/>
          </ac:grpSpMkLst>
        </pc:grpChg>
        <pc:grpChg chg="add mod">
          <ac:chgData name="Александр Шимко" userId="dcf2db6996c0251e" providerId="LiveId" clId="{04E5809E-8B5C-44C2-BADF-CC0320788CAE}" dt="2023-10-04T18:27:20.209" v="260" actId="1076"/>
          <ac:grpSpMkLst>
            <pc:docMk/>
            <pc:sldMk cId="1004211225" sldId="279"/>
            <ac:grpSpMk id="12" creationId="{33F5F565-DFF1-6BF7-4F9A-1C369A91E8DC}"/>
          </ac:grpSpMkLst>
        </pc:grpChg>
        <pc:picChg chg="mod">
          <ac:chgData name="Александр Шимко" userId="dcf2db6996c0251e" providerId="LiveId" clId="{04E5809E-8B5C-44C2-BADF-CC0320788CAE}" dt="2023-10-04T18:27:20.209" v="260" actId="1076"/>
          <ac:picMkLst>
            <pc:docMk/>
            <pc:sldMk cId="1004211225" sldId="279"/>
            <ac:picMk id="21" creationId="{F7F7AA3C-5ABD-4534-894C-BF300778B0B2}"/>
          </ac:picMkLst>
        </pc:picChg>
        <pc:picChg chg="mod topLvl">
          <ac:chgData name="Александр Шимко" userId="dcf2db6996c0251e" providerId="LiveId" clId="{04E5809E-8B5C-44C2-BADF-CC0320788CAE}" dt="2023-10-04T18:26:44.659" v="256" actId="165"/>
          <ac:picMkLst>
            <pc:docMk/>
            <pc:sldMk cId="1004211225" sldId="279"/>
            <ac:picMk id="1028" creationId="{00000000-0000-0000-0000-000000000000}"/>
          </ac:picMkLst>
        </pc:picChg>
        <pc:picChg chg="del">
          <ac:chgData name="Александр Шимко" userId="dcf2db6996c0251e" providerId="LiveId" clId="{04E5809E-8B5C-44C2-BADF-CC0320788CAE}" dt="2023-10-04T17:22:55.945" v="61" actId="478"/>
          <ac:picMkLst>
            <pc:docMk/>
            <pc:sldMk cId="1004211225" sldId="279"/>
            <ac:picMk id="14338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6:44.659" v="256" actId="165"/>
          <ac:picMkLst>
            <pc:docMk/>
            <pc:sldMk cId="1004211225" sldId="279"/>
            <ac:picMk id="14342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6:44.659" v="256" actId="165"/>
          <ac:picMkLst>
            <pc:docMk/>
            <pc:sldMk cId="1004211225" sldId="279"/>
            <ac:picMk id="14343" creationId="{00000000-0000-0000-0000-000000000000}"/>
          </ac:picMkLst>
        </pc:picChg>
        <pc:picChg chg="mod topLvl">
          <ac:chgData name="Александр Шимко" userId="dcf2db6996c0251e" providerId="LiveId" clId="{04E5809E-8B5C-44C2-BADF-CC0320788CAE}" dt="2023-10-04T18:26:44.659" v="256" actId="165"/>
          <ac:picMkLst>
            <pc:docMk/>
            <pc:sldMk cId="1004211225" sldId="279"/>
            <ac:picMk id="14345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8:27:20.209" v="260" actId="1076"/>
          <ac:picMkLst>
            <pc:docMk/>
            <pc:sldMk cId="1004211225" sldId="279"/>
            <ac:picMk id="14348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19:00.722" v="214" actId="1076"/>
        <pc:sldMkLst>
          <pc:docMk/>
          <pc:sldMk cId="3360508277" sldId="281"/>
        </pc:sldMkLst>
        <pc:spChg chg="mod">
          <ac:chgData name="Александр Шимко" userId="dcf2db6996c0251e" providerId="LiveId" clId="{04E5809E-8B5C-44C2-BADF-CC0320788CAE}" dt="2023-10-04T18:18:18.023" v="210" actId="1076"/>
          <ac:spMkLst>
            <pc:docMk/>
            <pc:sldMk cId="3360508277" sldId="281"/>
            <ac:spMk id="8" creationId="{C8C9B26D-1F72-4611-A9E4-72C286BB7FAA}"/>
          </ac:spMkLst>
        </pc:spChg>
        <pc:grpChg chg="add mod">
          <ac:chgData name="Александр Шимко" userId="dcf2db6996c0251e" providerId="LiveId" clId="{04E5809E-8B5C-44C2-BADF-CC0320788CAE}" dt="2023-10-04T18:18:41.764" v="213" actId="1076"/>
          <ac:grpSpMkLst>
            <pc:docMk/>
            <pc:sldMk cId="3360508277" sldId="281"/>
            <ac:grpSpMk id="3" creationId="{2E658E61-618A-0649-83F7-04125341B0C2}"/>
          </ac:grpSpMkLst>
        </pc:grpChg>
        <pc:graphicFrameChg chg="mod">
          <ac:chgData name="Александр Шимко" userId="dcf2db6996c0251e" providerId="LiveId" clId="{04E5809E-8B5C-44C2-BADF-CC0320788CAE}" dt="2023-10-04T18:19:00.722" v="214" actId="1076"/>
          <ac:graphicFrameMkLst>
            <pc:docMk/>
            <pc:sldMk cId="3360508277" sldId="281"/>
            <ac:graphicFrameMk id="2" creationId="{14299233-DC03-46D0-BB73-D414D1AE03E8}"/>
          </ac:graphicFrameMkLst>
        </pc:graphicFrameChg>
        <pc:picChg chg="mod">
          <ac:chgData name="Александр Шимко" userId="dcf2db6996c0251e" providerId="LiveId" clId="{04E5809E-8B5C-44C2-BADF-CC0320788CAE}" dt="2023-10-04T18:18:41.764" v="213" actId="1076"/>
          <ac:picMkLst>
            <pc:docMk/>
            <pc:sldMk cId="3360508277" sldId="281"/>
            <ac:picMk id="7" creationId="{E98A7F49-50ED-42F9-8488-1F75C5C229C5}"/>
          </ac:picMkLst>
        </pc:picChg>
        <pc:picChg chg="del">
          <ac:chgData name="Александр Шимко" userId="dcf2db6996c0251e" providerId="LiveId" clId="{04E5809E-8B5C-44C2-BADF-CC0320788CAE}" dt="2023-10-04T17:22:25.591" v="52" actId="478"/>
          <ac:picMkLst>
            <pc:docMk/>
            <pc:sldMk cId="3360508277" sldId="281"/>
            <ac:picMk id="307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8:18:41.764" v="213" actId="1076"/>
          <ac:picMkLst>
            <pc:docMk/>
            <pc:sldMk cId="3360508277" sldId="281"/>
            <ac:picMk id="3077" creationId="{00000000-0000-0000-0000-000000000000}"/>
          </ac:picMkLst>
        </pc:picChg>
      </pc:sldChg>
      <pc:sldChg chg="addSp delSp modSp">
        <pc:chgData name="Александр Шимко" userId="dcf2db6996c0251e" providerId="LiveId" clId="{04E5809E-8B5C-44C2-BADF-CC0320788CAE}" dt="2023-10-04T17:28:22.590" v="78" actId="1076"/>
        <pc:sldMkLst>
          <pc:docMk/>
          <pc:sldMk cId="0" sldId="282"/>
        </pc:sldMkLst>
        <pc:grpChg chg="add mod">
          <ac:chgData name="Александр Шимко" userId="dcf2db6996c0251e" providerId="LiveId" clId="{04E5809E-8B5C-44C2-BADF-CC0320788CAE}" dt="2023-10-04T17:28:22.590" v="78" actId="1076"/>
          <ac:grpSpMkLst>
            <pc:docMk/>
            <pc:sldMk cId="0" sldId="282"/>
            <ac:grpSpMk id="2" creationId="{7A78959C-FAF0-E103-E895-00FCA7AE94D9}"/>
          </ac:grpSpMkLst>
        </pc:grpChg>
        <pc:picChg chg="del">
          <ac:chgData name="Александр Шимко" userId="dcf2db6996c0251e" providerId="LiveId" clId="{04E5809E-8B5C-44C2-BADF-CC0320788CAE}" dt="2023-10-04T17:19:12.175" v="20" actId="478"/>
          <ac:picMkLst>
            <pc:docMk/>
            <pc:sldMk cId="0" sldId="282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28:22.590" v="78" actId="1076"/>
          <ac:picMkLst>
            <pc:docMk/>
            <pc:sldMk cId="0" sldId="282"/>
            <ac:picMk id="6" creationId="{A588F811-F2F5-4F54-84E3-F949B138FCC4}"/>
          </ac:picMkLst>
        </pc:picChg>
        <pc:picChg chg="mod">
          <ac:chgData name="Александр Шимко" userId="dcf2db6996c0251e" providerId="LiveId" clId="{04E5809E-8B5C-44C2-BADF-CC0320788CAE}" dt="2023-10-04T17:28:22.590" v="78" actId="1076"/>
          <ac:picMkLst>
            <pc:docMk/>
            <pc:sldMk cId="0" sldId="282"/>
            <ac:picMk id="16" creationId="{F6BE1181-AEE2-4199-BA59-B3FDA5F81CA4}"/>
          </ac:picMkLst>
        </pc:picChg>
      </pc:sldChg>
      <pc:sldChg chg="addSp delSp modSp">
        <pc:chgData name="Александр Шимко" userId="dcf2db6996c0251e" providerId="LiveId" clId="{04E5809E-8B5C-44C2-BADF-CC0320788CAE}" dt="2023-10-04T17:30:15.549" v="89" actId="1076"/>
        <pc:sldMkLst>
          <pc:docMk/>
          <pc:sldMk cId="0" sldId="283"/>
        </pc:sldMkLst>
        <pc:grpChg chg="add mod">
          <ac:chgData name="Александр Шимко" userId="dcf2db6996c0251e" providerId="LiveId" clId="{04E5809E-8B5C-44C2-BADF-CC0320788CAE}" dt="2023-10-04T17:30:15.549" v="89" actId="1076"/>
          <ac:grpSpMkLst>
            <pc:docMk/>
            <pc:sldMk cId="0" sldId="283"/>
            <ac:grpSpMk id="2" creationId="{1C781BB1-FA2A-C97D-51C8-26F306EC019C}"/>
          </ac:grpSpMkLst>
        </pc:grpChg>
        <pc:picChg chg="del">
          <ac:chgData name="Александр Шимко" userId="dcf2db6996c0251e" providerId="LiveId" clId="{04E5809E-8B5C-44C2-BADF-CC0320788CAE}" dt="2023-10-04T17:19:26.537" v="23" actId="478"/>
          <ac:picMkLst>
            <pc:docMk/>
            <pc:sldMk cId="0" sldId="283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30:15.549" v="89" actId="1076"/>
          <ac:picMkLst>
            <pc:docMk/>
            <pc:sldMk cId="0" sldId="283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7:30:15.549" v="89" actId="1076"/>
          <ac:picMkLst>
            <pc:docMk/>
            <pc:sldMk cId="0" sldId="283"/>
            <ac:picMk id="12" creationId="{74B11CB3-5753-4F4D-A8A1-BDBA1A9FC594}"/>
          </ac:picMkLst>
        </pc:picChg>
      </pc:sldChg>
      <pc:sldChg chg="addSp delSp modSp">
        <pc:chgData name="Александр Шимко" userId="dcf2db6996c0251e" providerId="LiveId" clId="{04E5809E-8B5C-44C2-BADF-CC0320788CAE}" dt="2023-10-04T17:30:45.003" v="93" actId="1076"/>
        <pc:sldMkLst>
          <pc:docMk/>
          <pc:sldMk cId="0" sldId="284"/>
        </pc:sldMkLst>
        <pc:grpChg chg="add mod">
          <ac:chgData name="Александр Шимко" userId="dcf2db6996c0251e" providerId="LiveId" clId="{04E5809E-8B5C-44C2-BADF-CC0320788CAE}" dt="2023-10-04T17:30:45.003" v="93" actId="1076"/>
          <ac:grpSpMkLst>
            <pc:docMk/>
            <pc:sldMk cId="0" sldId="284"/>
            <ac:grpSpMk id="2" creationId="{06010B46-8685-651A-C34E-0A06FAE65B99}"/>
          </ac:grpSpMkLst>
        </pc:grpChg>
        <pc:picChg chg="del">
          <ac:chgData name="Александр Шимко" userId="dcf2db6996c0251e" providerId="LiveId" clId="{04E5809E-8B5C-44C2-BADF-CC0320788CAE}" dt="2023-10-04T17:19:55.836" v="24" actId="478"/>
          <ac:picMkLst>
            <pc:docMk/>
            <pc:sldMk cId="0" sldId="284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30:45.003" v="93" actId="1076"/>
          <ac:picMkLst>
            <pc:docMk/>
            <pc:sldMk cId="0" sldId="284"/>
            <ac:picMk id="6" creationId="{E9C972E8-914F-4727-A1DC-CEEF1A0B7BC6}"/>
          </ac:picMkLst>
        </pc:picChg>
        <pc:picChg chg="mod">
          <ac:chgData name="Александр Шимко" userId="dcf2db6996c0251e" providerId="LiveId" clId="{04E5809E-8B5C-44C2-BADF-CC0320788CAE}" dt="2023-10-04T17:30:45.003" v="93" actId="1076"/>
          <ac:picMkLst>
            <pc:docMk/>
            <pc:sldMk cId="0" sldId="284"/>
            <ac:picMk id="14" creationId="{0FC4D601-68B2-4347-9262-7765FEC08385}"/>
          </ac:picMkLst>
        </pc:picChg>
      </pc:sldChg>
      <pc:sldChg chg="addSp delSp modSp">
        <pc:chgData name="Александр Шимко" userId="dcf2db6996c0251e" providerId="LiveId" clId="{04E5809E-8B5C-44C2-BADF-CC0320788CAE}" dt="2023-10-04T17:29:17.273" v="84" actId="1076"/>
        <pc:sldMkLst>
          <pc:docMk/>
          <pc:sldMk cId="0" sldId="285"/>
        </pc:sldMkLst>
        <pc:grpChg chg="add mod">
          <ac:chgData name="Александр Шимко" userId="dcf2db6996c0251e" providerId="LiveId" clId="{04E5809E-8B5C-44C2-BADF-CC0320788CAE}" dt="2023-10-04T17:29:17.273" v="84" actId="1076"/>
          <ac:grpSpMkLst>
            <pc:docMk/>
            <pc:sldMk cId="0" sldId="285"/>
            <ac:grpSpMk id="2" creationId="{94957726-D972-3A81-2A27-5A3318149AC9}"/>
          </ac:grpSpMkLst>
        </pc:grpChg>
        <pc:picChg chg="del">
          <ac:chgData name="Александр Шимко" userId="dcf2db6996c0251e" providerId="LiveId" clId="{04E5809E-8B5C-44C2-BADF-CC0320788CAE}" dt="2023-10-04T17:19:16.255" v="21" actId="478"/>
          <ac:picMkLst>
            <pc:docMk/>
            <pc:sldMk cId="0" sldId="285"/>
            <ac:picMk id="5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29:17.273" v="84" actId="1076"/>
          <ac:picMkLst>
            <pc:docMk/>
            <pc:sldMk cId="0" sldId="285"/>
            <ac:picMk id="6" creationId="{40F5265E-DDA2-4C1B-B872-4839BEB8D69A}"/>
          </ac:picMkLst>
        </pc:picChg>
        <pc:picChg chg="mod">
          <ac:chgData name="Александр Шимко" userId="dcf2db6996c0251e" providerId="LiveId" clId="{04E5809E-8B5C-44C2-BADF-CC0320788CAE}" dt="2023-10-04T17:29:17.273" v="84" actId="1076"/>
          <ac:picMkLst>
            <pc:docMk/>
            <pc:sldMk cId="0" sldId="285"/>
            <ac:picMk id="15" creationId="{3AC52153-A771-46C0-AB9A-F37A632E3223}"/>
          </ac:picMkLst>
        </pc:picChg>
      </pc:sldChg>
      <pc:sldChg chg="addSp delSp modSp">
        <pc:chgData name="Александр Шимко" userId="dcf2db6996c0251e" providerId="LiveId" clId="{04E5809E-8B5C-44C2-BADF-CC0320788CAE}" dt="2023-10-04T17:29:48.194" v="87" actId="1076"/>
        <pc:sldMkLst>
          <pc:docMk/>
          <pc:sldMk cId="0" sldId="286"/>
        </pc:sldMkLst>
        <pc:grpChg chg="add mod">
          <ac:chgData name="Александр Шимко" userId="dcf2db6996c0251e" providerId="LiveId" clId="{04E5809E-8B5C-44C2-BADF-CC0320788CAE}" dt="2023-10-04T17:29:48.194" v="87" actId="1076"/>
          <ac:grpSpMkLst>
            <pc:docMk/>
            <pc:sldMk cId="0" sldId="286"/>
            <ac:grpSpMk id="2" creationId="{5C8701FB-EA1D-90A2-658D-1DE838F2FBC7}"/>
          </ac:grpSpMkLst>
        </pc:grpChg>
        <pc:picChg chg="del">
          <ac:chgData name="Александр Шимко" userId="dcf2db6996c0251e" providerId="LiveId" clId="{04E5809E-8B5C-44C2-BADF-CC0320788CAE}" dt="2023-10-04T17:19:21.352" v="22" actId="478"/>
          <ac:picMkLst>
            <pc:docMk/>
            <pc:sldMk cId="0" sldId="286"/>
            <ac:picMk id="5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29:48.194" v="87" actId="1076"/>
          <ac:picMkLst>
            <pc:docMk/>
            <pc:sldMk cId="0" sldId="286"/>
            <ac:picMk id="8" creationId="{DCDAF020-A034-46D0-BD85-FE6CA3FC7548}"/>
          </ac:picMkLst>
        </pc:picChg>
        <pc:picChg chg="mod">
          <ac:chgData name="Александр Шимко" userId="dcf2db6996c0251e" providerId="LiveId" clId="{04E5809E-8B5C-44C2-BADF-CC0320788CAE}" dt="2023-10-04T17:29:48.194" v="87" actId="1076"/>
          <ac:picMkLst>
            <pc:docMk/>
            <pc:sldMk cId="0" sldId="286"/>
            <ac:picMk id="15" creationId="{CE0D68EC-8F61-4B66-9F80-194020CECB9B}"/>
          </ac:picMkLst>
        </pc:picChg>
      </pc:sldChg>
      <pc:sldChg chg="delSp modSp mod">
        <pc:chgData name="Александр Шимко" userId="dcf2db6996c0251e" providerId="LiveId" clId="{04E5809E-8B5C-44C2-BADF-CC0320788CAE}" dt="2023-10-04T18:27:33.172" v="261" actId="1076"/>
        <pc:sldMkLst>
          <pc:docMk/>
          <pc:sldMk cId="2319923579" sldId="287"/>
        </pc:sldMkLst>
        <pc:spChg chg="mod">
          <ac:chgData name="Александр Шимко" userId="dcf2db6996c0251e" providerId="LiveId" clId="{04E5809E-8B5C-44C2-BADF-CC0320788CAE}" dt="2023-10-04T18:27:33.172" v="261" actId="1076"/>
          <ac:spMkLst>
            <pc:docMk/>
            <pc:sldMk cId="2319923579" sldId="287"/>
            <ac:spMk id="7" creationId="{0F01021F-D722-4BC0-A278-8A59A577C187}"/>
          </ac:spMkLst>
        </pc:spChg>
        <pc:picChg chg="del">
          <ac:chgData name="Александр Шимко" userId="dcf2db6996c0251e" providerId="LiveId" clId="{04E5809E-8B5C-44C2-BADF-CC0320788CAE}" dt="2023-10-04T17:22:57.634" v="62" actId="478"/>
          <ac:picMkLst>
            <pc:docMk/>
            <pc:sldMk cId="2319923579" sldId="287"/>
            <ac:picMk id="13314" creationId="{00000000-0000-0000-0000-000000000000}"/>
          </ac:picMkLst>
        </pc:picChg>
      </pc:sldChg>
      <pc:sldChg chg="addSp delSp modSp">
        <pc:chgData name="Александр Шимко" userId="dcf2db6996c0251e" providerId="LiveId" clId="{04E5809E-8B5C-44C2-BADF-CC0320788CAE}" dt="2023-10-04T17:31:17.671" v="95" actId="1076"/>
        <pc:sldMkLst>
          <pc:docMk/>
          <pc:sldMk cId="2663447703" sldId="288"/>
        </pc:sldMkLst>
        <pc:grpChg chg="add mod">
          <ac:chgData name="Александр Шимко" userId="dcf2db6996c0251e" providerId="LiveId" clId="{04E5809E-8B5C-44C2-BADF-CC0320788CAE}" dt="2023-10-04T17:31:17.671" v="95" actId="1076"/>
          <ac:grpSpMkLst>
            <pc:docMk/>
            <pc:sldMk cId="2663447703" sldId="288"/>
            <ac:grpSpMk id="2" creationId="{CDD29BA5-0E9E-A791-79C2-835FCFC162BF}"/>
          </ac:grpSpMkLst>
        </pc:grpChg>
        <pc:picChg chg="del">
          <ac:chgData name="Александр Шимко" userId="dcf2db6996c0251e" providerId="LiveId" clId="{04E5809E-8B5C-44C2-BADF-CC0320788CAE}" dt="2023-10-04T17:19:59.908" v="25" actId="478"/>
          <ac:picMkLst>
            <pc:docMk/>
            <pc:sldMk cId="2663447703" sldId="288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31:17.671" v="95" actId="1076"/>
          <ac:picMkLst>
            <pc:docMk/>
            <pc:sldMk cId="2663447703" sldId="288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7:31:17.671" v="95" actId="1076"/>
          <ac:picMkLst>
            <pc:docMk/>
            <pc:sldMk cId="2663447703" sldId="288"/>
            <ac:picMk id="12" creationId="{74B11CB3-5753-4F4D-A8A1-BDBA1A9FC594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2:34.142" v="267" actId="1076"/>
        <pc:sldMkLst>
          <pc:docMk/>
          <pc:sldMk cId="2233935454" sldId="289"/>
        </pc:sldMkLst>
        <pc:grpChg chg="add mod">
          <ac:chgData name="Александр Шимко" userId="dcf2db6996c0251e" providerId="LiveId" clId="{04E5809E-8B5C-44C2-BADF-CC0320788CAE}" dt="2023-10-04T17:32:11.293" v="102" actId="1076"/>
          <ac:grpSpMkLst>
            <pc:docMk/>
            <pc:sldMk cId="2233935454" sldId="289"/>
            <ac:grpSpMk id="2" creationId="{DDF49E88-397B-5492-CA37-9F15B541BF3A}"/>
          </ac:grpSpMkLst>
        </pc:grpChg>
        <pc:picChg chg="del">
          <ac:chgData name="Александр Шимко" userId="dcf2db6996c0251e" providerId="LiveId" clId="{04E5809E-8B5C-44C2-BADF-CC0320788CAE}" dt="2023-10-04T17:20:11.982" v="27" actId="478"/>
          <ac:picMkLst>
            <pc:docMk/>
            <pc:sldMk cId="2233935454" sldId="289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8:32:34.142" v="267" actId="1076"/>
          <ac:picMkLst>
            <pc:docMk/>
            <pc:sldMk cId="2233935454" sldId="289"/>
            <ac:picMk id="5" creationId="{A3EA5637-1FF6-407B-9672-8F02A43E97FD}"/>
          </ac:picMkLst>
        </pc:picChg>
        <pc:picChg chg="mod">
          <ac:chgData name="Александр Шимко" userId="dcf2db6996c0251e" providerId="LiveId" clId="{04E5809E-8B5C-44C2-BADF-CC0320788CAE}" dt="2023-10-04T17:32:11.293" v="102" actId="1076"/>
          <ac:picMkLst>
            <pc:docMk/>
            <pc:sldMk cId="2233935454" sldId="289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7:32:11.293" v="102" actId="1076"/>
          <ac:picMkLst>
            <pc:docMk/>
            <pc:sldMk cId="2233935454" sldId="289"/>
            <ac:picMk id="12" creationId="{74B11CB3-5753-4F4D-A8A1-BDBA1A9FC594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3:05.407" v="269" actId="1076"/>
        <pc:sldMkLst>
          <pc:docMk/>
          <pc:sldMk cId="810608591" sldId="290"/>
        </pc:sldMkLst>
        <pc:spChg chg="mod">
          <ac:chgData name="Александр Шимко" userId="dcf2db6996c0251e" providerId="LiveId" clId="{04E5809E-8B5C-44C2-BADF-CC0320788CAE}" dt="2023-10-04T18:33:05.407" v="269" actId="1076"/>
          <ac:spMkLst>
            <pc:docMk/>
            <pc:sldMk cId="810608591" sldId="290"/>
            <ac:spMk id="12" creationId="{23D49100-C186-4FD4-9362-EA3FB5711DC2}"/>
          </ac:spMkLst>
        </pc:spChg>
        <pc:grpChg chg="add mod">
          <ac:chgData name="Александр Шимко" userId="dcf2db6996c0251e" providerId="LiveId" clId="{04E5809E-8B5C-44C2-BADF-CC0320788CAE}" dt="2023-10-04T17:32:48.971" v="105" actId="1076"/>
          <ac:grpSpMkLst>
            <pc:docMk/>
            <pc:sldMk cId="810608591" sldId="290"/>
            <ac:grpSpMk id="2" creationId="{BE430C04-661E-EEEA-211C-3758C7995C9F}"/>
          </ac:grpSpMkLst>
        </pc:grpChg>
        <pc:picChg chg="mod">
          <ac:chgData name="Александр Шимко" userId="dcf2db6996c0251e" providerId="LiveId" clId="{04E5809E-8B5C-44C2-BADF-CC0320788CAE}" dt="2023-10-04T18:32:54.756" v="268" actId="1076"/>
          <ac:picMkLst>
            <pc:docMk/>
            <pc:sldMk cId="810608591" sldId="290"/>
            <ac:picMk id="3" creationId="{CA0355FB-DC74-44B7-9811-994F8F1AB34E}"/>
          </ac:picMkLst>
        </pc:picChg>
        <pc:picChg chg="mod">
          <ac:chgData name="Александр Шимко" userId="dcf2db6996c0251e" providerId="LiveId" clId="{04E5809E-8B5C-44C2-BADF-CC0320788CAE}" dt="2023-10-04T17:32:48.971" v="105" actId="1076"/>
          <ac:picMkLst>
            <pc:docMk/>
            <pc:sldMk cId="810608591" sldId="290"/>
            <ac:picMk id="6" creationId="{FC22443A-A0CE-4D3A-B991-7471C89EBA16}"/>
          </ac:picMkLst>
        </pc:picChg>
        <pc:picChg chg="mod">
          <ac:chgData name="Александр Шимко" userId="dcf2db6996c0251e" providerId="LiveId" clId="{04E5809E-8B5C-44C2-BADF-CC0320788CAE}" dt="2023-10-04T17:32:48.971" v="105" actId="1076"/>
          <ac:picMkLst>
            <pc:docMk/>
            <pc:sldMk cId="810608591" sldId="290"/>
            <ac:picMk id="11" creationId="{CAA0AB92-6A8B-448B-A46A-91E2D00248D1}"/>
          </ac:picMkLst>
        </pc:picChg>
        <pc:picChg chg="del">
          <ac:chgData name="Александр Шимко" userId="dcf2db6996c0251e" providerId="LiveId" clId="{04E5809E-8B5C-44C2-BADF-CC0320788CAE}" dt="2023-10-04T17:20:17.422" v="28" actId="478"/>
          <ac:picMkLst>
            <pc:docMk/>
            <pc:sldMk cId="810608591" sldId="290"/>
            <ac:picMk id="307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5:01.561" v="276" actId="1076"/>
        <pc:sldMkLst>
          <pc:docMk/>
          <pc:sldMk cId="3216415892" sldId="291"/>
        </pc:sldMkLst>
        <pc:spChg chg="mod">
          <ac:chgData name="Александр Шимко" userId="dcf2db6996c0251e" providerId="LiveId" clId="{04E5809E-8B5C-44C2-BADF-CC0320788CAE}" dt="2023-10-04T18:35:01.561" v="276" actId="1076"/>
          <ac:spMkLst>
            <pc:docMk/>
            <pc:sldMk cId="3216415892" sldId="291"/>
            <ac:spMk id="15" creationId="{3CB96AF1-4E3D-4DF4-8354-71AC28E8F736}"/>
          </ac:spMkLst>
        </pc:spChg>
        <pc:grpChg chg="add mod">
          <ac:chgData name="Александр Шимко" userId="dcf2db6996c0251e" providerId="LiveId" clId="{04E5809E-8B5C-44C2-BADF-CC0320788CAE}" dt="2023-10-04T17:53:13.145" v="113" actId="1076"/>
          <ac:grpSpMkLst>
            <pc:docMk/>
            <pc:sldMk cId="3216415892" sldId="291"/>
            <ac:grpSpMk id="2" creationId="{4D007383-D0FD-19DA-6D3C-222D755D1316}"/>
          </ac:grpSpMkLst>
        </pc:grpChg>
        <pc:picChg chg="mod">
          <ac:chgData name="Александр Шимко" userId="dcf2db6996c0251e" providerId="LiveId" clId="{04E5809E-8B5C-44C2-BADF-CC0320788CAE}" dt="2023-10-04T18:34:39.282" v="273" actId="1076"/>
          <ac:picMkLst>
            <pc:docMk/>
            <pc:sldMk cId="3216415892" sldId="291"/>
            <ac:picMk id="3" creationId="{6B59DFB4-C612-4E18-8CBD-94E23180046D}"/>
          </ac:picMkLst>
        </pc:picChg>
        <pc:picChg chg="del">
          <ac:chgData name="Александр Шимко" userId="dcf2db6996c0251e" providerId="LiveId" clId="{04E5809E-8B5C-44C2-BADF-CC0320788CAE}" dt="2023-10-04T17:20:42.553" v="31" actId="478"/>
          <ac:picMkLst>
            <pc:docMk/>
            <pc:sldMk cId="3216415892" sldId="291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53:13.145" v="113" actId="1076"/>
          <ac:picMkLst>
            <pc:docMk/>
            <pc:sldMk cId="3216415892" sldId="291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7:53:13.145" v="113" actId="1076"/>
          <ac:picMkLst>
            <pc:docMk/>
            <pc:sldMk cId="3216415892" sldId="291"/>
            <ac:picMk id="12" creationId="{74B11CB3-5753-4F4D-A8A1-BDBA1A9FC594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3:58.037" v="270" actId="1076"/>
        <pc:sldMkLst>
          <pc:docMk/>
          <pc:sldMk cId="3859663447" sldId="292"/>
        </pc:sldMkLst>
        <pc:grpChg chg="add mod">
          <ac:chgData name="Александр Шимко" userId="dcf2db6996c0251e" providerId="LiveId" clId="{04E5809E-8B5C-44C2-BADF-CC0320788CAE}" dt="2023-10-04T17:33:15.265" v="108" actId="1076"/>
          <ac:grpSpMkLst>
            <pc:docMk/>
            <pc:sldMk cId="3859663447" sldId="292"/>
            <ac:grpSpMk id="2" creationId="{B3744990-AF8D-7598-2837-19F5AB492CAF}"/>
          </ac:grpSpMkLst>
        </pc:grpChg>
        <pc:picChg chg="mod">
          <ac:chgData name="Александр Шимко" userId="dcf2db6996c0251e" providerId="LiveId" clId="{04E5809E-8B5C-44C2-BADF-CC0320788CAE}" dt="2023-10-04T18:33:58.037" v="270" actId="1076"/>
          <ac:picMkLst>
            <pc:docMk/>
            <pc:sldMk cId="3859663447" sldId="292"/>
            <ac:picMk id="3" creationId="{128B367F-0535-422B-9011-4294326AAF23}"/>
          </ac:picMkLst>
        </pc:picChg>
        <pc:picChg chg="del">
          <ac:chgData name="Александр Шимко" userId="dcf2db6996c0251e" providerId="LiveId" clId="{04E5809E-8B5C-44C2-BADF-CC0320788CAE}" dt="2023-10-04T17:20:30.729" v="29" actId="478"/>
          <ac:picMkLst>
            <pc:docMk/>
            <pc:sldMk cId="3859663447" sldId="292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33:15.265" v="108" actId="1076"/>
          <ac:picMkLst>
            <pc:docMk/>
            <pc:sldMk cId="3859663447" sldId="292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7:33:15.265" v="108" actId="1076"/>
          <ac:picMkLst>
            <pc:docMk/>
            <pc:sldMk cId="3859663447" sldId="292"/>
            <ac:picMk id="12" creationId="{74B11CB3-5753-4F4D-A8A1-BDBA1A9FC594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4:20.828" v="272" actId="1076"/>
        <pc:sldMkLst>
          <pc:docMk/>
          <pc:sldMk cId="2734515493" sldId="293"/>
        </pc:sldMkLst>
        <pc:spChg chg="mod">
          <ac:chgData name="Александр Шимко" userId="dcf2db6996c0251e" providerId="LiveId" clId="{04E5809E-8B5C-44C2-BADF-CC0320788CAE}" dt="2023-10-04T18:34:20.828" v="272" actId="1076"/>
          <ac:spMkLst>
            <pc:docMk/>
            <pc:sldMk cId="2734515493" sldId="293"/>
            <ac:spMk id="12" creationId="{23D49100-C186-4FD4-9362-EA3FB5711DC2}"/>
          </ac:spMkLst>
        </pc:spChg>
        <pc:grpChg chg="add mod">
          <ac:chgData name="Александр Шимко" userId="dcf2db6996c0251e" providerId="LiveId" clId="{04E5809E-8B5C-44C2-BADF-CC0320788CAE}" dt="2023-10-04T17:33:46.599" v="111" actId="1076"/>
          <ac:grpSpMkLst>
            <pc:docMk/>
            <pc:sldMk cId="2734515493" sldId="293"/>
            <ac:grpSpMk id="2" creationId="{85918C20-B20C-ED0A-F683-5B71D751AB25}"/>
          </ac:grpSpMkLst>
        </pc:grpChg>
        <pc:picChg chg="mod">
          <ac:chgData name="Александр Шимко" userId="dcf2db6996c0251e" providerId="LiveId" clId="{04E5809E-8B5C-44C2-BADF-CC0320788CAE}" dt="2023-10-04T18:34:12.460" v="271" actId="1076"/>
          <ac:picMkLst>
            <pc:docMk/>
            <pc:sldMk cId="2734515493" sldId="293"/>
            <ac:picMk id="4" creationId="{BDAB1DC9-D35F-49E4-BE55-9A73AD6B1CB4}"/>
          </ac:picMkLst>
        </pc:picChg>
        <pc:picChg chg="mod">
          <ac:chgData name="Александр Шимко" userId="dcf2db6996c0251e" providerId="LiveId" clId="{04E5809E-8B5C-44C2-BADF-CC0320788CAE}" dt="2023-10-04T17:33:46.599" v="111" actId="1076"/>
          <ac:picMkLst>
            <pc:docMk/>
            <pc:sldMk cId="2734515493" sldId="293"/>
            <ac:picMk id="6" creationId="{FC22443A-A0CE-4D3A-B991-7471C89EBA16}"/>
          </ac:picMkLst>
        </pc:picChg>
        <pc:picChg chg="mod">
          <ac:chgData name="Александр Шимко" userId="dcf2db6996c0251e" providerId="LiveId" clId="{04E5809E-8B5C-44C2-BADF-CC0320788CAE}" dt="2023-10-04T17:33:46.599" v="111" actId="1076"/>
          <ac:picMkLst>
            <pc:docMk/>
            <pc:sldMk cId="2734515493" sldId="293"/>
            <ac:picMk id="11" creationId="{CAA0AB92-6A8B-448B-A46A-91E2D00248D1}"/>
          </ac:picMkLst>
        </pc:picChg>
        <pc:picChg chg="del">
          <ac:chgData name="Александр Шимко" userId="dcf2db6996c0251e" providerId="LiveId" clId="{04E5809E-8B5C-44C2-BADF-CC0320788CAE}" dt="2023-10-04T17:20:34.432" v="30" actId="478"/>
          <ac:picMkLst>
            <pc:docMk/>
            <pc:sldMk cId="2734515493" sldId="293"/>
            <ac:picMk id="307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5:34.265" v="280" actId="1076"/>
        <pc:sldMkLst>
          <pc:docMk/>
          <pc:sldMk cId="3987168736" sldId="294"/>
        </pc:sldMkLst>
        <pc:spChg chg="mod">
          <ac:chgData name="Александр Шимко" userId="dcf2db6996c0251e" providerId="LiveId" clId="{04E5809E-8B5C-44C2-BADF-CC0320788CAE}" dt="2023-10-04T18:35:34.265" v="280" actId="1076"/>
          <ac:spMkLst>
            <pc:docMk/>
            <pc:sldMk cId="3987168736" sldId="294"/>
            <ac:spMk id="12" creationId="{23D49100-C186-4FD4-9362-EA3FB5711DC2}"/>
          </ac:spMkLst>
        </pc:spChg>
        <pc:grpChg chg="add mod">
          <ac:chgData name="Александр Шимко" userId="dcf2db6996c0251e" providerId="LiveId" clId="{04E5809E-8B5C-44C2-BADF-CC0320788CAE}" dt="2023-10-04T17:53:34.400" v="116" actId="1076"/>
          <ac:grpSpMkLst>
            <pc:docMk/>
            <pc:sldMk cId="3987168736" sldId="294"/>
            <ac:grpSpMk id="2" creationId="{AD5E0742-C27C-3967-06D9-6FCC45D3A371}"/>
          </ac:grpSpMkLst>
        </pc:grpChg>
        <pc:picChg chg="mod">
          <ac:chgData name="Александр Шимко" userId="dcf2db6996c0251e" providerId="LiveId" clId="{04E5809E-8B5C-44C2-BADF-CC0320788CAE}" dt="2023-10-04T18:35:20.571" v="278" actId="1076"/>
          <ac:picMkLst>
            <pc:docMk/>
            <pc:sldMk cId="3987168736" sldId="294"/>
            <ac:picMk id="3" creationId="{395C421E-EC9A-48F5-BE43-1519B13290FC}"/>
          </ac:picMkLst>
        </pc:picChg>
        <pc:picChg chg="mod">
          <ac:chgData name="Александр Шимко" userId="dcf2db6996c0251e" providerId="LiveId" clId="{04E5809E-8B5C-44C2-BADF-CC0320788CAE}" dt="2023-10-04T17:53:34.400" v="116" actId="1076"/>
          <ac:picMkLst>
            <pc:docMk/>
            <pc:sldMk cId="3987168736" sldId="294"/>
            <ac:picMk id="6" creationId="{FC22443A-A0CE-4D3A-B991-7471C89EBA16}"/>
          </ac:picMkLst>
        </pc:picChg>
        <pc:picChg chg="mod">
          <ac:chgData name="Александр Шимко" userId="dcf2db6996c0251e" providerId="LiveId" clId="{04E5809E-8B5C-44C2-BADF-CC0320788CAE}" dt="2023-10-04T17:53:34.400" v="116" actId="1076"/>
          <ac:picMkLst>
            <pc:docMk/>
            <pc:sldMk cId="3987168736" sldId="294"/>
            <ac:picMk id="11" creationId="{CAA0AB92-6A8B-448B-A46A-91E2D00248D1}"/>
          </ac:picMkLst>
        </pc:picChg>
        <pc:picChg chg="del">
          <ac:chgData name="Александр Шимко" userId="dcf2db6996c0251e" providerId="LiveId" clId="{04E5809E-8B5C-44C2-BADF-CC0320788CAE}" dt="2023-10-04T17:20:47.107" v="32" actId="478"/>
          <ac:picMkLst>
            <pc:docMk/>
            <pc:sldMk cId="3987168736" sldId="294"/>
            <ac:picMk id="307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6:04.437" v="283" actId="1076"/>
        <pc:sldMkLst>
          <pc:docMk/>
          <pc:sldMk cId="3246193458" sldId="295"/>
        </pc:sldMkLst>
        <pc:spChg chg="mod">
          <ac:chgData name="Александр Шимко" userId="dcf2db6996c0251e" providerId="LiveId" clId="{04E5809E-8B5C-44C2-BADF-CC0320788CAE}" dt="2023-10-04T18:36:04.437" v="283" actId="1076"/>
          <ac:spMkLst>
            <pc:docMk/>
            <pc:sldMk cId="3246193458" sldId="295"/>
            <ac:spMk id="15" creationId="{3CB96AF1-4E3D-4DF4-8354-71AC28E8F736}"/>
          </ac:spMkLst>
        </pc:spChg>
        <pc:grpChg chg="add mod">
          <ac:chgData name="Александр Шимко" userId="dcf2db6996c0251e" providerId="LiveId" clId="{04E5809E-8B5C-44C2-BADF-CC0320788CAE}" dt="2023-10-04T17:53:52.024" v="118" actId="1076"/>
          <ac:grpSpMkLst>
            <pc:docMk/>
            <pc:sldMk cId="3246193458" sldId="295"/>
            <ac:grpSpMk id="2" creationId="{3E81457A-127D-0A57-8D42-D8517B2F381F}"/>
          </ac:grpSpMkLst>
        </pc:grpChg>
        <pc:picChg chg="del">
          <ac:chgData name="Александр Шимко" userId="dcf2db6996c0251e" providerId="LiveId" clId="{04E5809E-8B5C-44C2-BADF-CC0320788CAE}" dt="2023-10-04T17:20:50.650" v="33" actId="478"/>
          <ac:picMkLst>
            <pc:docMk/>
            <pc:sldMk cId="3246193458" sldId="295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8:35:56.864" v="282" actId="1076"/>
          <ac:picMkLst>
            <pc:docMk/>
            <pc:sldMk cId="3246193458" sldId="295"/>
            <ac:picMk id="5" creationId="{AFFFD52B-5474-4BDC-A52D-8F69EF2BF950}"/>
          </ac:picMkLst>
        </pc:picChg>
        <pc:picChg chg="mod">
          <ac:chgData name="Александр Шимко" userId="dcf2db6996c0251e" providerId="LiveId" clId="{04E5809E-8B5C-44C2-BADF-CC0320788CAE}" dt="2023-10-04T17:53:52.024" v="118" actId="1076"/>
          <ac:picMkLst>
            <pc:docMk/>
            <pc:sldMk cId="3246193458" sldId="295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7:53:52.024" v="118" actId="1076"/>
          <ac:picMkLst>
            <pc:docMk/>
            <pc:sldMk cId="3246193458" sldId="295"/>
            <ac:picMk id="12" creationId="{74B11CB3-5753-4F4D-A8A1-BDBA1A9FC594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6:27.399" v="286" actId="1076"/>
        <pc:sldMkLst>
          <pc:docMk/>
          <pc:sldMk cId="1587667935" sldId="296"/>
        </pc:sldMkLst>
        <pc:spChg chg="mod">
          <ac:chgData name="Александр Шимко" userId="dcf2db6996c0251e" providerId="LiveId" clId="{04E5809E-8B5C-44C2-BADF-CC0320788CAE}" dt="2023-10-04T18:36:27.399" v="286" actId="1076"/>
          <ac:spMkLst>
            <pc:docMk/>
            <pc:sldMk cId="1587667935" sldId="296"/>
            <ac:spMk id="12" creationId="{23D49100-C186-4FD4-9362-EA3FB5711DC2}"/>
          </ac:spMkLst>
        </pc:spChg>
        <pc:grpChg chg="add mod">
          <ac:chgData name="Александр Шимко" userId="dcf2db6996c0251e" providerId="LiveId" clId="{04E5809E-8B5C-44C2-BADF-CC0320788CAE}" dt="2023-10-04T17:54:15.990" v="121" actId="1076"/>
          <ac:grpSpMkLst>
            <pc:docMk/>
            <pc:sldMk cId="1587667935" sldId="296"/>
            <ac:grpSpMk id="2" creationId="{F19E789C-FC5D-B304-4486-71E07FEAE810}"/>
          </ac:grpSpMkLst>
        </pc:grpChg>
        <pc:picChg chg="mod">
          <ac:chgData name="Александр Шимко" userId="dcf2db6996c0251e" providerId="LiveId" clId="{04E5809E-8B5C-44C2-BADF-CC0320788CAE}" dt="2023-10-04T18:36:16.460" v="285" actId="1076"/>
          <ac:picMkLst>
            <pc:docMk/>
            <pc:sldMk cId="1587667935" sldId="296"/>
            <ac:picMk id="4" creationId="{C560869D-1884-4747-954E-9E650AD9BE60}"/>
          </ac:picMkLst>
        </pc:picChg>
        <pc:picChg chg="mod">
          <ac:chgData name="Александр Шимко" userId="dcf2db6996c0251e" providerId="LiveId" clId="{04E5809E-8B5C-44C2-BADF-CC0320788CAE}" dt="2023-10-04T17:54:15.990" v="121" actId="1076"/>
          <ac:picMkLst>
            <pc:docMk/>
            <pc:sldMk cId="1587667935" sldId="296"/>
            <ac:picMk id="6" creationId="{FC22443A-A0CE-4D3A-B991-7471C89EBA16}"/>
          </ac:picMkLst>
        </pc:picChg>
        <pc:picChg chg="mod">
          <ac:chgData name="Александр Шимко" userId="dcf2db6996c0251e" providerId="LiveId" clId="{04E5809E-8B5C-44C2-BADF-CC0320788CAE}" dt="2023-10-04T17:54:15.990" v="121" actId="1076"/>
          <ac:picMkLst>
            <pc:docMk/>
            <pc:sldMk cId="1587667935" sldId="296"/>
            <ac:picMk id="11" creationId="{CAA0AB92-6A8B-448B-A46A-91E2D00248D1}"/>
          </ac:picMkLst>
        </pc:picChg>
        <pc:picChg chg="del">
          <ac:chgData name="Александр Шимко" userId="dcf2db6996c0251e" providerId="LiveId" clId="{04E5809E-8B5C-44C2-BADF-CC0320788CAE}" dt="2023-10-04T17:20:56.363" v="34" actId="478"/>
          <ac:picMkLst>
            <pc:docMk/>
            <pc:sldMk cId="1587667935" sldId="296"/>
            <ac:picMk id="307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6:49.266" v="288" actId="1076"/>
        <pc:sldMkLst>
          <pc:docMk/>
          <pc:sldMk cId="1009808932" sldId="297"/>
        </pc:sldMkLst>
        <pc:spChg chg="mod">
          <ac:chgData name="Александр Шимко" userId="dcf2db6996c0251e" providerId="LiveId" clId="{04E5809E-8B5C-44C2-BADF-CC0320788CAE}" dt="2023-10-04T18:36:49.266" v="288" actId="1076"/>
          <ac:spMkLst>
            <pc:docMk/>
            <pc:sldMk cId="1009808932" sldId="297"/>
            <ac:spMk id="15" creationId="{3CB96AF1-4E3D-4DF4-8354-71AC28E8F736}"/>
          </ac:spMkLst>
        </pc:spChg>
        <pc:grpChg chg="add mod">
          <ac:chgData name="Александр Шимко" userId="dcf2db6996c0251e" providerId="LiveId" clId="{04E5809E-8B5C-44C2-BADF-CC0320788CAE}" dt="2023-10-04T17:54:43.355" v="123" actId="1076"/>
          <ac:grpSpMkLst>
            <pc:docMk/>
            <pc:sldMk cId="1009808932" sldId="297"/>
            <ac:grpSpMk id="2" creationId="{E568A866-7E62-4CBF-E31F-C5C1D607830A}"/>
          </ac:grpSpMkLst>
        </pc:grpChg>
        <pc:picChg chg="del">
          <ac:chgData name="Александр Шимко" userId="dcf2db6996c0251e" providerId="LiveId" clId="{04E5809E-8B5C-44C2-BADF-CC0320788CAE}" dt="2023-10-04T17:21:00.276" v="35" actId="478"/>
          <ac:picMkLst>
            <pc:docMk/>
            <pc:sldMk cId="1009808932" sldId="297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54:43.355" v="123" actId="1076"/>
          <ac:picMkLst>
            <pc:docMk/>
            <pc:sldMk cId="1009808932" sldId="297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7:54:43.355" v="123" actId="1076"/>
          <ac:picMkLst>
            <pc:docMk/>
            <pc:sldMk cId="1009808932" sldId="297"/>
            <ac:picMk id="12" creationId="{74B11CB3-5753-4F4D-A8A1-BDBA1A9FC594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7:03.947" v="290" actId="1076"/>
        <pc:sldMkLst>
          <pc:docMk/>
          <pc:sldMk cId="2299598176" sldId="298"/>
        </pc:sldMkLst>
        <pc:spChg chg="mod">
          <ac:chgData name="Александр Шимко" userId="dcf2db6996c0251e" providerId="LiveId" clId="{04E5809E-8B5C-44C2-BADF-CC0320788CAE}" dt="2023-10-04T18:37:03.947" v="290" actId="1076"/>
          <ac:spMkLst>
            <pc:docMk/>
            <pc:sldMk cId="2299598176" sldId="298"/>
            <ac:spMk id="12" creationId="{23D49100-C186-4FD4-9362-EA3FB5711DC2}"/>
          </ac:spMkLst>
        </pc:spChg>
        <pc:grpChg chg="add mod">
          <ac:chgData name="Александр Шимко" userId="dcf2db6996c0251e" providerId="LiveId" clId="{04E5809E-8B5C-44C2-BADF-CC0320788CAE}" dt="2023-10-04T17:55:07.592" v="126" actId="1076"/>
          <ac:grpSpMkLst>
            <pc:docMk/>
            <pc:sldMk cId="2299598176" sldId="298"/>
            <ac:grpSpMk id="2" creationId="{29DF0B3C-6BE7-4925-1B68-744D574ECD0A}"/>
          </ac:grpSpMkLst>
        </pc:grpChg>
        <pc:picChg chg="mod">
          <ac:chgData name="Александр Шимко" userId="dcf2db6996c0251e" providerId="LiveId" clId="{04E5809E-8B5C-44C2-BADF-CC0320788CAE}" dt="2023-10-04T18:36:58.383" v="289" actId="1076"/>
          <ac:picMkLst>
            <pc:docMk/>
            <pc:sldMk cId="2299598176" sldId="298"/>
            <ac:picMk id="3" creationId="{EE7B637E-536B-4E5D-B388-6145BEFE21DD}"/>
          </ac:picMkLst>
        </pc:picChg>
        <pc:picChg chg="mod">
          <ac:chgData name="Александр Шимко" userId="dcf2db6996c0251e" providerId="LiveId" clId="{04E5809E-8B5C-44C2-BADF-CC0320788CAE}" dt="2023-10-04T17:55:07.592" v="126" actId="1076"/>
          <ac:picMkLst>
            <pc:docMk/>
            <pc:sldMk cId="2299598176" sldId="298"/>
            <ac:picMk id="6" creationId="{FC22443A-A0CE-4D3A-B991-7471C89EBA16}"/>
          </ac:picMkLst>
        </pc:picChg>
        <pc:picChg chg="mod">
          <ac:chgData name="Александр Шимко" userId="dcf2db6996c0251e" providerId="LiveId" clId="{04E5809E-8B5C-44C2-BADF-CC0320788CAE}" dt="2023-10-04T17:55:07.592" v="126" actId="1076"/>
          <ac:picMkLst>
            <pc:docMk/>
            <pc:sldMk cId="2299598176" sldId="298"/>
            <ac:picMk id="11" creationId="{CAA0AB92-6A8B-448B-A46A-91E2D00248D1}"/>
          </ac:picMkLst>
        </pc:picChg>
        <pc:picChg chg="del">
          <ac:chgData name="Александр Шимко" userId="dcf2db6996c0251e" providerId="LiveId" clId="{04E5809E-8B5C-44C2-BADF-CC0320788CAE}" dt="2023-10-04T17:21:13.718" v="36" actId="478"/>
          <ac:picMkLst>
            <pc:docMk/>
            <pc:sldMk cId="2299598176" sldId="298"/>
            <ac:picMk id="307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7:28.003" v="293" actId="1076"/>
        <pc:sldMkLst>
          <pc:docMk/>
          <pc:sldMk cId="4231971165" sldId="299"/>
        </pc:sldMkLst>
        <pc:spChg chg="mod">
          <ac:chgData name="Александр Шимко" userId="dcf2db6996c0251e" providerId="LiveId" clId="{04E5809E-8B5C-44C2-BADF-CC0320788CAE}" dt="2023-10-04T18:37:28.003" v="293" actId="1076"/>
          <ac:spMkLst>
            <pc:docMk/>
            <pc:sldMk cId="4231971165" sldId="299"/>
            <ac:spMk id="15" creationId="{3CB96AF1-4E3D-4DF4-8354-71AC28E8F736}"/>
          </ac:spMkLst>
        </pc:spChg>
        <pc:grpChg chg="add mod">
          <ac:chgData name="Александр Шимко" userId="dcf2db6996c0251e" providerId="LiveId" clId="{04E5809E-8B5C-44C2-BADF-CC0320788CAE}" dt="2023-10-04T17:56:18.769" v="129" actId="1076"/>
          <ac:grpSpMkLst>
            <pc:docMk/>
            <pc:sldMk cId="4231971165" sldId="299"/>
            <ac:grpSpMk id="2" creationId="{BE75C321-0B38-50F8-4120-DCF40DBC9FBB}"/>
          </ac:grpSpMkLst>
        </pc:grpChg>
        <pc:picChg chg="del">
          <ac:chgData name="Александр Шимко" userId="dcf2db6996c0251e" providerId="LiveId" clId="{04E5809E-8B5C-44C2-BADF-CC0320788CAE}" dt="2023-10-04T17:21:17.839" v="37" actId="478"/>
          <ac:picMkLst>
            <pc:docMk/>
            <pc:sldMk cId="4231971165" sldId="299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56:18.769" v="129" actId="1076"/>
          <ac:picMkLst>
            <pc:docMk/>
            <pc:sldMk cId="4231971165" sldId="299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7:56:18.769" v="129" actId="1076"/>
          <ac:picMkLst>
            <pc:docMk/>
            <pc:sldMk cId="4231971165" sldId="299"/>
            <ac:picMk id="12" creationId="{74B11CB3-5753-4F4D-A8A1-BDBA1A9FC594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7:53.463" v="297" actId="1076"/>
        <pc:sldMkLst>
          <pc:docMk/>
          <pc:sldMk cId="1536359628" sldId="300"/>
        </pc:sldMkLst>
        <pc:spChg chg="mod">
          <ac:chgData name="Александр Шимко" userId="dcf2db6996c0251e" providerId="LiveId" clId="{04E5809E-8B5C-44C2-BADF-CC0320788CAE}" dt="2023-10-04T18:37:53.463" v="297" actId="1076"/>
          <ac:spMkLst>
            <pc:docMk/>
            <pc:sldMk cId="1536359628" sldId="300"/>
            <ac:spMk id="12" creationId="{23D49100-C186-4FD4-9362-EA3FB5711DC2}"/>
          </ac:spMkLst>
        </pc:spChg>
        <pc:grpChg chg="add mod">
          <ac:chgData name="Александр Шимко" userId="dcf2db6996c0251e" providerId="LiveId" clId="{04E5809E-8B5C-44C2-BADF-CC0320788CAE}" dt="2023-10-04T17:56:41.840" v="132" actId="1076"/>
          <ac:grpSpMkLst>
            <pc:docMk/>
            <pc:sldMk cId="1536359628" sldId="300"/>
            <ac:grpSpMk id="2" creationId="{628C6042-6DBD-96DC-371A-B09804787FFE}"/>
          </ac:grpSpMkLst>
        </pc:grpChg>
        <pc:picChg chg="mod">
          <ac:chgData name="Александр Шимко" userId="dcf2db6996c0251e" providerId="LiveId" clId="{04E5809E-8B5C-44C2-BADF-CC0320788CAE}" dt="2023-10-04T18:37:46.852" v="296" actId="1076"/>
          <ac:picMkLst>
            <pc:docMk/>
            <pc:sldMk cId="1536359628" sldId="300"/>
            <ac:picMk id="4" creationId="{C72DB3E1-24EC-4136-9C4A-08FD2F538880}"/>
          </ac:picMkLst>
        </pc:picChg>
        <pc:picChg chg="mod">
          <ac:chgData name="Александр Шимко" userId="dcf2db6996c0251e" providerId="LiveId" clId="{04E5809E-8B5C-44C2-BADF-CC0320788CAE}" dt="2023-10-04T17:56:41.840" v="132" actId="1076"/>
          <ac:picMkLst>
            <pc:docMk/>
            <pc:sldMk cId="1536359628" sldId="300"/>
            <ac:picMk id="6" creationId="{FC22443A-A0CE-4D3A-B991-7471C89EBA16}"/>
          </ac:picMkLst>
        </pc:picChg>
        <pc:picChg chg="mod">
          <ac:chgData name="Александр Шимко" userId="dcf2db6996c0251e" providerId="LiveId" clId="{04E5809E-8B5C-44C2-BADF-CC0320788CAE}" dt="2023-10-04T17:56:41.840" v="132" actId="1076"/>
          <ac:picMkLst>
            <pc:docMk/>
            <pc:sldMk cId="1536359628" sldId="300"/>
            <ac:picMk id="11" creationId="{CAA0AB92-6A8B-448B-A46A-91E2D00248D1}"/>
          </ac:picMkLst>
        </pc:picChg>
        <pc:picChg chg="del">
          <ac:chgData name="Александр Шимко" userId="dcf2db6996c0251e" providerId="LiveId" clId="{04E5809E-8B5C-44C2-BADF-CC0320788CAE}" dt="2023-10-04T17:21:23.351" v="38" actId="478"/>
          <ac:picMkLst>
            <pc:docMk/>
            <pc:sldMk cId="1536359628" sldId="300"/>
            <ac:picMk id="307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8:25.760" v="301" actId="1076"/>
        <pc:sldMkLst>
          <pc:docMk/>
          <pc:sldMk cId="2417341340" sldId="301"/>
        </pc:sldMkLst>
        <pc:spChg chg="mod">
          <ac:chgData name="Александр Шимко" userId="dcf2db6996c0251e" providerId="LiveId" clId="{04E5809E-8B5C-44C2-BADF-CC0320788CAE}" dt="2023-10-04T18:38:18.363" v="300" actId="1076"/>
          <ac:spMkLst>
            <pc:docMk/>
            <pc:sldMk cId="2417341340" sldId="301"/>
            <ac:spMk id="10" creationId="{C7C9F53E-F1AD-4151-9DA3-956F5D744E44}"/>
          </ac:spMkLst>
        </pc:spChg>
        <pc:spChg chg="mod">
          <ac:chgData name="Александр Шимко" userId="dcf2db6996c0251e" providerId="LiveId" clId="{04E5809E-8B5C-44C2-BADF-CC0320788CAE}" dt="2023-10-04T18:38:25.760" v="301" actId="1076"/>
          <ac:spMkLst>
            <pc:docMk/>
            <pc:sldMk cId="2417341340" sldId="301"/>
            <ac:spMk id="15" creationId="{3CB96AF1-4E3D-4DF4-8354-71AC28E8F736}"/>
          </ac:spMkLst>
        </pc:spChg>
        <pc:grpChg chg="add mod">
          <ac:chgData name="Александр Шимко" userId="dcf2db6996c0251e" providerId="LiveId" clId="{04E5809E-8B5C-44C2-BADF-CC0320788CAE}" dt="2023-10-04T17:57:04.539" v="134" actId="1076"/>
          <ac:grpSpMkLst>
            <pc:docMk/>
            <pc:sldMk cId="2417341340" sldId="301"/>
            <ac:grpSpMk id="2" creationId="{9DB642FC-163D-A0C9-E834-5AC3EBA084B8}"/>
          </ac:grpSpMkLst>
        </pc:grpChg>
        <pc:picChg chg="mod">
          <ac:chgData name="Александр Шимко" userId="dcf2db6996c0251e" providerId="LiveId" clId="{04E5809E-8B5C-44C2-BADF-CC0320788CAE}" dt="2023-10-04T18:38:11.659" v="299" actId="1076"/>
          <ac:picMkLst>
            <pc:docMk/>
            <pc:sldMk cId="2417341340" sldId="301"/>
            <ac:picMk id="3" creationId="{71025925-99BA-478E-B7A9-4A2B4998E758}"/>
          </ac:picMkLst>
        </pc:picChg>
        <pc:picChg chg="del">
          <ac:chgData name="Александр Шимко" userId="dcf2db6996c0251e" providerId="LiveId" clId="{04E5809E-8B5C-44C2-BADF-CC0320788CAE}" dt="2023-10-04T17:21:40.033" v="39" actId="478"/>
          <ac:picMkLst>
            <pc:docMk/>
            <pc:sldMk cId="2417341340" sldId="301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7:57:04.539" v="134" actId="1076"/>
          <ac:picMkLst>
            <pc:docMk/>
            <pc:sldMk cId="2417341340" sldId="301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7:57:04.539" v="134" actId="1076"/>
          <ac:picMkLst>
            <pc:docMk/>
            <pc:sldMk cId="2417341340" sldId="301"/>
            <ac:picMk id="12" creationId="{74B11CB3-5753-4F4D-A8A1-BDBA1A9FC594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8:50.586" v="306" actId="1076"/>
        <pc:sldMkLst>
          <pc:docMk/>
          <pc:sldMk cId="1283278053" sldId="302"/>
        </pc:sldMkLst>
        <pc:spChg chg="mod">
          <ac:chgData name="Александр Шимко" userId="dcf2db6996c0251e" providerId="LiveId" clId="{04E5809E-8B5C-44C2-BADF-CC0320788CAE}" dt="2023-10-04T18:38:50.586" v="306" actId="1076"/>
          <ac:spMkLst>
            <pc:docMk/>
            <pc:sldMk cId="1283278053" sldId="302"/>
            <ac:spMk id="12" creationId="{23D49100-C186-4FD4-9362-EA3FB5711DC2}"/>
          </ac:spMkLst>
        </pc:spChg>
        <pc:spChg chg="mod">
          <ac:chgData name="Александр Шимко" userId="dcf2db6996c0251e" providerId="LiveId" clId="{04E5809E-8B5C-44C2-BADF-CC0320788CAE}" dt="2023-10-04T18:38:44.120" v="305" actId="1076"/>
          <ac:spMkLst>
            <pc:docMk/>
            <pc:sldMk cId="1283278053" sldId="302"/>
            <ac:spMk id="13" creationId="{D44255A3-61E9-49BB-8FA0-DA02A1236B83}"/>
          </ac:spMkLst>
        </pc:spChg>
        <pc:grpChg chg="add mod">
          <ac:chgData name="Александр Шимко" userId="dcf2db6996c0251e" providerId="LiveId" clId="{04E5809E-8B5C-44C2-BADF-CC0320788CAE}" dt="2023-10-04T17:57:34.060" v="137" actId="1076"/>
          <ac:grpSpMkLst>
            <pc:docMk/>
            <pc:sldMk cId="1283278053" sldId="302"/>
            <ac:grpSpMk id="2" creationId="{ED528E02-53DB-A04E-BBE5-48B5D9BD4DF9}"/>
          </ac:grpSpMkLst>
        </pc:grpChg>
        <pc:picChg chg="mod">
          <ac:chgData name="Александр Шимко" userId="dcf2db6996c0251e" providerId="LiveId" clId="{04E5809E-8B5C-44C2-BADF-CC0320788CAE}" dt="2023-10-04T18:38:38.208" v="304" actId="1076"/>
          <ac:picMkLst>
            <pc:docMk/>
            <pc:sldMk cId="1283278053" sldId="302"/>
            <ac:picMk id="3" creationId="{58470FFA-C53F-4186-9050-5124D85DD8CE}"/>
          </ac:picMkLst>
        </pc:picChg>
        <pc:picChg chg="mod">
          <ac:chgData name="Александр Шимко" userId="dcf2db6996c0251e" providerId="LiveId" clId="{04E5809E-8B5C-44C2-BADF-CC0320788CAE}" dt="2023-10-04T17:57:34.060" v="137" actId="1076"/>
          <ac:picMkLst>
            <pc:docMk/>
            <pc:sldMk cId="1283278053" sldId="302"/>
            <ac:picMk id="6" creationId="{FC22443A-A0CE-4D3A-B991-7471C89EBA16}"/>
          </ac:picMkLst>
        </pc:picChg>
        <pc:picChg chg="mod">
          <ac:chgData name="Александр Шимко" userId="dcf2db6996c0251e" providerId="LiveId" clId="{04E5809E-8B5C-44C2-BADF-CC0320788CAE}" dt="2023-10-04T17:57:34.060" v="137" actId="1076"/>
          <ac:picMkLst>
            <pc:docMk/>
            <pc:sldMk cId="1283278053" sldId="302"/>
            <ac:picMk id="11" creationId="{CAA0AB92-6A8B-448B-A46A-91E2D00248D1}"/>
          </ac:picMkLst>
        </pc:picChg>
        <pc:picChg chg="del">
          <ac:chgData name="Александр Шимко" userId="dcf2db6996c0251e" providerId="LiveId" clId="{04E5809E-8B5C-44C2-BADF-CC0320788CAE}" dt="2023-10-04T17:21:47.386" v="40" actId="478"/>
          <ac:picMkLst>
            <pc:docMk/>
            <pc:sldMk cId="1283278053" sldId="302"/>
            <ac:picMk id="307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9:06.108" v="309" actId="1076"/>
        <pc:sldMkLst>
          <pc:docMk/>
          <pc:sldMk cId="1685450894" sldId="303"/>
        </pc:sldMkLst>
        <pc:spChg chg="mod">
          <ac:chgData name="Александр Шимко" userId="dcf2db6996c0251e" providerId="LiveId" clId="{04E5809E-8B5C-44C2-BADF-CC0320788CAE}" dt="2023-10-04T18:39:06.108" v="309" actId="1076"/>
          <ac:spMkLst>
            <pc:docMk/>
            <pc:sldMk cId="1685450894" sldId="303"/>
            <ac:spMk id="15" creationId="{3CB96AF1-4E3D-4DF4-8354-71AC28E8F736}"/>
          </ac:spMkLst>
        </pc:spChg>
        <pc:grpChg chg="add mod">
          <ac:chgData name="Александр Шимко" userId="dcf2db6996c0251e" providerId="LiveId" clId="{04E5809E-8B5C-44C2-BADF-CC0320788CAE}" dt="2023-10-04T18:00:03.988" v="140" actId="1076"/>
          <ac:grpSpMkLst>
            <pc:docMk/>
            <pc:sldMk cId="1685450894" sldId="303"/>
            <ac:grpSpMk id="2" creationId="{915FFB18-5D68-2D7C-4282-EC42DC2BC81E}"/>
          </ac:grpSpMkLst>
        </pc:grpChg>
        <pc:picChg chg="del">
          <ac:chgData name="Александр Шимко" userId="dcf2db6996c0251e" providerId="LiveId" clId="{04E5809E-8B5C-44C2-BADF-CC0320788CAE}" dt="2023-10-04T17:21:51.394" v="41" actId="478"/>
          <ac:picMkLst>
            <pc:docMk/>
            <pc:sldMk cId="1685450894" sldId="303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8:39:01.482" v="308" actId="1076"/>
          <ac:picMkLst>
            <pc:docMk/>
            <pc:sldMk cId="1685450894" sldId="303"/>
            <ac:picMk id="5" creationId="{A60AAF59-0291-4429-B1D7-B727EA216A1E}"/>
          </ac:picMkLst>
        </pc:picChg>
        <pc:picChg chg="mod">
          <ac:chgData name="Александр Шимко" userId="dcf2db6996c0251e" providerId="LiveId" clId="{04E5809E-8B5C-44C2-BADF-CC0320788CAE}" dt="2023-10-04T18:00:03.988" v="140" actId="1076"/>
          <ac:picMkLst>
            <pc:docMk/>
            <pc:sldMk cId="1685450894" sldId="303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8:00:03.988" v="140" actId="1076"/>
          <ac:picMkLst>
            <pc:docMk/>
            <pc:sldMk cId="1685450894" sldId="303"/>
            <ac:picMk id="12" creationId="{74B11CB3-5753-4F4D-A8A1-BDBA1A9FC594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9:29.057" v="313" actId="1076"/>
        <pc:sldMkLst>
          <pc:docMk/>
          <pc:sldMk cId="3820729671" sldId="304"/>
        </pc:sldMkLst>
        <pc:spChg chg="mod">
          <ac:chgData name="Александр Шимко" userId="dcf2db6996c0251e" providerId="LiveId" clId="{04E5809E-8B5C-44C2-BADF-CC0320788CAE}" dt="2023-10-04T18:39:29.057" v="313" actId="1076"/>
          <ac:spMkLst>
            <pc:docMk/>
            <pc:sldMk cId="3820729671" sldId="304"/>
            <ac:spMk id="12" creationId="{23D49100-C186-4FD4-9362-EA3FB5711DC2}"/>
          </ac:spMkLst>
        </pc:spChg>
        <pc:spChg chg="mod">
          <ac:chgData name="Александр Шимко" userId="dcf2db6996c0251e" providerId="LiveId" clId="{04E5809E-8B5C-44C2-BADF-CC0320788CAE}" dt="2023-10-04T18:39:22.455" v="312" actId="1076"/>
          <ac:spMkLst>
            <pc:docMk/>
            <pc:sldMk cId="3820729671" sldId="304"/>
            <ac:spMk id="13" creationId="{D44255A3-61E9-49BB-8FA0-DA02A1236B83}"/>
          </ac:spMkLst>
        </pc:spChg>
        <pc:grpChg chg="add mod">
          <ac:chgData name="Александр Шимко" userId="dcf2db6996c0251e" providerId="LiveId" clId="{04E5809E-8B5C-44C2-BADF-CC0320788CAE}" dt="2023-10-04T18:00:29.598" v="143" actId="1076"/>
          <ac:grpSpMkLst>
            <pc:docMk/>
            <pc:sldMk cId="3820729671" sldId="304"/>
            <ac:grpSpMk id="2" creationId="{71572C05-5AFE-15EA-19BF-CC8E3967EFD4}"/>
          </ac:grpSpMkLst>
        </pc:grpChg>
        <pc:picChg chg="mod">
          <ac:chgData name="Александр Шимко" userId="dcf2db6996c0251e" providerId="LiveId" clId="{04E5809E-8B5C-44C2-BADF-CC0320788CAE}" dt="2023-10-04T18:39:18.625" v="311" actId="1076"/>
          <ac:picMkLst>
            <pc:docMk/>
            <pc:sldMk cId="3820729671" sldId="304"/>
            <ac:picMk id="4" creationId="{E1F810F7-F075-4C75-B915-51E03A3FE4FB}"/>
          </ac:picMkLst>
        </pc:picChg>
        <pc:picChg chg="mod">
          <ac:chgData name="Александр Шимко" userId="dcf2db6996c0251e" providerId="LiveId" clId="{04E5809E-8B5C-44C2-BADF-CC0320788CAE}" dt="2023-10-04T18:00:29.598" v="143" actId="1076"/>
          <ac:picMkLst>
            <pc:docMk/>
            <pc:sldMk cId="3820729671" sldId="304"/>
            <ac:picMk id="6" creationId="{FC22443A-A0CE-4D3A-B991-7471C89EBA16}"/>
          </ac:picMkLst>
        </pc:picChg>
        <pc:picChg chg="mod">
          <ac:chgData name="Александр Шимко" userId="dcf2db6996c0251e" providerId="LiveId" clId="{04E5809E-8B5C-44C2-BADF-CC0320788CAE}" dt="2023-10-04T18:00:29.598" v="143" actId="1076"/>
          <ac:picMkLst>
            <pc:docMk/>
            <pc:sldMk cId="3820729671" sldId="304"/>
            <ac:picMk id="11" creationId="{CAA0AB92-6A8B-448B-A46A-91E2D00248D1}"/>
          </ac:picMkLst>
        </pc:picChg>
        <pc:picChg chg="del">
          <ac:chgData name="Александр Шимко" userId="dcf2db6996c0251e" providerId="LiveId" clId="{04E5809E-8B5C-44C2-BADF-CC0320788CAE}" dt="2023-10-04T17:21:55.490" v="42" actId="478"/>
          <ac:picMkLst>
            <pc:docMk/>
            <pc:sldMk cId="3820729671" sldId="304"/>
            <ac:picMk id="307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39:45.445" v="316" actId="1076"/>
        <pc:sldMkLst>
          <pc:docMk/>
          <pc:sldMk cId="2678890730" sldId="305"/>
        </pc:sldMkLst>
        <pc:spChg chg="mod">
          <ac:chgData name="Александр Шимко" userId="dcf2db6996c0251e" providerId="LiveId" clId="{04E5809E-8B5C-44C2-BADF-CC0320788CAE}" dt="2023-10-04T18:39:45.445" v="316" actId="1076"/>
          <ac:spMkLst>
            <pc:docMk/>
            <pc:sldMk cId="2678890730" sldId="305"/>
            <ac:spMk id="15" creationId="{3CB96AF1-4E3D-4DF4-8354-71AC28E8F736}"/>
          </ac:spMkLst>
        </pc:spChg>
        <pc:grpChg chg="add mod">
          <ac:chgData name="Александр Шимко" userId="dcf2db6996c0251e" providerId="LiveId" clId="{04E5809E-8B5C-44C2-BADF-CC0320788CAE}" dt="2023-10-04T18:01:04.905" v="147" actId="1076"/>
          <ac:grpSpMkLst>
            <pc:docMk/>
            <pc:sldMk cId="2678890730" sldId="305"/>
            <ac:grpSpMk id="2" creationId="{9739A9D2-533D-AC05-718B-4E4DB3B7652F}"/>
          </ac:grpSpMkLst>
        </pc:grpChg>
        <pc:picChg chg="mod">
          <ac:chgData name="Александр Шимко" userId="dcf2db6996c0251e" providerId="LiveId" clId="{04E5809E-8B5C-44C2-BADF-CC0320788CAE}" dt="2023-10-04T18:39:39.882" v="315" actId="1076"/>
          <ac:picMkLst>
            <pc:docMk/>
            <pc:sldMk cId="2678890730" sldId="305"/>
            <ac:picMk id="3" creationId="{A1B331D5-5A96-479C-9AAB-BAB801A59B92}"/>
          </ac:picMkLst>
        </pc:picChg>
        <pc:picChg chg="del">
          <ac:chgData name="Александр Шимко" userId="dcf2db6996c0251e" providerId="LiveId" clId="{04E5809E-8B5C-44C2-BADF-CC0320788CAE}" dt="2023-10-04T17:21:58.419" v="43" actId="478"/>
          <ac:picMkLst>
            <pc:docMk/>
            <pc:sldMk cId="2678890730" sldId="305"/>
            <ac:picMk id="4" creationId="{00000000-0000-0000-0000-000000000000}"/>
          </ac:picMkLst>
        </pc:picChg>
        <pc:picChg chg="mod">
          <ac:chgData name="Александр Шимко" userId="dcf2db6996c0251e" providerId="LiveId" clId="{04E5809E-8B5C-44C2-BADF-CC0320788CAE}" dt="2023-10-04T18:01:04.905" v="147" actId="1076"/>
          <ac:picMkLst>
            <pc:docMk/>
            <pc:sldMk cId="2678890730" sldId="305"/>
            <ac:picMk id="6" creationId="{82E69E99-A7E5-4E29-BCE4-4A550A27682A}"/>
          </ac:picMkLst>
        </pc:picChg>
        <pc:picChg chg="mod">
          <ac:chgData name="Александр Шимко" userId="dcf2db6996c0251e" providerId="LiveId" clId="{04E5809E-8B5C-44C2-BADF-CC0320788CAE}" dt="2023-10-04T18:01:04.905" v="147" actId="1076"/>
          <ac:picMkLst>
            <pc:docMk/>
            <pc:sldMk cId="2678890730" sldId="305"/>
            <ac:picMk id="12" creationId="{74B11CB3-5753-4F4D-A8A1-BDBA1A9FC594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40:09.736" v="320" actId="1076"/>
        <pc:sldMkLst>
          <pc:docMk/>
          <pc:sldMk cId="1965046317" sldId="306"/>
        </pc:sldMkLst>
        <pc:spChg chg="mod">
          <ac:chgData name="Александр Шимко" userId="dcf2db6996c0251e" providerId="LiveId" clId="{04E5809E-8B5C-44C2-BADF-CC0320788CAE}" dt="2023-10-04T18:40:09.736" v="320" actId="1076"/>
          <ac:spMkLst>
            <pc:docMk/>
            <pc:sldMk cId="1965046317" sldId="306"/>
            <ac:spMk id="12" creationId="{23D49100-C186-4FD4-9362-EA3FB5711DC2}"/>
          </ac:spMkLst>
        </pc:spChg>
        <pc:spChg chg="mod">
          <ac:chgData name="Александр Шимко" userId="dcf2db6996c0251e" providerId="LiveId" clId="{04E5809E-8B5C-44C2-BADF-CC0320788CAE}" dt="2023-10-04T18:40:01.607" v="319" actId="1076"/>
          <ac:spMkLst>
            <pc:docMk/>
            <pc:sldMk cId="1965046317" sldId="306"/>
            <ac:spMk id="13" creationId="{D44255A3-61E9-49BB-8FA0-DA02A1236B83}"/>
          </ac:spMkLst>
        </pc:spChg>
        <pc:grpChg chg="add mod">
          <ac:chgData name="Александр Шимко" userId="dcf2db6996c0251e" providerId="LiveId" clId="{04E5809E-8B5C-44C2-BADF-CC0320788CAE}" dt="2023-10-04T18:01:31.663" v="150" actId="1076"/>
          <ac:grpSpMkLst>
            <pc:docMk/>
            <pc:sldMk cId="1965046317" sldId="306"/>
            <ac:grpSpMk id="2" creationId="{FA884ED0-964F-853D-B139-211149117474}"/>
          </ac:grpSpMkLst>
        </pc:grpChg>
        <pc:picChg chg="mod">
          <ac:chgData name="Александр Шимко" userId="dcf2db6996c0251e" providerId="LiveId" clId="{04E5809E-8B5C-44C2-BADF-CC0320788CAE}" dt="2023-10-04T18:39:57.204" v="318" actId="1076"/>
          <ac:picMkLst>
            <pc:docMk/>
            <pc:sldMk cId="1965046317" sldId="306"/>
            <ac:picMk id="3" creationId="{550841D4-8076-4FB5-B2C2-FB2D21455A65}"/>
          </ac:picMkLst>
        </pc:picChg>
        <pc:picChg chg="mod">
          <ac:chgData name="Александр Шимко" userId="dcf2db6996c0251e" providerId="LiveId" clId="{04E5809E-8B5C-44C2-BADF-CC0320788CAE}" dt="2023-10-04T18:01:31.663" v="150" actId="1076"/>
          <ac:picMkLst>
            <pc:docMk/>
            <pc:sldMk cId="1965046317" sldId="306"/>
            <ac:picMk id="6" creationId="{FC22443A-A0CE-4D3A-B991-7471C89EBA16}"/>
          </ac:picMkLst>
        </pc:picChg>
        <pc:picChg chg="mod">
          <ac:chgData name="Александр Шимко" userId="dcf2db6996c0251e" providerId="LiveId" clId="{04E5809E-8B5C-44C2-BADF-CC0320788CAE}" dt="2023-10-04T18:01:31.663" v="150" actId="1076"/>
          <ac:picMkLst>
            <pc:docMk/>
            <pc:sldMk cId="1965046317" sldId="306"/>
            <ac:picMk id="11" creationId="{CAA0AB92-6A8B-448B-A46A-91E2D00248D1}"/>
          </ac:picMkLst>
        </pc:picChg>
        <pc:picChg chg="del">
          <ac:chgData name="Александр Шимко" userId="dcf2db6996c0251e" providerId="LiveId" clId="{04E5809E-8B5C-44C2-BADF-CC0320788CAE}" dt="2023-10-04T17:22:02.715" v="44" actId="478"/>
          <ac:picMkLst>
            <pc:docMk/>
            <pc:sldMk cId="1965046317" sldId="306"/>
            <ac:picMk id="307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25:02.850" v="246" actId="1076"/>
        <pc:sldMkLst>
          <pc:docMk/>
          <pc:sldMk cId="2607912372" sldId="307"/>
        </pc:sldMkLst>
        <pc:spChg chg="mod">
          <ac:chgData name="Александр Шимко" userId="dcf2db6996c0251e" providerId="LiveId" clId="{04E5809E-8B5C-44C2-BADF-CC0320788CAE}" dt="2023-10-04T18:24:19.058" v="240" actId="1076"/>
          <ac:spMkLst>
            <pc:docMk/>
            <pc:sldMk cId="2607912372" sldId="307"/>
            <ac:spMk id="8" creationId="{67F8531C-BBA4-411E-A640-863F25188BCB}"/>
          </ac:spMkLst>
        </pc:spChg>
        <pc:grpChg chg="add del mod">
          <ac:chgData name="Александр Шимко" userId="dcf2db6996c0251e" providerId="LiveId" clId="{04E5809E-8B5C-44C2-BADF-CC0320788CAE}" dt="2023-10-04T18:24:08.664" v="239" actId="165"/>
          <ac:grpSpMkLst>
            <pc:docMk/>
            <pc:sldMk cId="2607912372" sldId="307"/>
            <ac:grpSpMk id="2" creationId="{C5859B2F-30FC-6D0C-DD45-24E65503458E}"/>
          </ac:grpSpMkLst>
        </pc:grpChg>
        <pc:grpChg chg="add mod">
          <ac:chgData name="Александр Шимко" userId="dcf2db6996c0251e" providerId="LiveId" clId="{04E5809E-8B5C-44C2-BADF-CC0320788CAE}" dt="2023-10-04T18:25:02.850" v="246" actId="1076"/>
          <ac:grpSpMkLst>
            <pc:docMk/>
            <pc:sldMk cId="2607912372" sldId="307"/>
            <ac:grpSpMk id="3" creationId="{2478B911-129B-524F-D04E-7804FDEF69DD}"/>
          </ac:grpSpMkLst>
        </pc:grpChg>
        <pc:picChg chg="mod topLvl">
          <ac:chgData name="Александр Шимко" userId="dcf2db6996c0251e" providerId="LiveId" clId="{04E5809E-8B5C-44C2-BADF-CC0320788CAE}" dt="2023-10-04T18:24:08.664" v="239" actId="165"/>
          <ac:picMkLst>
            <pc:docMk/>
            <pc:sldMk cId="2607912372" sldId="307"/>
            <ac:picMk id="5" creationId="{16B47050-A6EE-460A-95E0-F222C741CEB2}"/>
          </ac:picMkLst>
        </pc:picChg>
        <pc:picChg chg="mod">
          <ac:chgData name="Александр Шимко" userId="dcf2db6996c0251e" providerId="LiveId" clId="{04E5809E-8B5C-44C2-BADF-CC0320788CAE}" dt="2023-10-04T18:25:02.850" v="246" actId="1076"/>
          <ac:picMkLst>
            <pc:docMk/>
            <pc:sldMk cId="2607912372" sldId="307"/>
            <ac:picMk id="7" creationId="{0D16D06A-0480-48CF-BA20-AE9CB4B818AA}"/>
          </ac:picMkLst>
        </pc:picChg>
        <pc:picChg chg="mod topLvl">
          <ac:chgData name="Александр Шимко" userId="dcf2db6996c0251e" providerId="LiveId" clId="{04E5809E-8B5C-44C2-BADF-CC0320788CAE}" dt="2023-10-04T18:24:25.832" v="242" actId="1076"/>
          <ac:picMkLst>
            <pc:docMk/>
            <pc:sldMk cId="2607912372" sldId="307"/>
            <ac:picMk id="10" creationId="{16E6CC52-6BE9-0CEA-A801-A7C067655872}"/>
          </ac:picMkLst>
        </pc:picChg>
        <pc:picChg chg="mod topLvl">
          <ac:chgData name="Александр Шимко" userId="dcf2db6996c0251e" providerId="LiveId" clId="{04E5809E-8B5C-44C2-BADF-CC0320788CAE}" dt="2023-10-04T18:25:02.850" v="246" actId="1076"/>
          <ac:picMkLst>
            <pc:docMk/>
            <pc:sldMk cId="2607912372" sldId="307"/>
            <ac:picMk id="2052" creationId="{00000000-0000-0000-0000-000000000000}"/>
          </ac:picMkLst>
        </pc:picChg>
        <pc:picChg chg="del">
          <ac:chgData name="Александр Шимко" userId="dcf2db6996c0251e" providerId="LiveId" clId="{04E5809E-8B5C-44C2-BADF-CC0320788CAE}" dt="2023-10-04T17:22:50.609" v="58" actId="478"/>
          <ac:picMkLst>
            <pc:docMk/>
            <pc:sldMk cId="2607912372" sldId="307"/>
            <ac:picMk id="2054" creationId="{00000000-0000-0000-0000-000000000000}"/>
          </ac:picMkLst>
        </pc:picChg>
      </pc:sldChg>
      <pc:sldChg chg="addSp delSp modSp mod">
        <pc:chgData name="Александр Шимко" userId="dcf2db6996c0251e" providerId="LiveId" clId="{04E5809E-8B5C-44C2-BADF-CC0320788CAE}" dt="2023-10-04T18:25:53.253" v="253" actId="1076"/>
        <pc:sldMkLst>
          <pc:docMk/>
          <pc:sldMk cId="2306471672" sldId="308"/>
        </pc:sldMkLst>
        <pc:spChg chg="mod">
          <ac:chgData name="Александр Шимко" userId="dcf2db6996c0251e" providerId="LiveId" clId="{04E5809E-8B5C-44C2-BADF-CC0320788CAE}" dt="2023-10-04T18:25:30.174" v="248" actId="1076"/>
          <ac:spMkLst>
            <pc:docMk/>
            <pc:sldMk cId="2306471672" sldId="308"/>
            <ac:spMk id="8" creationId="{67F8531C-BBA4-411E-A640-863F25188BCB}"/>
          </ac:spMkLst>
        </pc:spChg>
        <pc:grpChg chg="add mod">
          <ac:chgData name="Александр Шимко" userId="dcf2db6996c0251e" providerId="LiveId" clId="{04E5809E-8B5C-44C2-BADF-CC0320788CAE}" dt="2023-10-04T18:25:53.253" v="253" actId="1076"/>
          <ac:grpSpMkLst>
            <pc:docMk/>
            <pc:sldMk cId="2306471672" sldId="308"/>
            <ac:grpSpMk id="2" creationId="{5A16E80F-84A3-703B-98C6-F15C4E3061EA}"/>
          </ac:grpSpMkLst>
        </pc:grpChg>
        <pc:picChg chg="mod">
          <ac:chgData name="Александр Шимко" userId="dcf2db6996c0251e" providerId="LiveId" clId="{04E5809E-8B5C-44C2-BADF-CC0320788CAE}" dt="2023-10-04T18:25:37.612" v="251" actId="1076"/>
          <ac:picMkLst>
            <pc:docMk/>
            <pc:sldMk cId="2306471672" sldId="308"/>
            <ac:picMk id="4" creationId="{F369FF13-05A0-E87A-FCEC-A5CD9BBB0977}"/>
          </ac:picMkLst>
        </pc:picChg>
        <pc:picChg chg="mod">
          <ac:chgData name="Александр Шимко" userId="dcf2db6996c0251e" providerId="LiveId" clId="{04E5809E-8B5C-44C2-BADF-CC0320788CAE}" dt="2023-10-04T18:25:53.253" v="253" actId="1076"/>
          <ac:picMkLst>
            <pc:docMk/>
            <pc:sldMk cId="2306471672" sldId="308"/>
            <ac:picMk id="7" creationId="{0D16D06A-0480-48CF-BA20-AE9CB4B818AA}"/>
          </ac:picMkLst>
        </pc:picChg>
        <pc:picChg chg="mod">
          <ac:chgData name="Александр Шимко" userId="dcf2db6996c0251e" providerId="LiveId" clId="{04E5809E-8B5C-44C2-BADF-CC0320788CAE}" dt="2023-10-04T18:25:53.253" v="253" actId="1076"/>
          <ac:picMkLst>
            <pc:docMk/>
            <pc:sldMk cId="2306471672" sldId="308"/>
            <ac:picMk id="2052" creationId="{00000000-0000-0000-0000-000000000000}"/>
          </ac:picMkLst>
        </pc:picChg>
        <pc:picChg chg="del">
          <ac:chgData name="Александр Шимко" userId="dcf2db6996c0251e" providerId="LiveId" clId="{04E5809E-8B5C-44C2-BADF-CC0320788CAE}" dt="2023-10-04T17:22:52.257" v="59" actId="478"/>
          <ac:picMkLst>
            <pc:docMk/>
            <pc:sldMk cId="2306471672" sldId="308"/>
            <ac:picMk id="2054" creationId="{00000000-0000-0000-0000-000000000000}"/>
          </ac:picMkLst>
        </pc:picChg>
      </pc:sldChg>
      <pc:sldChg chg="new del">
        <pc:chgData name="Александр Шимко" userId="dcf2db6996c0251e" providerId="LiveId" clId="{04E5809E-8B5C-44C2-BADF-CC0320788CAE}" dt="2023-10-04T18:43:08.739" v="324" actId="47"/>
        <pc:sldMkLst>
          <pc:docMk/>
          <pc:sldMk cId="3360156192" sldId="309"/>
        </pc:sldMkLst>
      </pc:sldChg>
      <pc:sldChg chg="delSp new del mod">
        <pc:chgData name="Александр Шимко" userId="dcf2db6996c0251e" providerId="LiveId" clId="{04E5809E-8B5C-44C2-BADF-CC0320788CAE}" dt="2023-10-04T19:03:56.765" v="382" actId="47"/>
        <pc:sldMkLst>
          <pc:docMk/>
          <pc:sldMk cId="4237663892" sldId="309"/>
        </pc:sldMkLst>
        <pc:spChg chg="del">
          <ac:chgData name="Александр Шимко" userId="dcf2db6996c0251e" providerId="LiveId" clId="{04E5809E-8B5C-44C2-BADF-CC0320788CAE}" dt="2023-10-04T19:03:24.812" v="378" actId="478"/>
          <ac:spMkLst>
            <pc:docMk/>
            <pc:sldMk cId="4237663892" sldId="309"/>
            <ac:spMk id="2" creationId="{3D937457-6716-9C94-7F7F-7A31D13AAD42}"/>
          </ac:spMkLst>
        </pc:spChg>
        <pc:spChg chg="del">
          <ac:chgData name="Александр Шимко" userId="dcf2db6996c0251e" providerId="LiveId" clId="{04E5809E-8B5C-44C2-BADF-CC0320788CAE}" dt="2023-10-04T19:03:27.541" v="379" actId="478"/>
          <ac:spMkLst>
            <pc:docMk/>
            <pc:sldMk cId="4237663892" sldId="309"/>
            <ac:spMk id="3" creationId="{B85879C9-6E96-58A5-A4BF-95BB7E959FE8}"/>
          </ac:spMkLst>
        </pc:spChg>
      </pc:sldChg>
      <pc:sldChg chg="addSp delSp modSp add del modAnim">
        <pc:chgData name="Александр Шимко" userId="dcf2db6996c0251e" providerId="LiveId" clId="{04E5809E-8B5C-44C2-BADF-CC0320788CAE}" dt="2023-10-04T18:53:09.957" v="361" actId="47"/>
        <pc:sldMkLst>
          <pc:docMk/>
          <pc:sldMk cId="2846449225" sldId="310"/>
        </pc:sldMkLst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6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7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8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9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11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12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13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14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15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16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18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19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25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26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27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28" creationId="{47847FF3-B30B-46FB-951C-947CA89FEE8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29" creationId="{00000000-0000-0000-0000-000000000000}"/>
          </ac:spMkLst>
        </pc:spChg>
        <pc:spChg chg="mod topLvl">
          <ac:chgData name="Александр Шимко" userId="dcf2db6996c0251e" providerId="LiveId" clId="{04E5809E-8B5C-44C2-BADF-CC0320788CAE}" dt="2023-10-04T18:44:37.224" v="330" actId="164"/>
          <ac:spMkLst>
            <pc:docMk/>
            <pc:sldMk cId="2846449225" sldId="310"/>
            <ac:spMk id="32" creationId="{00000000-0000-0000-0000-000000000000}"/>
          </ac:spMkLst>
        </pc:spChg>
        <pc:grpChg chg="add del mod">
          <ac:chgData name="Александр Шимко" userId="dcf2db6996c0251e" providerId="LiveId" clId="{04E5809E-8B5C-44C2-BADF-CC0320788CAE}" dt="2023-10-04T18:44:37.224" v="330" actId="164"/>
          <ac:grpSpMkLst>
            <pc:docMk/>
            <pc:sldMk cId="2846449225" sldId="310"/>
            <ac:grpSpMk id="10" creationId="{17981330-0F80-FFE3-EBF7-424CF71FE48D}"/>
          </ac:grpSpMkLst>
        </pc:grpChg>
        <pc:picChg chg="del">
          <ac:chgData name="Александр Шимко" userId="dcf2db6996c0251e" providerId="LiveId" clId="{04E5809E-8B5C-44C2-BADF-CC0320788CAE}" dt="2023-10-04T18:43:03.701" v="323" actId="478"/>
          <ac:picMkLst>
            <pc:docMk/>
            <pc:sldMk cId="2846449225" sldId="310"/>
            <ac:picMk id="2" creationId="{00000000-0000-0000-0000-000000000000}"/>
          </ac:picMkLst>
        </pc:picChg>
      </pc:sldChg>
      <pc:sldMasterChg chg="setBg modSldLayout">
        <pc:chgData name="Александр Шимко" userId="dcf2db6996c0251e" providerId="LiveId" clId="{04E5809E-8B5C-44C2-BADF-CC0320788CAE}" dt="2023-10-04T17:17:04.773" v="12"/>
        <pc:sldMasterMkLst>
          <pc:docMk/>
          <pc:sldMasterMk cId="1060854787" sldId="2147483648"/>
        </pc:sldMasterMkLst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3448376847" sldId="2147483649"/>
          </pc:sldLayoutMkLst>
        </pc:sldLayoutChg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3441320631" sldId="2147483650"/>
          </pc:sldLayoutMkLst>
        </pc:sldLayoutChg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2560876860" sldId="2147483651"/>
          </pc:sldLayoutMkLst>
        </pc:sldLayoutChg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4028786356" sldId="2147483652"/>
          </pc:sldLayoutMkLst>
        </pc:sldLayoutChg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3481637801" sldId="2147483653"/>
          </pc:sldLayoutMkLst>
        </pc:sldLayoutChg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3825346813" sldId="2147483654"/>
          </pc:sldLayoutMkLst>
        </pc:sldLayoutChg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3749918773" sldId="2147483655"/>
          </pc:sldLayoutMkLst>
        </pc:sldLayoutChg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3853091307" sldId="2147483656"/>
          </pc:sldLayoutMkLst>
        </pc:sldLayoutChg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804486556" sldId="2147483657"/>
          </pc:sldLayoutMkLst>
        </pc:sldLayoutChg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3804985294" sldId="2147483658"/>
          </pc:sldLayoutMkLst>
        </pc:sldLayoutChg>
        <pc:sldLayoutChg chg="setBg">
          <pc:chgData name="Александр Шимко" userId="dcf2db6996c0251e" providerId="LiveId" clId="{04E5809E-8B5C-44C2-BADF-CC0320788CAE}" dt="2023-10-04T17:17:04.773" v="12"/>
          <pc:sldLayoutMkLst>
            <pc:docMk/>
            <pc:sldMasterMk cId="1060854787" sldId="2147483648"/>
            <pc:sldLayoutMk cId="1812034482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5B2EC0-6B1D-4C0A-8DF6-945FE058F23B}" type="datetimeFigureOut">
              <a:rPr lang="ru-RU" smtClean="0"/>
              <a:pPr/>
              <a:t>18.04.2024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34FC54-DE6F-4B8F-92BC-FC56D36D91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31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8376847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320631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0876860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28786356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1637801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534681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9918773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53091307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4486556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4985294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12034482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5064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1122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3640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0908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401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2431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4767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481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0380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5013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023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0C67D-F13F-413D-AB90-4C6FD10E15EF}" type="datetimeFigureOut">
              <a:rPr lang="uk-UA" smtClean="0"/>
              <a:pPr/>
              <a:t>18.04.2024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4B003-5349-40B7-99AD-541F223296B1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0854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18.04.2024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703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3.gif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remium Vector | Happy business team winning priz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350" y="2260062"/>
            <a:ext cx="7195773" cy="459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6434" y="247919"/>
            <a:ext cx="829600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600" b="1" dirty="0" smtClean="0">
                <a:solidFill>
                  <a:srgbClr val="FF0000"/>
                </a:solidFill>
                <a:latin typeface="Segoe Print" panose="02000600000000000000" pitchFamily="2" charset="0"/>
                <a:cs typeface="Simplified Arabic" panose="02020603050405020304" pitchFamily="18" charset="-78"/>
              </a:rPr>
              <a:t>Економіст року</a:t>
            </a:r>
            <a:r>
              <a:rPr lang="en-US" sz="6600" b="1" dirty="0">
                <a:solidFill>
                  <a:srgbClr val="FF0000"/>
                </a:solidFill>
                <a:latin typeface="Segoe Print" panose="02000600000000000000" pitchFamily="2" charset="0"/>
                <a:cs typeface="Simplified Arabic" panose="02020603050405020304" pitchFamily="18" charset="-78"/>
              </a:rPr>
              <a:t>-</a:t>
            </a:r>
            <a:r>
              <a:rPr lang="uk-UA" sz="6600" b="1" dirty="0" smtClean="0">
                <a:solidFill>
                  <a:srgbClr val="FF0000"/>
                </a:solidFill>
                <a:latin typeface="Segoe Print" panose="02000600000000000000" pitchFamily="2" charset="0"/>
                <a:cs typeface="Simplified Arabic" panose="02020603050405020304" pitchFamily="18" charset="-78"/>
              </a:rPr>
              <a:t>2024</a:t>
            </a:r>
            <a:endParaRPr lang="uk-UA" sz="6600" b="1" dirty="0">
              <a:solidFill>
                <a:srgbClr val="FF0000"/>
              </a:solidFill>
              <a:latin typeface="Segoe Print" panose="02000600000000000000" pitchFamily="2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5915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Дж. М. Кейнс - Джон Мейнард Кейнс - биография, теория занятости, трактаты и  книг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7778"/>
            <a:ext cx="5400600" cy="3323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83968" y="3659725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0099"/>
                </a:solidFill>
              </a:rPr>
              <a:t>Джон Кейнс</a:t>
            </a:r>
            <a:endParaRPr lang="uk-UA" sz="2000" b="1" dirty="0">
              <a:solidFill>
                <a:srgbClr val="000099"/>
              </a:solidFill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971600" y="4349621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000099"/>
                </a:solidFill>
                <a:latin typeface="Segoe Print" panose="02000600000000000000" pitchFamily="2" charset="0"/>
                <a:ea typeface="Times New Roman"/>
              </a:rPr>
              <a:t>Економіст повинен володіти рідкісним поєднанням талантів … Він повинен бути – певною мірою – математиком, істориком, державним діячем і </a:t>
            </a:r>
            <a:r>
              <a:rPr lang="uk-UA" sz="2800" b="1" dirty="0" smtClean="0">
                <a:solidFill>
                  <a:srgbClr val="000099"/>
                </a:solidFill>
                <a:latin typeface="Segoe Print" panose="02000600000000000000" pitchFamily="2" charset="0"/>
                <a:ea typeface="Times New Roman"/>
              </a:rPr>
              <a:t>філософом</a:t>
            </a:r>
            <a:endParaRPr lang="uk-UA" sz="3200" b="1" dirty="0">
              <a:solidFill>
                <a:srgbClr val="000099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8879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2771800" y="4293096"/>
            <a:ext cx="55263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0099"/>
                </a:solidFill>
                <a:latin typeface="Segoe Print" panose="02000600000000000000" pitchFamily="2" charset="0"/>
              </a:rPr>
              <a:t>Економіст  </a:t>
            </a:r>
            <a:r>
              <a:rPr lang="uk-UA" sz="2800" b="1" dirty="0">
                <a:solidFill>
                  <a:srgbClr val="000099"/>
                </a:solidFill>
                <a:latin typeface="Segoe Print" panose="02000600000000000000" pitchFamily="2" charset="0"/>
              </a:rPr>
              <a:t>повинен вивчати інформацію у світлі минулого – заради </a:t>
            </a:r>
            <a:r>
              <a:rPr lang="uk-UA" sz="2800" b="1" dirty="0" smtClean="0">
                <a:solidFill>
                  <a:srgbClr val="000099"/>
                </a:solidFill>
                <a:latin typeface="Segoe Print" panose="02000600000000000000" pitchFamily="2" charset="0"/>
              </a:rPr>
              <a:t>майбутнього </a:t>
            </a:r>
            <a:endParaRPr lang="uk-UA" sz="2800" b="1" dirty="0">
              <a:solidFill>
                <a:srgbClr val="000099"/>
              </a:solidFill>
              <a:latin typeface="Segoe Print" panose="02000600000000000000" pitchFamily="2" charset="0"/>
            </a:endParaRPr>
          </a:p>
        </p:txBody>
      </p:sp>
      <p:pic>
        <p:nvPicPr>
          <p:cNvPr id="3074" name="Picture 2" descr="Моя професія – економіст - Кафедра економі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399036"/>
            <a:ext cx="6053579" cy="339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88748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756703" y="647110"/>
            <a:ext cx="74142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000099"/>
                </a:solidFill>
                <a:latin typeface="Segoe Print" panose="02000600000000000000" pitchFamily="2" charset="0"/>
              </a:rPr>
              <a:t>Економіст – це професія </a:t>
            </a:r>
            <a:r>
              <a:rPr lang="uk-UA" sz="2800" b="1" dirty="0" smtClean="0">
                <a:solidFill>
                  <a:srgbClr val="000099"/>
                </a:solidFill>
                <a:latin typeface="Segoe Print" panose="02000600000000000000" pitchFamily="2" charset="0"/>
              </a:rPr>
              <a:t>сучасності </a:t>
            </a:r>
            <a:endParaRPr lang="uk-UA" sz="2800" b="1" dirty="0">
              <a:solidFill>
                <a:srgbClr val="000099"/>
              </a:solidFill>
              <a:latin typeface="Segoe Print" panose="02000600000000000000" pitchFamily="2" charset="0"/>
            </a:endParaRPr>
          </a:p>
        </p:txBody>
      </p:sp>
      <p:pic>
        <p:nvPicPr>
          <p:cNvPr id="1026" name="Picture 2" descr="Экономист арт - 34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645" y="1412776"/>
            <a:ext cx="6919638" cy="489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1822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47864" y="754504"/>
            <a:ext cx="221457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/>
                <a:cs typeface="+mn-cs"/>
              </a:rPr>
              <a:t>1 </a:t>
            </a:r>
            <a:r>
              <a:rPr kumimoji="0" lang="ru-RU" sz="48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/>
                <a:cs typeface="+mn-cs"/>
              </a:rPr>
              <a:t>ТУР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9E72238C-604F-4732-BA38-DF5F93300F52}"/>
              </a:ext>
            </a:extLst>
          </p:cNvPr>
          <p:cNvSpPr/>
          <p:nvPr/>
        </p:nvSpPr>
        <p:spPr>
          <a:xfrm>
            <a:off x="919998" y="1813622"/>
            <a:ext cx="7416824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50" normalizeH="0" baseline="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Segoe Print" panose="02000600000000000000" pitchFamily="2" charset="0"/>
              </a:rPr>
              <a:t>Бліцопитування</a:t>
            </a:r>
            <a:endParaRPr kumimoji="0" lang="uk-UA" sz="54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anose="02000600000000000000" pitchFamily="2" charset="0"/>
            </a:endParaRPr>
          </a:p>
        </p:txBody>
      </p:sp>
      <p:pic>
        <p:nvPicPr>
          <p:cNvPr id="1030" name="Picture 6" descr="Бліц-опитування з теми &quot;Основна властивість раціонального дробу&quot; | Тест з  алгебри – «На Урок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924944"/>
            <a:ext cx="5904656" cy="374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E98A7F49-50ED-42F9-8488-1F75C5C229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3" y="98386"/>
            <a:ext cx="1469426" cy="67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878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30033" y="332656"/>
            <a:ext cx="221457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2</a:t>
            </a:r>
            <a:r>
              <a:rPr lang="en-US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ТУР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E82C7D2B-2267-48D8-BCDB-FBB591C22B4E}"/>
              </a:ext>
            </a:extLst>
          </p:cNvPr>
          <p:cNvSpPr/>
          <p:nvPr/>
        </p:nvSpPr>
        <p:spPr>
          <a:xfrm>
            <a:off x="1045892" y="1484784"/>
            <a:ext cx="679384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5400" b="1" i="1" kern="0" spc="50" dirty="0" smtClean="0">
                <a:ln w="11430"/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Економічні </a:t>
            </a:r>
            <a:r>
              <a:rPr lang="uk-UA" sz="5400" b="1" i="1" kern="0" spc="50" dirty="0">
                <a:ln w="11430"/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р</a:t>
            </a:r>
            <a:r>
              <a:rPr kumimoji="0" lang="uk-UA" sz="5400" b="1" i="1" u="none" strike="noStrike" kern="0" cap="none" spc="50" normalizeH="0" baseline="0" dirty="0" smtClean="0">
                <a:ln w="11430"/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egoe Print" panose="02000600000000000000" pitchFamily="2" charset="0"/>
              </a:rPr>
              <a:t>ебуси</a:t>
            </a:r>
            <a:endParaRPr kumimoji="0" lang="uk-UA" sz="54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egoe Print" panose="02000600000000000000" pitchFamily="2" charset="0"/>
            </a:endParaRPr>
          </a:p>
        </p:txBody>
      </p:sp>
      <p:pic>
        <p:nvPicPr>
          <p:cNvPr id="2050" name="Picture 2" descr="Пазл-гра: склади картинки - впізнай відомі місця у Нетішині – Нетішин.Cit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64904"/>
            <a:ext cx="5986636" cy="448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E98A7F49-50ED-42F9-8488-1F75C5C229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3" y="98386"/>
            <a:ext cx="1469426" cy="67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0460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75F19FA9-FFC2-4A4D-93CA-5137B10E8D7D}"/>
              </a:ext>
            </a:extLst>
          </p:cNvPr>
          <p:cNvSpPr/>
          <p:nvPr/>
        </p:nvSpPr>
        <p:spPr>
          <a:xfrm>
            <a:off x="3480777" y="242095"/>
            <a:ext cx="1954453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50" normalizeH="0" baseline="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Monotype Corsiva" pitchFamily="66" charset="0"/>
                <a:cs typeface="+mn-cs"/>
              </a:rPr>
              <a:t>Ребуси</a:t>
            </a:r>
          </a:p>
        </p:txBody>
      </p:sp>
      <p:grpSp>
        <p:nvGrpSpPr>
          <p:cNvPr id="2" name="Групувати 1">
            <a:extLst>
              <a:ext uri="{FF2B5EF4-FFF2-40B4-BE49-F238E27FC236}">
                <a16:creationId xmlns="" xmlns:a16="http://schemas.microsoft.com/office/drawing/2014/main" id="{7A78959C-FAF0-E103-E895-00FCA7AE94D9}"/>
              </a:ext>
            </a:extLst>
          </p:cNvPr>
          <p:cNvGrpSpPr/>
          <p:nvPr/>
        </p:nvGrpSpPr>
        <p:grpSpPr>
          <a:xfrm>
            <a:off x="3760" y="24475"/>
            <a:ext cx="1469426" cy="1650935"/>
            <a:chOff x="43013" y="35071"/>
            <a:chExt cx="1469426" cy="1650935"/>
          </a:xfrm>
        </p:grpSpPr>
        <p:pic>
          <p:nvPicPr>
            <p:cNvPr id="16" name="Рисунок 15">
              <a:extLst>
                <a:ext uri="{FF2B5EF4-FFF2-40B4-BE49-F238E27FC236}">
                  <a16:creationId xmlns="" xmlns:a16="http://schemas.microsoft.com/office/drawing/2014/main" id="{F6BE1181-AEE2-4199-BA59-B3FDA5F81C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013" y="35071"/>
              <a:ext cx="1469426" cy="679285"/>
            </a:xfrm>
            <a:prstGeom prst="rect">
              <a:avLst/>
            </a:prstGeom>
          </p:spPr>
        </p:pic>
        <p:pic>
          <p:nvPicPr>
            <p:cNvPr id="6" name="Picture 4">
              <a:extLst>
                <a:ext uri="{FF2B5EF4-FFF2-40B4-BE49-F238E27FC236}">
                  <a16:creationId xmlns="" xmlns:a16="http://schemas.microsoft.com/office/drawing/2014/main" id="{A588F811-F2F5-4F54-84E3-F949B138FC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225" y="741443"/>
              <a:ext cx="1365001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6D1E60C8-0268-4BB6-9CC1-BEA91AC6B0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9"/>
          <a:stretch/>
        </p:blipFill>
        <p:spPr>
          <a:xfrm>
            <a:off x="2532272" y="2190750"/>
            <a:ext cx="3852837" cy="24765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51E7737-E42D-4C4D-B1CF-2152B155E1D1}"/>
              </a:ext>
            </a:extLst>
          </p:cNvPr>
          <p:cNvSpPr txBox="1"/>
          <p:nvPr/>
        </p:nvSpPr>
        <p:spPr>
          <a:xfrm>
            <a:off x="3017171" y="5430793"/>
            <a:ext cx="288166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Monotype Corsiva" pitchFamily="66" charset="0"/>
              </a:rPr>
              <a:t>(</a:t>
            </a:r>
            <a:r>
              <a:rPr lang="ru-RU" sz="3200" b="1" dirty="0" err="1">
                <a:latin typeface="Monotype Corsiva" pitchFamily="66" charset="0"/>
              </a:rPr>
              <a:t>Витрати</a:t>
            </a:r>
            <a:r>
              <a:rPr lang="ru-RU" sz="3200" b="1" dirty="0">
                <a:latin typeface="Monotype Corsiva" pitchFamily="66" charset="0"/>
              </a:rPr>
              <a:t>)</a:t>
            </a:r>
            <a:endParaRPr lang="ru-RU" sz="3200" b="1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B9072DC6-6210-4476-9A0F-3C8E17E894DD}"/>
              </a:ext>
            </a:extLst>
          </p:cNvPr>
          <p:cNvSpPr/>
          <p:nvPr/>
        </p:nvSpPr>
        <p:spPr>
          <a:xfrm>
            <a:off x="3480777" y="233956"/>
            <a:ext cx="1954453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50" normalizeH="0" baseline="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Monotype Corsiva" pitchFamily="66" charset="0"/>
                <a:cs typeface="+mn-cs"/>
              </a:rPr>
              <a:t>Ребуси</a:t>
            </a:r>
          </a:p>
        </p:txBody>
      </p:sp>
      <p:grpSp>
        <p:nvGrpSpPr>
          <p:cNvPr id="2" name="Групувати 1">
            <a:extLst>
              <a:ext uri="{FF2B5EF4-FFF2-40B4-BE49-F238E27FC236}">
                <a16:creationId xmlns="" xmlns:a16="http://schemas.microsoft.com/office/drawing/2014/main" id="{94957726-D972-3A81-2A27-5A3318149AC9}"/>
              </a:ext>
            </a:extLst>
          </p:cNvPr>
          <p:cNvGrpSpPr/>
          <p:nvPr/>
        </p:nvGrpSpPr>
        <p:grpSpPr>
          <a:xfrm>
            <a:off x="0" y="22785"/>
            <a:ext cx="1469426" cy="1617399"/>
            <a:chOff x="7491911" y="146158"/>
            <a:chExt cx="1469426" cy="1617399"/>
          </a:xfrm>
        </p:grpSpPr>
        <p:pic>
          <p:nvPicPr>
            <p:cNvPr id="15" name="Рисунок 14">
              <a:extLst>
                <a:ext uri="{FF2B5EF4-FFF2-40B4-BE49-F238E27FC236}">
                  <a16:creationId xmlns="" xmlns:a16="http://schemas.microsoft.com/office/drawing/2014/main" id="{3AC52153-A771-46C0-AB9A-F37A632E32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91911" y="146158"/>
              <a:ext cx="1469426" cy="679285"/>
            </a:xfrm>
            <a:prstGeom prst="rect">
              <a:avLst/>
            </a:prstGeom>
          </p:spPr>
        </p:pic>
        <p:pic>
          <p:nvPicPr>
            <p:cNvPr id="6" name="Picture 4">
              <a:extLst>
                <a:ext uri="{FF2B5EF4-FFF2-40B4-BE49-F238E27FC236}">
                  <a16:creationId xmlns="" xmlns:a16="http://schemas.microsoft.com/office/drawing/2014/main" id="{40F5265E-DDA2-4C1B-B872-4839BEB8D6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4123" y="818994"/>
              <a:ext cx="1365001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F82F141C-6A87-4C32-88CE-A070358EC87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1"/>
          <a:stretch/>
        </p:blipFill>
        <p:spPr>
          <a:xfrm>
            <a:off x="2339737" y="2190750"/>
            <a:ext cx="4464525" cy="24765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2D22EF3-21E3-4545-8149-B3E10CA7ACF6}"/>
              </a:ext>
            </a:extLst>
          </p:cNvPr>
          <p:cNvSpPr txBox="1"/>
          <p:nvPr/>
        </p:nvSpPr>
        <p:spPr>
          <a:xfrm>
            <a:off x="2945163" y="5470591"/>
            <a:ext cx="302568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Monotype Corsiva" pitchFamily="66" charset="0"/>
              </a:rPr>
              <a:t>(</a:t>
            </a:r>
            <a:r>
              <a:rPr lang="ru-RU" sz="3200" b="1" dirty="0" err="1">
                <a:latin typeface="Monotype Corsiva" pitchFamily="66" charset="0"/>
              </a:rPr>
              <a:t>Гривня</a:t>
            </a:r>
            <a:r>
              <a:rPr lang="ru-RU" sz="3200" b="1" dirty="0">
                <a:latin typeface="Monotype Corsiva" pitchFamily="66" charset="0"/>
              </a:rPr>
              <a:t>)</a:t>
            </a:r>
            <a:endParaRPr lang="ru-RU" sz="3200" b="1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4E78926C-CF5C-452F-81AE-EFBFACE1B7FE}"/>
              </a:ext>
            </a:extLst>
          </p:cNvPr>
          <p:cNvSpPr/>
          <p:nvPr/>
        </p:nvSpPr>
        <p:spPr>
          <a:xfrm>
            <a:off x="3716325" y="250804"/>
            <a:ext cx="1954453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50" normalizeH="0" baseline="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Monotype Corsiva" pitchFamily="66" charset="0"/>
                <a:cs typeface="+mn-cs"/>
              </a:rPr>
              <a:t>Ребуси</a:t>
            </a:r>
          </a:p>
        </p:txBody>
      </p:sp>
      <p:grpSp>
        <p:nvGrpSpPr>
          <p:cNvPr id="2" name="Групувати 1">
            <a:extLst>
              <a:ext uri="{FF2B5EF4-FFF2-40B4-BE49-F238E27FC236}">
                <a16:creationId xmlns="" xmlns:a16="http://schemas.microsoft.com/office/drawing/2014/main" id="{5C8701FB-EA1D-90A2-658D-1DE838F2FBC7}"/>
              </a:ext>
            </a:extLst>
          </p:cNvPr>
          <p:cNvGrpSpPr/>
          <p:nvPr/>
        </p:nvGrpSpPr>
        <p:grpSpPr>
          <a:xfrm>
            <a:off x="3760" y="33184"/>
            <a:ext cx="1469426" cy="1549508"/>
            <a:chOff x="138457" y="123163"/>
            <a:chExt cx="1469426" cy="1549508"/>
          </a:xfrm>
        </p:grpSpPr>
        <p:pic>
          <p:nvPicPr>
            <p:cNvPr id="15" name="Рисунок 14">
              <a:extLst>
                <a:ext uri="{FF2B5EF4-FFF2-40B4-BE49-F238E27FC236}">
                  <a16:creationId xmlns="" xmlns:a16="http://schemas.microsoft.com/office/drawing/2014/main" id="{CE0D68EC-8F61-4B66-9F80-194020CECB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457" y="123163"/>
              <a:ext cx="1469426" cy="679285"/>
            </a:xfrm>
            <a:prstGeom prst="rect">
              <a:avLst/>
            </a:prstGeom>
          </p:spPr>
        </p:pic>
        <p:pic>
          <p:nvPicPr>
            <p:cNvPr id="8" name="Picture 4">
              <a:extLst>
                <a:ext uri="{FF2B5EF4-FFF2-40B4-BE49-F238E27FC236}">
                  <a16:creationId xmlns="" xmlns:a16="http://schemas.microsoft.com/office/drawing/2014/main" id="{DCDAF020-A034-46D0-BD85-FE6CA3FC75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669" y="728108"/>
              <a:ext cx="1365001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434E3ED8-A018-4B67-95E4-9329BE33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0"/>
          <a:stretch/>
        </p:blipFill>
        <p:spPr>
          <a:xfrm>
            <a:off x="2195735" y="2190750"/>
            <a:ext cx="4995639" cy="24765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BC4810B8-E375-4642-BD34-CDEC2F20B6F6}"/>
              </a:ext>
            </a:extLst>
          </p:cNvPr>
          <p:cNvSpPr txBox="1"/>
          <p:nvPr/>
        </p:nvSpPr>
        <p:spPr>
          <a:xfrm>
            <a:off x="3387405" y="5470194"/>
            <a:ext cx="261229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Monotype Corsiva" pitchFamily="66" charset="0"/>
              </a:rPr>
              <a:t>(Дефолт)</a:t>
            </a:r>
            <a:endParaRPr lang="ru-RU" sz="3200" b="1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E50CBF3D-5879-4DF6-A513-70AA9462097B}"/>
              </a:ext>
            </a:extLst>
          </p:cNvPr>
          <p:cNvSpPr/>
          <p:nvPr/>
        </p:nvSpPr>
        <p:spPr>
          <a:xfrm>
            <a:off x="3542775" y="262244"/>
            <a:ext cx="1954453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50" normalizeH="0" baseline="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Monotype Corsiva" pitchFamily="66" charset="0"/>
                <a:cs typeface="+mn-cs"/>
              </a:rPr>
              <a:t>Ребуси</a:t>
            </a:r>
          </a:p>
        </p:txBody>
      </p:sp>
      <p:grpSp>
        <p:nvGrpSpPr>
          <p:cNvPr id="2" name="Групувати 1">
            <a:extLst>
              <a:ext uri="{FF2B5EF4-FFF2-40B4-BE49-F238E27FC236}">
                <a16:creationId xmlns="" xmlns:a16="http://schemas.microsoft.com/office/drawing/2014/main" id="{06010B46-8685-651A-C34E-0A06FAE65B99}"/>
              </a:ext>
            </a:extLst>
          </p:cNvPr>
          <p:cNvGrpSpPr/>
          <p:nvPr/>
        </p:nvGrpSpPr>
        <p:grpSpPr>
          <a:xfrm>
            <a:off x="0" y="44624"/>
            <a:ext cx="1469426" cy="1623848"/>
            <a:chOff x="179512" y="151663"/>
            <a:chExt cx="1469426" cy="1623848"/>
          </a:xfrm>
        </p:grpSpPr>
        <p:pic>
          <p:nvPicPr>
            <p:cNvPr id="14" name="Рисунок 13">
              <a:extLst>
                <a:ext uri="{FF2B5EF4-FFF2-40B4-BE49-F238E27FC236}">
                  <a16:creationId xmlns="" xmlns:a16="http://schemas.microsoft.com/office/drawing/2014/main" id="{0FC4D601-68B2-4347-9262-7765FEC083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9512" y="151663"/>
              <a:ext cx="1469426" cy="679285"/>
            </a:xfrm>
            <a:prstGeom prst="rect">
              <a:avLst/>
            </a:prstGeom>
          </p:spPr>
        </p:pic>
        <p:pic>
          <p:nvPicPr>
            <p:cNvPr id="6" name="Picture 4">
              <a:extLst>
                <a:ext uri="{FF2B5EF4-FFF2-40B4-BE49-F238E27FC236}">
                  <a16:creationId xmlns="" xmlns:a16="http://schemas.microsoft.com/office/drawing/2014/main" id="{E9C972E8-914F-4727-A1DC-CEEF1A0B7BC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724" y="830948"/>
              <a:ext cx="1365001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DF4AF2E9-0B99-4F62-A9F8-3B16478552A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2"/>
          <a:stretch/>
        </p:blipFill>
        <p:spPr>
          <a:xfrm>
            <a:off x="2141817" y="2190750"/>
            <a:ext cx="4756373" cy="24765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2126413-027C-4DEE-AC55-73DE9E862566}"/>
              </a:ext>
            </a:extLst>
          </p:cNvPr>
          <p:cNvSpPr txBox="1"/>
          <p:nvPr/>
        </p:nvSpPr>
        <p:spPr>
          <a:xfrm>
            <a:off x="3134981" y="5373216"/>
            <a:ext cx="277004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Monotype Corsiva" pitchFamily="66" charset="0"/>
              </a:rPr>
              <a:t>(</a:t>
            </a:r>
            <a:r>
              <a:rPr lang="ru-RU" sz="3200" b="1" dirty="0" err="1">
                <a:latin typeface="Monotype Corsiva" pitchFamily="66" charset="0"/>
              </a:rPr>
              <a:t>Індекс</a:t>
            </a:r>
            <a:r>
              <a:rPr lang="ru-RU" sz="3200" b="1" dirty="0">
                <a:latin typeface="Monotype Corsiva" pitchFamily="66" charset="0"/>
              </a:rPr>
              <a:t>)</a:t>
            </a:r>
            <a:endParaRPr lang="ru-RU" sz="3200" b="1" dirty="0">
              <a:latin typeface="Calibri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3CB96AF1-4E3D-4DF4-8354-71AC28E8F736}"/>
              </a:ext>
            </a:extLst>
          </p:cNvPr>
          <p:cNvSpPr/>
          <p:nvPr/>
        </p:nvSpPr>
        <p:spPr>
          <a:xfrm>
            <a:off x="3594770" y="262244"/>
            <a:ext cx="1954453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50" normalizeH="0" baseline="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Monotype Corsiva" pitchFamily="66" charset="0"/>
                <a:cs typeface="+mn-cs"/>
              </a:rPr>
              <a:t>Ребуси</a:t>
            </a:r>
          </a:p>
        </p:txBody>
      </p:sp>
      <p:grpSp>
        <p:nvGrpSpPr>
          <p:cNvPr id="2" name="Групувати 1">
            <a:extLst>
              <a:ext uri="{FF2B5EF4-FFF2-40B4-BE49-F238E27FC236}">
                <a16:creationId xmlns="" xmlns:a16="http://schemas.microsoft.com/office/drawing/2014/main" id="{CDD29BA5-0E9E-A791-79C2-835FCFC162BF}"/>
              </a:ext>
            </a:extLst>
          </p:cNvPr>
          <p:cNvGrpSpPr/>
          <p:nvPr/>
        </p:nvGrpSpPr>
        <p:grpSpPr>
          <a:xfrm>
            <a:off x="0" y="44624"/>
            <a:ext cx="1469426" cy="1623848"/>
            <a:chOff x="7524328" y="142422"/>
            <a:chExt cx="1469426" cy="1623848"/>
          </a:xfrm>
        </p:grpSpPr>
        <p:pic>
          <p:nvPicPr>
            <p:cNvPr id="12" name="Рисунок 11">
              <a:extLst>
                <a:ext uri="{FF2B5EF4-FFF2-40B4-BE49-F238E27FC236}">
                  <a16:creationId xmlns="" xmlns:a16="http://schemas.microsoft.com/office/drawing/2014/main" id="{74B11CB3-5753-4F4D-A8A1-BDBA1A9FC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524328" y="142422"/>
              <a:ext cx="1469426" cy="679285"/>
            </a:xfrm>
            <a:prstGeom prst="rect">
              <a:avLst/>
            </a:prstGeom>
          </p:spPr>
        </p:pic>
        <p:pic>
          <p:nvPicPr>
            <p:cNvPr id="6" name="Picture 4">
              <a:extLst>
                <a:ext uri="{FF2B5EF4-FFF2-40B4-BE49-F238E27FC236}">
                  <a16:creationId xmlns="" xmlns:a16="http://schemas.microsoft.com/office/drawing/2014/main" id="{82E69E99-A7E5-4E29-BCE4-4A550A2768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6540" y="821707"/>
              <a:ext cx="1365001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A143DA1-6799-4275-85EB-C366AB7A2D9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0"/>
          <a:stretch/>
        </p:blipFill>
        <p:spPr>
          <a:xfrm>
            <a:off x="2655537" y="2190750"/>
            <a:ext cx="3832923" cy="24765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93C696D6-6701-471B-84BE-AB326E5F02E7}"/>
              </a:ext>
            </a:extLst>
          </p:cNvPr>
          <p:cNvSpPr txBox="1"/>
          <p:nvPr/>
        </p:nvSpPr>
        <p:spPr>
          <a:xfrm>
            <a:off x="3167168" y="5301208"/>
            <a:ext cx="28096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Monotype Corsiva" pitchFamily="66" charset="0"/>
              </a:rPr>
              <a:t>(Казна)</a:t>
            </a:r>
            <a:endParaRPr lang="ru-RU" sz="32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447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23D49100-C186-4FD4-9362-EA3FB5711DC2}"/>
              </a:ext>
            </a:extLst>
          </p:cNvPr>
          <p:cNvSpPr/>
          <p:nvPr/>
        </p:nvSpPr>
        <p:spPr>
          <a:xfrm>
            <a:off x="3594773" y="244847"/>
            <a:ext cx="1954453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50" normalizeH="0" baseline="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Monotype Corsiva" pitchFamily="66" charset="0"/>
                <a:cs typeface="+mn-cs"/>
              </a:rPr>
              <a:t>Ребуси</a:t>
            </a:r>
          </a:p>
        </p:txBody>
      </p:sp>
      <p:grpSp>
        <p:nvGrpSpPr>
          <p:cNvPr id="2" name="Групувати 1">
            <a:extLst>
              <a:ext uri="{FF2B5EF4-FFF2-40B4-BE49-F238E27FC236}">
                <a16:creationId xmlns="" xmlns:a16="http://schemas.microsoft.com/office/drawing/2014/main" id="{11417F6D-3447-ACB6-BEFA-EB626799F413}"/>
              </a:ext>
            </a:extLst>
          </p:cNvPr>
          <p:cNvGrpSpPr/>
          <p:nvPr/>
        </p:nvGrpSpPr>
        <p:grpSpPr>
          <a:xfrm>
            <a:off x="0" y="28079"/>
            <a:ext cx="1469426" cy="1622996"/>
            <a:chOff x="129736" y="136641"/>
            <a:chExt cx="1469426" cy="1622996"/>
          </a:xfrm>
        </p:grpSpPr>
        <p:pic>
          <p:nvPicPr>
            <p:cNvPr id="11" name="Рисунок 10">
              <a:extLst>
                <a:ext uri="{FF2B5EF4-FFF2-40B4-BE49-F238E27FC236}">
                  <a16:creationId xmlns="" xmlns:a16="http://schemas.microsoft.com/office/drawing/2014/main" id="{CAA0AB92-6A8B-448B-A46A-91E2D00248D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9736" y="136641"/>
              <a:ext cx="1469426" cy="679285"/>
            </a:xfrm>
            <a:prstGeom prst="rect">
              <a:avLst/>
            </a:prstGeom>
          </p:spPr>
        </p:pic>
        <p:pic>
          <p:nvPicPr>
            <p:cNvPr id="6" name="Picture 4">
              <a:extLst>
                <a:ext uri="{FF2B5EF4-FFF2-40B4-BE49-F238E27FC236}">
                  <a16:creationId xmlns="" xmlns:a16="http://schemas.microsoft.com/office/drawing/2014/main" id="{FC22443A-A0CE-4D3A-B991-7471C89EBA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948" y="815074"/>
              <a:ext cx="1365001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658D1BD-904B-4CA6-9E86-A2891CF7567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"/>
          <a:stretch/>
        </p:blipFill>
        <p:spPr>
          <a:xfrm>
            <a:off x="1418716" y="2190750"/>
            <a:ext cx="5982846" cy="24765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D44255A3-61E9-49BB-8FA0-DA02A1236B83}"/>
              </a:ext>
            </a:extLst>
          </p:cNvPr>
          <p:cNvSpPr txBox="1"/>
          <p:nvPr/>
        </p:nvSpPr>
        <p:spPr>
          <a:xfrm>
            <a:off x="2934181" y="5206925"/>
            <a:ext cx="295191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Monotype Corsiva" pitchFamily="66" charset="0"/>
              </a:rPr>
              <a:t>(</a:t>
            </a:r>
            <a:r>
              <a:rPr lang="ru-RU" sz="3200" b="1" dirty="0" err="1">
                <a:latin typeface="Monotype Corsiva" pitchFamily="66" charset="0"/>
              </a:rPr>
              <a:t>Капітал</a:t>
            </a:r>
            <a:r>
              <a:rPr lang="ru-RU" sz="3200" b="1" dirty="0">
                <a:latin typeface="Monotype Corsiva" pitchFamily="66" charset="0"/>
              </a:rPr>
              <a:t>)</a:t>
            </a:r>
            <a:endParaRPr lang="ru-RU" sz="32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3645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3CB96AF1-4E3D-4DF4-8354-71AC28E8F736}"/>
              </a:ext>
            </a:extLst>
          </p:cNvPr>
          <p:cNvSpPr/>
          <p:nvPr/>
        </p:nvSpPr>
        <p:spPr>
          <a:xfrm>
            <a:off x="3594770" y="232711"/>
            <a:ext cx="1954453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50" normalizeH="0" baseline="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Monotype Corsiva" pitchFamily="66" charset="0"/>
                <a:cs typeface="+mn-cs"/>
              </a:rPr>
              <a:t>Ребуси</a:t>
            </a:r>
          </a:p>
        </p:txBody>
      </p:sp>
      <p:grpSp>
        <p:nvGrpSpPr>
          <p:cNvPr id="2" name="Групувати 1">
            <a:extLst>
              <a:ext uri="{FF2B5EF4-FFF2-40B4-BE49-F238E27FC236}">
                <a16:creationId xmlns="" xmlns:a16="http://schemas.microsoft.com/office/drawing/2014/main" id="{B3744990-AF8D-7598-2837-19F5AB492CAF}"/>
              </a:ext>
            </a:extLst>
          </p:cNvPr>
          <p:cNvGrpSpPr/>
          <p:nvPr/>
        </p:nvGrpSpPr>
        <p:grpSpPr>
          <a:xfrm>
            <a:off x="0" y="15091"/>
            <a:ext cx="1469426" cy="1634464"/>
            <a:chOff x="7524328" y="142422"/>
            <a:chExt cx="1469426" cy="1634464"/>
          </a:xfrm>
        </p:grpSpPr>
        <p:pic>
          <p:nvPicPr>
            <p:cNvPr id="12" name="Рисунок 11">
              <a:extLst>
                <a:ext uri="{FF2B5EF4-FFF2-40B4-BE49-F238E27FC236}">
                  <a16:creationId xmlns="" xmlns:a16="http://schemas.microsoft.com/office/drawing/2014/main" id="{74B11CB3-5753-4F4D-A8A1-BDBA1A9FC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524328" y="142422"/>
              <a:ext cx="1469426" cy="679285"/>
            </a:xfrm>
            <a:prstGeom prst="rect">
              <a:avLst/>
            </a:prstGeom>
          </p:spPr>
        </p:pic>
        <p:pic>
          <p:nvPicPr>
            <p:cNvPr id="6" name="Picture 4">
              <a:extLst>
                <a:ext uri="{FF2B5EF4-FFF2-40B4-BE49-F238E27FC236}">
                  <a16:creationId xmlns="" xmlns:a16="http://schemas.microsoft.com/office/drawing/2014/main" id="{82E69E99-A7E5-4E29-BCE4-4A550A2768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6540" y="832323"/>
              <a:ext cx="1365001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7C9F53E-F1AD-4151-9DA3-956F5D744E44}"/>
              </a:ext>
            </a:extLst>
          </p:cNvPr>
          <p:cNvSpPr txBox="1"/>
          <p:nvPr/>
        </p:nvSpPr>
        <p:spPr>
          <a:xfrm>
            <a:off x="2285998" y="5373216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Monotype Corsiva" pitchFamily="66" charset="0"/>
              </a:rPr>
              <a:t>(</a:t>
            </a:r>
            <a:r>
              <a:rPr lang="uk-UA" sz="3200" b="1" dirty="0">
                <a:latin typeface="Monotype Corsiva" pitchFamily="66" charset="0"/>
              </a:rPr>
              <a:t>Націнка</a:t>
            </a:r>
            <a:r>
              <a:rPr lang="ru-RU" sz="3200" b="1" dirty="0">
                <a:latin typeface="Monotype Corsiva" pitchFamily="66" charset="0"/>
              </a:rPr>
              <a:t>)</a:t>
            </a:r>
            <a:endParaRPr lang="ru-RU" sz="3200" b="1" dirty="0">
              <a:latin typeface="Calibri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28B367F-0535-422B-9011-4294326AAF2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2"/>
          <a:stretch/>
        </p:blipFill>
        <p:spPr>
          <a:xfrm>
            <a:off x="2736628" y="2190750"/>
            <a:ext cx="3670739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634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3CB96AF1-4E3D-4DF4-8354-71AC28E8F736}"/>
              </a:ext>
            </a:extLst>
          </p:cNvPr>
          <p:cNvSpPr/>
          <p:nvPr/>
        </p:nvSpPr>
        <p:spPr>
          <a:xfrm>
            <a:off x="3594772" y="252576"/>
            <a:ext cx="1954453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1" i="1" u="none" strike="noStrike" kern="0" cap="none" spc="50" normalizeH="0" baseline="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Monotype Corsiva" pitchFamily="66" charset="0"/>
                <a:cs typeface="+mn-cs"/>
              </a:rPr>
              <a:t>Ребуси</a:t>
            </a:r>
          </a:p>
        </p:txBody>
      </p:sp>
      <p:grpSp>
        <p:nvGrpSpPr>
          <p:cNvPr id="2" name="Групувати 1">
            <a:extLst>
              <a:ext uri="{FF2B5EF4-FFF2-40B4-BE49-F238E27FC236}">
                <a16:creationId xmlns="" xmlns:a16="http://schemas.microsoft.com/office/drawing/2014/main" id="{3E81457A-127D-0A57-8D42-D8517B2F381F}"/>
              </a:ext>
            </a:extLst>
          </p:cNvPr>
          <p:cNvGrpSpPr/>
          <p:nvPr/>
        </p:nvGrpSpPr>
        <p:grpSpPr>
          <a:xfrm>
            <a:off x="-8329" y="34956"/>
            <a:ext cx="1469426" cy="1623848"/>
            <a:chOff x="7524328" y="142422"/>
            <a:chExt cx="1469426" cy="1623848"/>
          </a:xfrm>
        </p:grpSpPr>
        <p:pic>
          <p:nvPicPr>
            <p:cNvPr id="12" name="Рисунок 11">
              <a:extLst>
                <a:ext uri="{FF2B5EF4-FFF2-40B4-BE49-F238E27FC236}">
                  <a16:creationId xmlns="" xmlns:a16="http://schemas.microsoft.com/office/drawing/2014/main" id="{74B11CB3-5753-4F4D-A8A1-BDBA1A9FC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524328" y="142422"/>
              <a:ext cx="1469426" cy="679285"/>
            </a:xfrm>
            <a:prstGeom prst="rect">
              <a:avLst/>
            </a:prstGeom>
          </p:spPr>
        </p:pic>
        <p:pic>
          <p:nvPicPr>
            <p:cNvPr id="6" name="Picture 4">
              <a:extLst>
                <a:ext uri="{FF2B5EF4-FFF2-40B4-BE49-F238E27FC236}">
                  <a16:creationId xmlns="" xmlns:a16="http://schemas.microsoft.com/office/drawing/2014/main" id="{82E69E99-A7E5-4E29-BCE4-4A550A2768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6540" y="821707"/>
              <a:ext cx="1365001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C7C9F53E-F1AD-4151-9DA3-956F5D744E44}"/>
              </a:ext>
            </a:extLst>
          </p:cNvPr>
          <p:cNvSpPr txBox="1"/>
          <p:nvPr/>
        </p:nvSpPr>
        <p:spPr>
          <a:xfrm>
            <a:off x="2285999" y="5192137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Monotype Corsiva" pitchFamily="66" charset="0"/>
              </a:rPr>
              <a:t>(</a:t>
            </a:r>
            <a:r>
              <a:rPr lang="uk-UA" sz="3200" b="1" dirty="0">
                <a:latin typeface="Monotype Corsiva" pitchFamily="66" charset="0"/>
              </a:rPr>
              <a:t>Праця)</a:t>
            </a:r>
            <a:endParaRPr lang="ru-RU" sz="3200" b="1" dirty="0">
              <a:latin typeface="Calibri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FFFD52B-5474-4BDC-A52D-8F69EF2BF95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4"/>
          <a:stretch/>
        </p:blipFill>
        <p:spPr>
          <a:xfrm>
            <a:off x="1780577" y="2190750"/>
            <a:ext cx="5582844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1934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2" y="38958"/>
            <a:ext cx="2249487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1396113" y="1628800"/>
            <a:ext cx="638828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Економічні розрахунки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  <p:sp>
        <p:nvSpPr>
          <p:cNvPr id="2" name="AutoShape 4" descr="Обзор курса «Экономист» от Русской Школы Управления + цена, отзывы 2023 -  Checkro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36686"/>
            <a:ext cx="6234255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E98A7F49-50ED-42F9-8488-1F75C5C229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13" y="98386"/>
            <a:ext cx="1469426" cy="67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1818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571868" y="188640"/>
            <a:ext cx="221457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5</a:t>
            </a:r>
            <a:r>
              <a:rPr lang="en-US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ТУР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1130820" y="1628800"/>
            <a:ext cx="691888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Економічні відповідності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E98A7F49-50ED-42F9-8488-1F75C5C229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13" y="98386"/>
            <a:ext cx="1469426" cy="679285"/>
          </a:xfrm>
          <a:prstGeom prst="rect">
            <a:avLst/>
          </a:prstGeom>
        </p:spPr>
      </p:pic>
      <p:pic>
        <p:nvPicPr>
          <p:cNvPr id="8" name="Picture 2" descr="Картинки по запросу &quot;гифка документі&quot;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297112"/>
            <a:ext cx="3015193" cy="456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За яких умов господарські операції визнаються такими, що відповідають  принципу «витягнутої руки» відповідно до п.п. 39.2.1.8 п.п. 39.2.1 п. 39.2  с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596" y="3714377"/>
            <a:ext cx="4199495" cy="3143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увати 1">
            <a:extLst>
              <a:ext uri="{FF2B5EF4-FFF2-40B4-BE49-F238E27FC236}">
                <a16:creationId xmlns="" xmlns:a16="http://schemas.microsoft.com/office/drawing/2014/main" id="{6B7DC5D8-ED5E-B2A5-0464-C3BE8B31294A}"/>
              </a:ext>
            </a:extLst>
          </p:cNvPr>
          <p:cNvGrpSpPr/>
          <p:nvPr/>
        </p:nvGrpSpPr>
        <p:grpSpPr>
          <a:xfrm>
            <a:off x="-36512" y="70125"/>
            <a:ext cx="1616075" cy="1618924"/>
            <a:chOff x="7518722" y="86809"/>
            <a:chExt cx="1616075" cy="1618924"/>
          </a:xfrm>
        </p:grpSpPr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8722" y="761170"/>
              <a:ext cx="1616075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Рисунок 6">
              <a:extLst>
                <a:ext uri="{FF2B5EF4-FFF2-40B4-BE49-F238E27FC236}">
                  <a16:creationId xmlns="" xmlns:a16="http://schemas.microsoft.com/office/drawing/2014/main" id="{115F1C8D-38FB-4953-BDB1-BAD96D859E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596336" y="86809"/>
              <a:ext cx="1469426" cy="679285"/>
            </a:xfrm>
            <a:prstGeom prst="rect">
              <a:avLst/>
            </a:prstGeom>
          </p:spPr>
        </p:pic>
      </p:grpSp>
      <p:graphicFrame>
        <p:nvGraphicFramePr>
          <p:cNvPr id="4" name="Таблица 3">
            <a:extLst>
              <a:ext uri="{FF2B5EF4-FFF2-40B4-BE49-F238E27FC236}">
                <a16:creationId xmlns="" xmlns:a16="http://schemas.microsoft.com/office/drawing/2014/main" id="{1380DF84-839C-41D4-B530-14FD428748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284306"/>
              </p:ext>
            </p:extLst>
          </p:nvPr>
        </p:nvGraphicFramePr>
        <p:xfrm>
          <a:off x="1151620" y="1700808"/>
          <a:ext cx="6840760" cy="46568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20583">
                  <a:extLst>
                    <a:ext uri="{9D8B030D-6E8A-4147-A177-3AD203B41FA5}">
                      <a16:colId xmlns="" xmlns:a16="http://schemas.microsoft.com/office/drawing/2014/main" val="3324847701"/>
                    </a:ext>
                  </a:extLst>
                </a:gridCol>
                <a:gridCol w="1932399">
                  <a:extLst>
                    <a:ext uri="{9D8B030D-6E8A-4147-A177-3AD203B41FA5}">
                      <a16:colId xmlns="" xmlns:a16="http://schemas.microsoft.com/office/drawing/2014/main" val="127506273"/>
                    </a:ext>
                  </a:extLst>
                </a:gridCol>
                <a:gridCol w="2333449">
                  <a:extLst>
                    <a:ext uri="{9D8B030D-6E8A-4147-A177-3AD203B41FA5}">
                      <a16:colId xmlns="" xmlns:a16="http://schemas.microsoft.com/office/drawing/2014/main" val="1027599578"/>
                    </a:ext>
                  </a:extLst>
                </a:gridCol>
                <a:gridCol w="1454329">
                  <a:extLst>
                    <a:ext uri="{9D8B030D-6E8A-4147-A177-3AD203B41FA5}">
                      <a16:colId xmlns="" xmlns:a16="http://schemas.microsoft.com/office/drawing/2014/main" val="2238226222"/>
                    </a:ext>
                  </a:extLst>
                </a:gridCol>
              </a:tblGrid>
              <a:tr h="7836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Номер поняття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Поняття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Відповідь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Літера відповіді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943578544"/>
                  </a:ext>
                </a:extLst>
              </a:tr>
              <a:tr h="3873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1.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Акція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Витрати 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303487447"/>
                  </a:ext>
                </a:extLst>
              </a:tr>
              <a:tr h="3873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2.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Кредит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Вкладення 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Б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634144974"/>
                  </a:ext>
                </a:extLst>
              </a:tr>
              <a:tr h="3873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3.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Маркетинг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Стимулювання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В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764880550"/>
                  </a:ext>
                </a:extLst>
              </a:tr>
              <a:tr h="3873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4.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Собівартість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Борг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Г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43942434"/>
                  </a:ext>
                </a:extLst>
              </a:tr>
              <a:tr h="3873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5.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Менеджмент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Ринок 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Д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028646978"/>
                  </a:ext>
                </a:extLst>
              </a:tr>
              <a:tr h="3873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6.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Імпорт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Ввезення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Е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392197617"/>
                  </a:ext>
                </a:extLst>
              </a:tr>
              <a:tr h="3873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7.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Інвестиції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Управління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Ж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871026065"/>
                  </a:ext>
                </a:extLst>
              </a:tr>
              <a:tr h="3873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8.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Мотивація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Цінний папір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З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26788814"/>
                  </a:ext>
                </a:extLst>
              </a:tr>
              <a:tr h="3873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9.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Валюта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Ціна 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И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395355993"/>
                  </a:ext>
                </a:extLst>
              </a:tr>
              <a:tr h="38732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10.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Експорт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</a:rPr>
                        <a:t>Вивезення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К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610737096"/>
                  </a:ext>
                </a:extLst>
              </a:tr>
            </a:tbl>
          </a:graphicData>
        </a:graphic>
      </p:graphicFrame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1331640" y="516699"/>
            <a:ext cx="691888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Економічні відповідності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33809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2E658E61-618A-0649-83F7-04125341B0C2}"/>
              </a:ext>
            </a:extLst>
          </p:cNvPr>
          <p:cNvGrpSpPr/>
          <p:nvPr/>
        </p:nvGrpSpPr>
        <p:grpSpPr>
          <a:xfrm>
            <a:off x="-36512" y="98386"/>
            <a:ext cx="1616075" cy="1623848"/>
            <a:chOff x="73324" y="53431"/>
            <a:chExt cx="1616075" cy="1623848"/>
          </a:xfrm>
        </p:grpSpPr>
        <p:pic>
          <p:nvPicPr>
            <p:cNvPr id="3077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24" y="732716"/>
              <a:ext cx="1616075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Рисунок 6">
              <a:extLst>
                <a:ext uri="{FF2B5EF4-FFF2-40B4-BE49-F238E27FC236}">
                  <a16:creationId xmlns="" xmlns:a16="http://schemas.microsoft.com/office/drawing/2014/main" id="{E98A7F49-50ED-42F9-8488-1F75C5C229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6649" y="53431"/>
              <a:ext cx="1469426" cy="679285"/>
            </a:xfrm>
            <a:prstGeom prst="rect">
              <a:avLst/>
            </a:prstGeom>
          </p:spPr>
        </p:pic>
      </p:grpSp>
      <p:graphicFrame>
        <p:nvGraphicFramePr>
          <p:cNvPr id="2" name="Таблица 1">
            <a:extLst>
              <a:ext uri="{FF2B5EF4-FFF2-40B4-BE49-F238E27FC236}">
                <a16:creationId xmlns="" xmlns:a16="http://schemas.microsoft.com/office/drawing/2014/main" id="{14299233-DC03-46D0-BB73-D414D1AE03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975766"/>
              </p:ext>
            </p:extLst>
          </p:nvPr>
        </p:nvGraphicFramePr>
        <p:xfrm>
          <a:off x="1267408" y="1935563"/>
          <a:ext cx="6609184" cy="4336863"/>
        </p:xfrm>
        <a:graphic>
          <a:graphicData uri="http://schemas.openxmlformats.org/drawingml/2006/table">
            <a:tbl>
              <a:tblPr firstRow="1" firstCol="1" bandRow="1"/>
              <a:tblGrid>
                <a:gridCol w="1068604">
                  <a:extLst>
                    <a:ext uri="{9D8B030D-6E8A-4147-A177-3AD203B41FA5}">
                      <a16:colId xmlns="" xmlns:a16="http://schemas.microsoft.com/office/drawing/2014/main" val="3662653521"/>
                    </a:ext>
                  </a:extLst>
                </a:gridCol>
                <a:gridCol w="1894836">
                  <a:extLst>
                    <a:ext uri="{9D8B030D-6E8A-4147-A177-3AD203B41FA5}">
                      <a16:colId xmlns="" xmlns:a16="http://schemas.microsoft.com/office/drawing/2014/main" val="1717547827"/>
                    </a:ext>
                  </a:extLst>
                </a:gridCol>
                <a:gridCol w="2210529">
                  <a:extLst>
                    <a:ext uri="{9D8B030D-6E8A-4147-A177-3AD203B41FA5}">
                      <a16:colId xmlns="" xmlns:a16="http://schemas.microsoft.com/office/drawing/2014/main" val="609180952"/>
                    </a:ext>
                  </a:extLst>
                </a:gridCol>
                <a:gridCol w="1435215">
                  <a:extLst>
                    <a:ext uri="{9D8B030D-6E8A-4147-A177-3AD203B41FA5}">
                      <a16:colId xmlns="" xmlns:a16="http://schemas.microsoft.com/office/drawing/2014/main" val="3610843175"/>
                    </a:ext>
                  </a:extLst>
                </a:gridCol>
              </a:tblGrid>
              <a:tr h="7414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Номер поняття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Поняття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Відповідь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Літера відповіді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643413446"/>
                  </a:ext>
                </a:extLst>
              </a:tr>
              <a:tr h="35953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Акція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Цінний папір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З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563983795"/>
                  </a:ext>
                </a:extLst>
              </a:tr>
              <a:tr h="35953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Кредит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Борг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Г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66651314"/>
                  </a:ext>
                </a:extLst>
              </a:tr>
              <a:tr h="35953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Маркетинг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Ринок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Д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21820618"/>
                  </a:ext>
                </a:extLst>
              </a:tr>
              <a:tr h="35953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Собівартість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Витрати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878701"/>
                  </a:ext>
                </a:extLst>
              </a:tr>
              <a:tr h="35953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Менеджмент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Управління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Ж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232160015"/>
                  </a:ext>
                </a:extLst>
              </a:tr>
              <a:tr h="35953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Імпорт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Ввезення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Е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76784398"/>
                  </a:ext>
                </a:extLst>
              </a:tr>
              <a:tr h="3595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7.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Інвестиції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Вкладення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Б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034766079"/>
                  </a:ext>
                </a:extLst>
              </a:tr>
              <a:tr h="35953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Мотивація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Стимулювання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582192386"/>
                  </a:ext>
                </a:extLst>
              </a:tr>
              <a:tr h="35953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Валюта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Ціна 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И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729195970"/>
                  </a:ext>
                </a:extLst>
              </a:tr>
              <a:tr h="3595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10.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Експорт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Вивезення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К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643645490"/>
                  </a:ext>
                </a:extLst>
              </a:tr>
            </a:tbl>
          </a:graphicData>
        </a:graphic>
      </p:graphicFrame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1331640" y="516699"/>
            <a:ext cx="691888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Економічні відповідності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508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85413" y="357166"/>
            <a:ext cx="221457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6</a:t>
            </a:r>
            <a:r>
              <a:rPr lang="en-US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ТУР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1547664" y="1556792"/>
            <a:ext cx="5703806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Економічні терміни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E98A7F49-50ED-42F9-8488-1F75C5C229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13" y="98386"/>
            <a:ext cx="1469426" cy="679285"/>
          </a:xfrm>
          <a:prstGeom prst="rect">
            <a:avLst/>
          </a:prstGeom>
        </p:spPr>
      </p:pic>
      <p:pic>
        <p:nvPicPr>
          <p:cNvPr id="2050" name="Picture 2" descr="Школа гифки, анимированные GIF изображения школа - скачать гиф картинки на  GIFE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323023"/>
            <a:ext cx="42862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I:\Оформлення, шаблони\Новая папка\0_85e6f_f65a6dc8_ori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72" y="3284984"/>
            <a:ext cx="5195220" cy="299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876" y="3405816"/>
            <a:ext cx="5566916" cy="5448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" y="-99392"/>
            <a:ext cx="4992687" cy="45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752" y="944009"/>
            <a:ext cx="4005263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615" y="1559144"/>
            <a:ext cx="3944937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790" y="2078635"/>
            <a:ext cx="38830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5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615" y="4426122"/>
            <a:ext cx="2837766" cy="2317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Групувати 2">
            <a:extLst>
              <a:ext uri="{FF2B5EF4-FFF2-40B4-BE49-F238E27FC236}">
                <a16:creationId xmlns="" xmlns:a16="http://schemas.microsoft.com/office/drawing/2014/main" id="{1726F43A-0A70-961D-74A3-520DBCB73354}"/>
              </a:ext>
            </a:extLst>
          </p:cNvPr>
          <p:cNvGrpSpPr/>
          <p:nvPr/>
        </p:nvGrpSpPr>
        <p:grpSpPr>
          <a:xfrm>
            <a:off x="8037" y="37660"/>
            <a:ext cx="1632742" cy="1623848"/>
            <a:chOff x="7283464" y="247922"/>
            <a:chExt cx="1632742" cy="1623848"/>
          </a:xfrm>
        </p:grpSpPr>
        <p:pic>
          <p:nvPicPr>
            <p:cNvPr id="7173" name="Picture 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0131" y="927207"/>
              <a:ext cx="1616075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Рисунок 15">
              <a:extLst>
                <a:ext uri="{FF2B5EF4-FFF2-40B4-BE49-F238E27FC236}">
                  <a16:creationId xmlns="" xmlns:a16="http://schemas.microsoft.com/office/drawing/2014/main" id="{2D9E0C88-96EC-4578-8D28-7F9934D55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283464" y="247922"/>
              <a:ext cx="1469426" cy="679285"/>
            </a:xfrm>
            <a:prstGeom prst="rect">
              <a:avLst/>
            </a:prstGeom>
          </p:spPr>
        </p:pic>
      </p:grp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01BE71DF-F07D-44B4-8DF8-F92B886C046F}"/>
              </a:ext>
            </a:extLst>
          </p:cNvPr>
          <p:cNvSpPr/>
          <p:nvPr/>
        </p:nvSpPr>
        <p:spPr>
          <a:xfrm>
            <a:off x="4040485" y="2446577"/>
            <a:ext cx="2136303" cy="240065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5000" b="1" kern="0" spc="50" dirty="0">
                <a:ln w="11430"/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endParaRPr kumimoji="0" lang="uk-UA" sz="15000" b="1" u="none" strike="noStrike" kern="0" cap="none" spc="50" normalizeH="0" baseline="0" dirty="0">
              <a:ln w="11430"/>
              <a:solidFill>
                <a:srgbClr val="C00000"/>
              </a:solidFill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16285F72-6007-4A2D-8711-D03479F21150}"/>
              </a:ext>
            </a:extLst>
          </p:cNvPr>
          <p:cNvSpPr txBox="1"/>
          <p:nvPr/>
        </p:nvSpPr>
        <p:spPr>
          <a:xfrm>
            <a:off x="5336628" y="2851523"/>
            <a:ext cx="3195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latin typeface="Arial" panose="020B0604020202020204" pitchFamily="34" charset="0"/>
                <a:cs typeface="Arial" panose="020B0604020202020204" pitchFamily="34" charset="0"/>
              </a:rPr>
              <a:t>Амортизація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E6000830-2DFF-437B-BE2F-8E993D5E9436}"/>
              </a:ext>
            </a:extLst>
          </p:cNvPr>
          <p:cNvSpPr txBox="1"/>
          <p:nvPr/>
        </p:nvSpPr>
        <p:spPr>
          <a:xfrm>
            <a:off x="5403807" y="3405816"/>
            <a:ext cx="2843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Акція</a:t>
            </a:r>
            <a:endParaRPr lang="ru-RU" sz="2800" b="1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2A477293-DCFD-4BAA-8856-6A1F602A7D72}"/>
              </a:ext>
            </a:extLst>
          </p:cNvPr>
          <p:cNvSpPr txBox="1"/>
          <p:nvPr/>
        </p:nvSpPr>
        <p:spPr>
          <a:xfrm>
            <a:off x="5745867" y="3853213"/>
            <a:ext cx="2272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Акциз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1763688" y="215849"/>
            <a:ext cx="5703806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Економічні терміни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601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3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88640"/>
            <a:ext cx="2389187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E98A7F49-50ED-42F9-8488-1F75C5C229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3" y="98386"/>
            <a:ext cx="1469426" cy="679285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2124714" y="1572940"/>
            <a:ext cx="512351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Економічна логіка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  <p:pic>
        <p:nvPicPr>
          <p:cNvPr id="3074" name="Picture 2" descr="Гифки для презентации человечки скачать бесплатно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05" y="2529377"/>
            <a:ext cx="27432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Логика – Бесплатные иконки: разнообразный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81199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36335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299" y="260648"/>
            <a:ext cx="2389187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121" y="2280826"/>
            <a:ext cx="5282705" cy="4231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E98A7F49-50ED-42F9-8488-1F75C5C229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13" y="98386"/>
            <a:ext cx="1469426" cy="679285"/>
          </a:xfrm>
          <a:prstGeom prst="rect">
            <a:avLst/>
          </a:prstGeom>
        </p:spPr>
      </p:pic>
      <p:sp>
        <p:nvSpPr>
          <p:cNvPr id="9" name="Прямоугольник 9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1582900" y="1572940"/>
            <a:ext cx="620714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Економічний кросворд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78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увати 1">
            <a:extLst>
              <a:ext uri="{FF2B5EF4-FFF2-40B4-BE49-F238E27FC236}">
                <a16:creationId xmlns="" xmlns:a16="http://schemas.microsoft.com/office/drawing/2014/main" id="{5A16E80F-84A3-703B-98C6-F15C4E3061EA}"/>
              </a:ext>
            </a:extLst>
          </p:cNvPr>
          <p:cNvGrpSpPr/>
          <p:nvPr/>
        </p:nvGrpSpPr>
        <p:grpSpPr>
          <a:xfrm>
            <a:off x="-22907" y="44624"/>
            <a:ext cx="1616075" cy="1624714"/>
            <a:chOff x="91555" y="148102"/>
            <a:chExt cx="1616075" cy="1624714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55" y="828253"/>
              <a:ext cx="1616075" cy="9445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Рисунок 6">
              <a:extLst>
                <a:ext uri="{FF2B5EF4-FFF2-40B4-BE49-F238E27FC236}">
                  <a16:creationId xmlns="" xmlns:a16="http://schemas.microsoft.com/office/drawing/2014/main" id="{0D16D06A-0480-48CF-BA20-AE9CB4B818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4880" y="148102"/>
              <a:ext cx="1469426" cy="679285"/>
            </a:xfrm>
            <a:prstGeom prst="rect">
              <a:avLst/>
            </a:prstGeom>
          </p:spPr>
        </p:pic>
      </p:grp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369FF13-05A0-E87A-FCEC-A5CD9BBB097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9" t="3646" r="2055" b="3577"/>
          <a:stretch/>
        </p:blipFill>
        <p:spPr>
          <a:xfrm>
            <a:off x="1231902" y="1772816"/>
            <a:ext cx="6480720" cy="3879973"/>
          </a:xfrm>
          <a:prstGeom prst="rect">
            <a:avLst/>
          </a:prstGeom>
        </p:spPr>
      </p:pic>
      <p:sp>
        <p:nvSpPr>
          <p:cNvPr id="9" name="Прямоугольник 9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1835696" y="478970"/>
            <a:ext cx="620714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Економічний кросворд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4716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32656"/>
            <a:ext cx="2389187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9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1399356" y="1628800"/>
            <a:ext cx="6574237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Економічний ланцюжок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  <p:sp>
        <p:nvSpPr>
          <p:cNvPr id="2" name="AutoShape 2" descr="Фон с человечками для презентации (51 фото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3" name="AutoShape 4" descr="Фон с человечками для презентации (51 фото)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" name="AutoShape 6" descr="Фон с человечками для презентации (51 фото)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2" name="Picture 8" descr="Человечки для презентации - 54 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52" y="2336686"/>
            <a:ext cx="7070643" cy="424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E98A7F49-50ED-42F9-8488-1F75C5C229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13" y="98386"/>
            <a:ext cx="1469426" cy="67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9498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увати 11">
            <a:extLst>
              <a:ext uri="{FF2B5EF4-FFF2-40B4-BE49-F238E27FC236}">
                <a16:creationId xmlns="" xmlns:a16="http://schemas.microsoft.com/office/drawing/2014/main" id="{33F5F565-DFF1-6BF7-4F9A-1C369A91E8DC}"/>
              </a:ext>
            </a:extLst>
          </p:cNvPr>
          <p:cNvGrpSpPr/>
          <p:nvPr/>
        </p:nvGrpSpPr>
        <p:grpSpPr>
          <a:xfrm>
            <a:off x="-133109" y="44624"/>
            <a:ext cx="1719947" cy="1670933"/>
            <a:chOff x="7487137" y="56739"/>
            <a:chExt cx="1719947" cy="1670933"/>
          </a:xfrm>
        </p:grpSpPr>
        <p:pic>
          <p:nvPicPr>
            <p:cNvPr id="14348" name="Picture 1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7137" y="731131"/>
              <a:ext cx="1719947" cy="9965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" name="Рисунок 20">
              <a:extLst>
                <a:ext uri="{FF2B5EF4-FFF2-40B4-BE49-F238E27FC236}">
                  <a16:creationId xmlns="" xmlns:a16="http://schemas.microsoft.com/office/drawing/2014/main" id="{F7F7AA3C-5ABD-4534-894C-BF300778B0B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17879" y="56739"/>
              <a:ext cx="1469426" cy="679285"/>
            </a:xfrm>
            <a:prstGeom prst="rect">
              <a:avLst/>
            </a:prstGeom>
          </p:spPr>
        </p:pic>
      </p:grp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319" y="1852141"/>
            <a:ext cx="2620963" cy="261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686" y="3227037"/>
            <a:ext cx="1207668" cy="1824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620" y="3874241"/>
            <a:ext cx="2425218" cy="24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05791" y="1563838"/>
            <a:ext cx="1746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err="1">
                <a:latin typeface="+mj-lt"/>
              </a:rPr>
              <a:t>Депози</a:t>
            </a:r>
            <a:endParaRPr lang="ru-RU" sz="3600" b="1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70873" y="1545438"/>
            <a:ext cx="563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  <a:latin typeface="Arial Black" pitchFamily="34" charset="0"/>
              </a:rPr>
              <a:t>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27557" y="1625393"/>
            <a:ext cx="418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-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54847" y="1563837"/>
            <a:ext cx="10177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err="1"/>
              <a:t>ова</a:t>
            </a:r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710048" y="1548544"/>
            <a:ext cx="647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Arial Black" pitchFamily="34" charset="0"/>
              </a:rPr>
              <a:t>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68338" y="1545438"/>
            <a:ext cx="6178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Arial Black" pitchFamily="34" charset="0"/>
              </a:rPr>
              <a:t>Р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538" y="1579153"/>
            <a:ext cx="622300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601704" y="1572844"/>
            <a:ext cx="4933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Arial Black" pitchFamily="34" charset="0"/>
              </a:rPr>
              <a:t>Р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75018" y="1596488"/>
            <a:ext cx="1414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err="1"/>
              <a:t>ахуно</a:t>
            </a:r>
            <a:endParaRPr lang="ru-RU" sz="3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129691" y="1563837"/>
            <a:ext cx="6085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Arial Black" pitchFamily="34" charset="0"/>
              </a:rPr>
              <a:t>К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B64199DE-453B-4F70-BD91-F9A3414B0442}"/>
              </a:ext>
            </a:extLst>
          </p:cNvPr>
          <p:cNvSpPr txBox="1"/>
          <p:nvPr/>
        </p:nvSpPr>
        <p:spPr>
          <a:xfrm>
            <a:off x="2852862" y="2749808"/>
            <a:ext cx="4709786" cy="703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Економік</a:t>
            </a:r>
            <a:endParaRPr lang="uk-UA" sz="4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9">
            <a:extLst>
              <a:ext uri="{FF2B5EF4-FFF2-40B4-BE49-F238E27FC236}">
                <a16:creationId xmlns="" xmlns:a16="http://schemas.microsoft.com/office/drawing/2014/main" id="{B15B6B3C-782D-4BC7-A20E-B01C0E58CF41}"/>
              </a:ext>
            </a:extLst>
          </p:cNvPr>
          <p:cNvSpPr/>
          <p:nvPr/>
        </p:nvSpPr>
        <p:spPr>
          <a:xfrm>
            <a:off x="1567201" y="513811"/>
            <a:ext cx="6574237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i="1" kern="0" spc="50" dirty="0" smtClean="0">
                <a:ln w="11430"/>
                <a:solidFill>
                  <a:srgbClr val="0000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Print" pitchFamily="2" charset="0"/>
              </a:rPr>
              <a:t>Економічний ланцюжок</a:t>
            </a:r>
            <a:endParaRPr kumimoji="0" lang="uk-UA" sz="4000" b="1" i="1" u="none" strike="noStrike" kern="0" cap="none" spc="50" normalizeH="0" baseline="0" dirty="0">
              <a:ln w="11430"/>
              <a:solidFill>
                <a:srgbClr val="00009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2112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Шары гифки (46 шт)"/>
          <p:cNvSpPr>
            <a:spLocks noChangeAspect="1" noChangeArrowheads="1"/>
          </p:cNvSpPr>
          <p:nvPr/>
        </p:nvSpPr>
        <p:spPr bwMode="auto">
          <a:xfrm>
            <a:off x="155575" y="-914400"/>
            <a:ext cx="191452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Шары гифки (46 шт)"/>
          <p:cNvSpPr>
            <a:spLocks noChangeAspect="1" noChangeArrowheads="1"/>
          </p:cNvSpPr>
          <p:nvPr/>
        </p:nvSpPr>
        <p:spPr bwMode="auto">
          <a:xfrm>
            <a:off x="307975" y="-762000"/>
            <a:ext cx="191452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483768" y="3982998"/>
            <a:ext cx="60304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  <a:tabLst>
                <a:tab pos="4500880" algn="l"/>
              </a:tabLst>
            </a:pPr>
            <a:r>
              <a:rPr lang="uk-UA" sz="2400" b="1" dirty="0">
                <a:solidFill>
                  <a:srgbClr val="000099"/>
                </a:solidFill>
                <a:latin typeface="Segoe Print" pitchFamily="2" charset="0"/>
                <a:ea typeface="Calibri"/>
              </a:rPr>
              <a:t>Успіх приходить до тих, хто рухається вперед, до тих, хто розподіляє свої сили з розумом. Людина лише там чогось </a:t>
            </a:r>
            <a:r>
              <a:rPr lang="uk-UA" sz="2400" b="1" dirty="0" smtClean="0">
                <a:solidFill>
                  <a:srgbClr val="000099"/>
                </a:solidFill>
                <a:latin typeface="Segoe Print" pitchFamily="2" charset="0"/>
                <a:ea typeface="Calibri"/>
              </a:rPr>
              <a:t>до</a:t>
            </a:r>
            <a:r>
              <a:rPr lang="en-US" sz="2400" b="1" dirty="0" smtClean="0">
                <a:solidFill>
                  <a:srgbClr val="000099"/>
                </a:solidFill>
                <a:latin typeface="Segoe Print" pitchFamily="2" charset="0"/>
                <a:ea typeface="Calibri"/>
              </a:rPr>
              <a:t>c</a:t>
            </a:r>
            <a:r>
              <a:rPr lang="ru-RU" sz="2400" b="1" dirty="0" smtClean="0">
                <a:solidFill>
                  <a:srgbClr val="000099"/>
                </a:solidFill>
                <a:latin typeface="Segoe Print" pitchFamily="2" charset="0"/>
                <a:ea typeface="Calibri"/>
              </a:rPr>
              <a:t>яга</a:t>
            </a:r>
            <a:r>
              <a:rPr lang="uk-UA" sz="2400" b="1" dirty="0" smtClean="0">
                <a:solidFill>
                  <a:srgbClr val="000099"/>
                </a:solidFill>
                <a:latin typeface="Segoe Print" pitchFamily="2" charset="0"/>
                <a:ea typeface="Calibri"/>
              </a:rPr>
              <a:t>є, </a:t>
            </a:r>
            <a:r>
              <a:rPr lang="uk-UA" sz="2400" b="1" dirty="0">
                <a:solidFill>
                  <a:srgbClr val="000099"/>
                </a:solidFill>
                <a:latin typeface="Segoe Print" pitchFamily="2" charset="0"/>
                <a:ea typeface="Calibri"/>
              </a:rPr>
              <a:t>де вона сама вірить у свої сили</a:t>
            </a:r>
            <a:r>
              <a:rPr lang="uk-UA" dirty="0">
                <a:latin typeface="Times New Roman"/>
                <a:ea typeface="Calibri"/>
              </a:rPr>
              <a:t>. 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039" name="Picture 15" descr="Поради як досягти успіху: знання, вміння, терпіння, правила, дисципліна |  Як досягти успіху у будь якій справі | Рейтинг порад – Городок.C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5262"/>
            <a:ext cx="6857905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9235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Шары гифки (46 шт)"/>
          <p:cNvSpPr>
            <a:spLocks noChangeAspect="1" noChangeArrowheads="1"/>
          </p:cNvSpPr>
          <p:nvPr/>
        </p:nvSpPr>
        <p:spPr bwMode="auto">
          <a:xfrm>
            <a:off x="155575" y="-914400"/>
            <a:ext cx="191452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6" descr="Шары гифки (46 шт)"/>
          <p:cNvSpPr>
            <a:spLocks noChangeAspect="1" noChangeArrowheads="1"/>
          </p:cNvSpPr>
          <p:nvPr/>
        </p:nvSpPr>
        <p:spPr bwMode="auto">
          <a:xfrm>
            <a:off x="307975" y="-762000"/>
            <a:ext cx="191452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987824" y="193154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  <a:latin typeface="Segoe Print" pitchFamily="2" charset="0"/>
              </a:rPr>
              <a:t>У</a:t>
            </a:r>
            <a:r>
              <a:rPr lang="uk-UA" sz="3600" dirty="0" smtClean="0">
                <a:latin typeface="Segoe Print" pitchFamily="2" charset="0"/>
              </a:rPr>
              <a:t>спішними</a:t>
            </a:r>
            <a:r>
              <a:rPr lang="uk-UA" sz="3600" dirty="0" smtClean="0"/>
              <a:t> </a:t>
            </a:r>
            <a:endParaRPr lang="en-US" sz="3600" dirty="0" smtClean="0"/>
          </a:p>
          <a:p>
            <a:r>
              <a:rPr lang="uk-UA" sz="3600" b="1" dirty="0" smtClean="0">
                <a:solidFill>
                  <a:srgbClr val="FF0000"/>
                </a:solidFill>
                <a:latin typeface="Segoe Print" pitchFamily="2" charset="0"/>
              </a:rPr>
              <a:t>С</a:t>
            </a:r>
            <a:r>
              <a:rPr lang="uk-UA" sz="3600" dirty="0" smtClean="0">
                <a:latin typeface="Segoe Print" pitchFamily="2" charset="0"/>
              </a:rPr>
              <a:t>амовпевненими </a:t>
            </a:r>
            <a:endParaRPr lang="en-US" sz="3600" dirty="0" smtClean="0">
              <a:latin typeface="Segoe Print" pitchFamily="2" charset="0"/>
            </a:endParaRPr>
          </a:p>
          <a:p>
            <a:r>
              <a:rPr lang="uk-UA" sz="3600" b="1" dirty="0" smtClean="0">
                <a:solidFill>
                  <a:srgbClr val="FF0000"/>
                </a:solidFill>
                <a:latin typeface="Segoe Print" pitchFamily="2" charset="0"/>
              </a:rPr>
              <a:t>П</a:t>
            </a:r>
            <a:r>
              <a:rPr lang="uk-UA" sz="3600" dirty="0" smtClean="0">
                <a:latin typeface="Segoe Print" pitchFamily="2" charset="0"/>
              </a:rPr>
              <a:t>рацьовитими </a:t>
            </a:r>
            <a:endParaRPr lang="en-US" sz="3600" dirty="0" smtClean="0">
              <a:latin typeface="Segoe Print" pitchFamily="2" charset="0"/>
            </a:endParaRPr>
          </a:p>
          <a:p>
            <a:r>
              <a:rPr lang="uk-UA" sz="3600" b="1" dirty="0" smtClean="0">
                <a:solidFill>
                  <a:srgbClr val="FF0000"/>
                </a:solidFill>
                <a:latin typeface="Segoe Print" pitchFamily="2" charset="0"/>
              </a:rPr>
              <a:t>І</a:t>
            </a:r>
            <a:r>
              <a:rPr lang="uk-UA" sz="3600" dirty="0" smtClean="0">
                <a:latin typeface="Segoe Print" pitchFamily="2" charset="0"/>
              </a:rPr>
              <a:t>нформованими </a:t>
            </a:r>
            <a:endParaRPr lang="en-US" sz="3600" dirty="0" smtClean="0">
              <a:latin typeface="Segoe Print" pitchFamily="2" charset="0"/>
            </a:endParaRPr>
          </a:p>
          <a:p>
            <a:r>
              <a:rPr lang="uk-UA" sz="3600" b="1" dirty="0" smtClean="0">
                <a:solidFill>
                  <a:srgbClr val="FF0000"/>
                </a:solidFill>
                <a:latin typeface="Segoe Print" pitchFamily="2" charset="0"/>
              </a:rPr>
              <a:t>Х</a:t>
            </a:r>
            <a:r>
              <a:rPr lang="uk-UA" sz="3600" dirty="0" smtClean="0">
                <a:latin typeface="Segoe Print" pitchFamily="2" charset="0"/>
              </a:rPr>
              <a:t>оробрими</a:t>
            </a:r>
            <a:endParaRPr lang="en-US" sz="3600" dirty="0" smtClean="0">
              <a:latin typeface="Segoe Print" pitchFamily="2" charset="0"/>
            </a:endParaRPr>
          </a:p>
          <a:p>
            <a:r>
              <a:rPr lang="uk-UA" sz="3600" b="1" dirty="0" smtClean="0">
                <a:solidFill>
                  <a:srgbClr val="FF0000"/>
                </a:solidFill>
                <a:latin typeface="Segoe Print" pitchFamily="2" charset="0"/>
              </a:rPr>
              <a:t>У</a:t>
            </a:r>
            <a:r>
              <a:rPr lang="uk-UA" sz="3600" dirty="0" smtClean="0">
                <a:latin typeface="Segoe Print" pitchFamily="2" charset="0"/>
              </a:rPr>
              <a:t>важними</a:t>
            </a:r>
            <a:endParaRPr lang="ru-RU" sz="3600" dirty="0">
              <a:latin typeface="Segoe Print" pitchFamily="2" charset="0"/>
            </a:endParaRPr>
          </a:p>
        </p:txBody>
      </p:sp>
      <p:grpSp>
        <p:nvGrpSpPr>
          <p:cNvPr id="7" name="Группа 13"/>
          <p:cNvGrpSpPr>
            <a:grpSpLocks/>
          </p:cNvGrpSpPr>
          <p:nvPr/>
        </p:nvGrpSpPr>
        <p:grpSpPr bwMode="auto">
          <a:xfrm>
            <a:off x="-2773362" y="3609473"/>
            <a:ext cx="3886199" cy="3248525"/>
            <a:chOff x="-2286047" y="2143116"/>
            <a:chExt cx="5072097" cy="4496392"/>
          </a:xfrm>
        </p:grpSpPr>
        <p:grpSp>
          <p:nvGrpSpPr>
            <p:cNvPr id="8" name="Группа 8"/>
            <p:cNvGrpSpPr>
              <a:grpSpLocks/>
            </p:cNvGrpSpPr>
            <p:nvPr/>
          </p:nvGrpSpPr>
          <p:grpSpPr bwMode="auto">
            <a:xfrm>
              <a:off x="-2286047" y="2143116"/>
              <a:ext cx="2914670" cy="2830886"/>
              <a:chOff x="-103942" y="882198"/>
              <a:chExt cx="3621258" cy="3842448"/>
            </a:xfrm>
          </p:grpSpPr>
          <p:pic>
            <p:nvPicPr>
              <p:cNvPr id="10" name="Рисунок 9" descr="a9fc60cf537b.gif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-103942" y="979163"/>
                <a:ext cx="3524390" cy="2498692"/>
              </a:xfrm>
              <a:prstGeom prst="rect">
                <a:avLst/>
              </a:prstGeom>
              <a:ln w="190500" cap="sq">
                <a:solidFill>
                  <a:srgbClr val="C8C6BD"/>
                </a:solidFill>
                <a:prstDash val="solid"/>
                <a:miter lim="800000"/>
              </a:ln>
              <a:effectLst>
                <a:outerShdw blurRad="254000" algn="bl" rotWithShape="0">
                  <a:srgbClr val="000000">
                    <a:alpha val="43000"/>
                  </a:srgbClr>
                </a:outerShdw>
              </a:effectLst>
              <a:scene3d>
                <a:camera prst="perspectiveFront" fov="5400000"/>
                <a:lightRig rig="threePt" dir="t">
                  <a:rot lat="0" lon="0" rev="2100000"/>
                </a:lightRig>
              </a:scene3d>
              <a:sp3d extrusionH="25400">
                <a:bevelT w="304800" h="152400" prst="hardEdge"/>
                <a:extrusionClr>
                  <a:srgbClr val="000000"/>
                </a:extrusionClr>
              </a:sp3d>
            </p:spPr>
          </p:pic>
          <p:sp>
            <p:nvSpPr>
              <p:cNvPr id="11" name="Скругленный прямоугольник 10"/>
              <p:cNvSpPr/>
              <p:nvPr/>
            </p:nvSpPr>
            <p:spPr>
              <a:xfrm>
                <a:off x="3446311" y="882198"/>
                <a:ext cx="71005" cy="3842448"/>
              </a:xfrm>
              <a:prstGeom prst="roundRect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-79971" y="1076128"/>
                <a:ext cx="3328638" cy="1150369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k-UA" sz="3600" b="1" i="0" u="none" strike="noStrike" kern="1200" cap="none" spc="50" normalizeH="0" baseline="0" noProof="0" dirty="0" smtClean="0">
                    <a:ln w="11430"/>
                    <a:gradFill>
                      <a:gsLst>
                        <a:gs pos="25000">
                          <a:srgbClr val="C0504D">
                            <a:satMod val="155000"/>
                          </a:srgbClr>
                        </a:gs>
                        <a:gs pos="100000">
                          <a:srgbClr val="C0504D">
                            <a:shade val="45000"/>
                            <a:satMod val="165000"/>
                          </a:srgb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Calibri"/>
                    <a:ea typeface="+mn-ea"/>
                    <a:cs typeface="Arial" charset="0"/>
                  </a:rPr>
                  <a:t>Бажаємо</a:t>
                </a:r>
                <a:endParaRPr kumimoji="0" lang="ru-RU" sz="3600" b="1" i="0" u="none" strike="noStrike" kern="1200" cap="none" spc="50" normalizeH="0" baseline="0" noProof="0" dirty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Calibri"/>
                  <a:ea typeface="+mn-ea"/>
                  <a:cs typeface="Arial" charset="0"/>
                </a:endParaRPr>
              </a:p>
            </p:txBody>
          </p:sp>
          <p:sp>
            <p:nvSpPr>
              <p:cNvPr id="13" name="Прямоугольник 12"/>
              <p:cNvSpPr/>
              <p:nvPr/>
            </p:nvSpPr>
            <p:spPr>
              <a:xfrm>
                <a:off x="498431" y="2045777"/>
                <a:ext cx="2561307" cy="1150369"/>
              </a:xfrm>
              <a:prstGeom prst="rect">
                <a:avLst/>
              </a:prstGeom>
              <a:noFill/>
            </p:spPr>
            <p:txBody>
              <a:bodyPr wrap="non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uk-UA" sz="3600" b="1" i="0" u="none" strike="noStrike" kern="1200" cap="none" spc="50" normalizeH="0" baseline="0" noProof="0" dirty="0" smtClean="0">
                    <a:ln w="11430"/>
                    <a:gradFill>
                      <a:gsLst>
                        <a:gs pos="25000">
                          <a:srgbClr val="C0504D">
                            <a:satMod val="155000"/>
                          </a:srgbClr>
                        </a:gs>
                        <a:gs pos="100000">
                          <a:srgbClr val="C0504D">
                            <a:shade val="45000"/>
                            <a:satMod val="165000"/>
                          </a:srgb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uLnTx/>
                    <a:uFillTx/>
                    <a:latin typeface="Calibri"/>
                    <a:ea typeface="+mn-ea"/>
                    <a:cs typeface="Arial" charset="0"/>
                  </a:rPr>
                  <a:t>успіху!</a:t>
                </a:r>
                <a:endParaRPr kumimoji="0" lang="ru-RU" sz="3600" b="1" i="0" u="none" strike="noStrike" kern="1200" cap="none" spc="50" normalizeH="0" baseline="0" noProof="0" dirty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Calibri"/>
                  <a:ea typeface="+mn-ea"/>
                  <a:cs typeface="Arial" charset="0"/>
                </a:endParaRPr>
              </a:p>
            </p:txBody>
          </p:sp>
        </p:grpSp>
        <p:pic>
          <p:nvPicPr>
            <p:cNvPr id="9" name="Picture 1" descr="L:\English\406881225.jpg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5720" y="4786322"/>
              <a:ext cx="2500330" cy="18531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Рисунок 11" descr="%D0%B7%D0%B2%D0%B5%D0%B7%D0%B4%D0%B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50903"/>
            <a:ext cx="15335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1" descr="%D0%B7%D0%B2%D0%B5%D0%B7%D0%B4%D0%B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94" y="1000125"/>
            <a:ext cx="15335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1" descr="%D0%B7%D0%B2%D0%B5%D0%B7%D0%B4%D0%B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419350"/>
            <a:ext cx="15335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11" descr="%D0%B7%D0%B2%D0%B5%D0%B7%D0%B4%D0%B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1268760"/>
            <a:ext cx="15335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11" descr="%D0%B7%D0%B2%D0%B5%D0%B7%D0%B4%D0%B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8" y="0"/>
            <a:ext cx="15335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11" descr="%D0%B7%D0%B2%D0%B5%D0%B7%D0%B4%D0%B0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412" y="-31903"/>
            <a:ext cx="15335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4924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51 -0.00393 L 1.68125 0.01318 " pathEditMode="relative" rAng="0" ptsTypes="AA">
                                      <p:cBhvr>
                                        <p:cTn id="6" dur="1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00" y="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інець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9562" y="5356448"/>
            <a:ext cx="457200" cy="609600"/>
          </a:xfrm>
          <a:prstGeom prst="rect">
            <a:avLst/>
          </a:prstGeom>
        </p:spPr>
      </p:pic>
      <p:pic>
        <p:nvPicPr>
          <p:cNvPr id="5" name="Picture 2" descr="Вітаємо переможця ІІІ Форуму обдарованих учнів – Вікторію Попову! ⋆ ДПТНЗ  “Лебединське вище професійне училище лісового господарства”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27" y="1355277"/>
            <a:ext cx="7391716" cy="5502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Шары гифки, анимированные GIF изображения шары - скачать гиф картинки на  GIFER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819" y="55779"/>
            <a:ext cx="1905000" cy="316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Шары гифки, анимированные GIF изображения шары - скачать гиф картинки на  GIFER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2862"/>
            <a:ext cx="1905000" cy="316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30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6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2606</TotalTime>
  <Words>279</Words>
  <Application>Microsoft Office PowerPoint</Application>
  <PresentationFormat>Экран (4:3)</PresentationFormat>
  <Paragraphs>149</Paragraphs>
  <Slides>28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Ruxa</dc:creator>
  <cp:lastModifiedBy>Пользователь Windows</cp:lastModifiedBy>
  <cp:revision>155</cp:revision>
  <dcterms:created xsi:type="dcterms:W3CDTF">2018-10-14T10:42:00Z</dcterms:created>
  <dcterms:modified xsi:type="dcterms:W3CDTF">2024-04-18T16:56:21Z</dcterms:modified>
</cp:coreProperties>
</file>