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32"/>
  </p:notesMasterIdLst>
  <p:handoutMasterIdLst>
    <p:handoutMasterId r:id="rId33"/>
  </p:handoutMasterIdLst>
  <p:sldIdLst>
    <p:sldId id="282" r:id="rId5"/>
    <p:sldId id="296" r:id="rId6"/>
    <p:sldId id="297" r:id="rId7"/>
    <p:sldId id="298" r:id="rId8"/>
    <p:sldId id="300" r:id="rId9"/>
    <p:sldId id="299" r:id="rId10"/>
    <p:sldId id="292" r:id="rId11"/>
    <p:sldId id="301" r:id="rId12"/>
    <p:sldId id="293" r:id="rId13"/>
    <p:sldId id="283" r:id="rId14"/>
    <p:sldId id="291" r:id="rId15"/>
    <p:sldId id="284" r:id="rId16"/>
    <p:sldId id="294" r:id="rId17"/>
    <p:sldId id="295" r:id="rId18"/>
    <p:sldId id="310" r:id="rId19"/>
    <p:sldId id="285" r:id="rId20"/>
    <p:sldId id="256" r:id="rId21"/>
    <p:sldId id="302" r:id="rId22"/>
    <p:sldId id="303" r:id="rId23"/>
    <p:sldId id="312" r:id="rId24"/>
    <p:sldId id="304" r:id="rId25"/>
    <p:sldId id="305" r:id="rId26"/>
    <p:sldId id="307" r:id="rId27"/>
    <p:sldId id="306" r:id="rId28"/>
    <p:sldId id="309" r:id="rId29"/>
    <p:sldId id="308" r:id="rId30"/>
    <p:sldId id="311" r:id="rId31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31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282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F86E15D-1320-43B8-B389-6D2F0C12B257}" type="datetime1">
              <a:rPr lang="ru-RU" smtClean="0"/>
              <a:t>16.11.2023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C6A6A8B-E53C-4123-A383-AD7B4BB91AC3}" type="datetime1">
              <a:rPr lang="ru-RU" noProof="0" smtClean="0"/>
              <a:t>16.11.2023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530193B-564F-4854-8A52-728F3FB19C8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460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949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7167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8845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163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2707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51371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</p:spPr>
        <p:txBody>
          <a:bodyPr rtlCol="0"/>
          <a:lstStyle/>
          <a:p>
            <a:pPr rtl="0"/>
            <a:fld id="{8530193B-564F-4854-8A52-728F3FB19C8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67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9455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664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530193B-564F-4854-8A52-728F3FB19C85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432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 с малым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837F9836-5B23-424D-8C60-AC02A8512A4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980476" y="0"/>
            <a:ext cx="2211524" cy="6858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1904" y="4650539"/>
            <a:ext cx="3401478" cy="1192038"/>
          </a:xfrm>
          <a:solidFill>
            <a:schemeClr val="tx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554ED587-2D2F-4D3F-B55B-C64465AB4EC5}"/>
              </a:ext>
            </a:extLst>
          </p:cNvPr>
          <p:cNvSpPr/>
          <p:nvPr userDrawn="1"/>
        </p:nvSpPr>
        <p:spPr>
          <a:xfrm>
            <a:off x="69274" y="66963"/>
            <a:ext cx="9911201" cy="67273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6418" y="4650539"/>
            <a:ext cx="2456210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798A99C-9485-48F0-8E1E-227AD1348A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18115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с большим изображение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">
            <a:extLst>
              <a:ext uri="{FF2B5EF4-FFF2-40B4-BE49-F238E27FC236}">
                <a16:creationId xmlns:a16="http://schemas.microsoft.com/office/drawing/2014/main" xmlns="" id="{069FFAE5-B16E-4571-88F7-52FA5354B1A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273" y="63691"/>
            <a:ext cx="9911201" cy="6727346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6990" y="4346296"/>
            <a:ext cx="6798250" cy="1674470"/>
          </a:xfrm>
        </p:spPr>
        <p:txBody>
          <a:bodyPr rtlCol="0" anchor="b"/>
          <a:lstStyle>
            <a:lvl1pPr algn="r">
              <a:lnSpc>
                <a:spcPts val="5000"/>
              </a:lnSpc>
              <a:defRPr sz="6000" b="1" cap="all" spc="-3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6418" y="4650539"/>
            <a:ext cx="2456210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798A99C-9485-48F0-8E1E-227AD1348A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94738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тография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1">
            <a:extLst>
              <a:ext uri="{FF2B5EF4-FFF2-40B4-BE49-F238E27FC236}">
                <a16:creationId xmlns:a16="http://schemas.microsoft.com/office/drawing/2014/main" xmlns="" id="{1599E2D7-24B3-4D66-9AFB-83C1AEC4DBBB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9980476" y="0"/>
            <a:ext cx="2211524" cy="6192000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5086" y="1807950"/>
            <a:ext cx="5184913" cy="432000"/>
          </a:xfrm>
        </p:spPr>
        <p:txBody>
          <a:bodyPr rtlCol="0"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10" name="Подзаголовок 2">
            <a:extLst>
              <a:ext uri="{FF2B5EF4-FFF2-40B4-BE49-F238E27FC236}">
                <a16:creationId xmlns:a16="http://schemas.microsoft.com/office/drawing/2014/main" xmlns="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44886" y="2383950"/>
            <a:ext cx="5184913" cy="360000"/>
          </a:xfrm>
        </p:spPr>
        <p:txBody>
          <a:bodyPr rtlCol="0"/>
          <a:lstStyle>
            <a:lvl1pPr marL="0" indent="0" algn="r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45000" y="2908300"/>
            <a:ext cx="5184800" cy="3283700"/>
          </a:xfrm>
          <a:solidFill>
            <a:schemeClr val="bg1"/>
          </a:solidFill>
        </p:spPr>
        <p:txBody>
          <a:bodyPr lIns="180000" tIns="252000" rIns="252000" rtlCol="0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3DA1E79-BA17-41C5-98B7-CFBC5859A51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5010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тография 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23393" y="1343906"/>
            <a:ext cx="3736800" cy="3933645"/>
          </a:xfrm>
          <a:solidFill>
            <a:schemeClr val="bg1"/>
          </a:solidFill>
        </p:spPr>
        <p:txBody>
          <a:bodyPr lIns="180000" tIns="180000" rIns="180000"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3DA1E79-BA17-41C5-98B7-CFBC5859A51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9" name="Рисунок 6">
            <a:extLst>
              <a:ext uri="{FF2B5EF4-FFF2-40B4-BE49-F238E27FC236}">
                <a16:creationId xmlns:a16="http://schemas.microsoft.com/office/drawing/2014/main" xmlns="" id="{492C2A1D-F7BD-46B6-BC01-15D365ACD50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560193" y="1344803"/>
            <a:ext cx="3737526" cy="3933645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7F4F1543-153D-4F77-A4A9-C9BBA1C20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91311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1" name="Подзаголовок 2">
            <a:extLst>
              <a:ext uri="{FF2B5EF4-FFF2-40B4-BE49-F238E27FC236}">
                <a16:creationId xmlns:a16="http://schemas.microsoft.com/office/drawing/2014/main" xmlns="" id="{9FAA210E-391A-499A-89D5-F222045FD1A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68959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2347197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3" name="Сравнение слева — заполнитель 1">
            <a:extLst>
              <a:ext uri="{FF2B5EF4-FFF2-40B4-BE49-F238E27FC236}">
                <a16:creationId xmlns:a16="http://schemas.microsoft.com/office/drawing/2014/main" xmlns="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432296"/>
            <a:ext cx="4500000" cy="527076"/>
          </a:xfrm>
          <a:solidFill>
            <a:schemeClr val="tx1"/>
          </a:solidFill>
        </p:spPr>
        <p:txBody>
          <a:bodyPr lIns="180000" tIns="36000" rtlCol="0" anchor="ctr"/>
          <a:lstStyle>
            <a:lvl1pPr marL="0" indent="0">
              <a:buNone/>
              <a:defRPr sz="2400" b="1" spc="-15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2">
            <a:extLst>
              <a:ext uri="{FF2B5EF4-FFF2-40B4-BE49-F238E27FC236}">
                <a16:creationId xmlns:a16="http://schemas.microsoft.com/office/drawing/2014/main" xmlns="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2023668"/>
            <a:ext cx="4500000" cy="4168332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2" name="Сравнение слева — заполнитель 2">
            <a:extLst>
              <a:ext uri="{FF2B5EF4-FFF2-40B4-BE49-F238E27FC236}">
                <a16:creationId xmlns:a16="http://schemas.microsoft.com/office/drawing/2014/main" xmlns="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129800" y="1433105"/>
            <a:ext cx="4500000" cy="525283"/>
          </a:xfrm>
          <a:solidFill>
            <a:schemeClr val="tx1"/>
          </a:solidFill>
        </p:spPr>
        <p:txBody>
          <a:bodyPr lIns="180000" tIns="36000" rtlCol="0" anchor="ctr"/>
          <a:lstStyle>
            <a:lvl1pPr marL="0" indent="0">
              <a:buNone/>
              <a:defRPr sz="2400" b="1" spc="-15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8" name="Текст 4">
            <a:extLst>
              <a:ext uri="{FF2B5EF4-FFF2-40B4-BE49-F238E27FC236}">
                <a16:creationId xmlns:a16="http://schemas.microsoft.com/office/drawing/2014/main" xmlns="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129800" y="2020359"/>
            <a:ext cx="4500000" cy="4170891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Большое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6">
            <a:extLst>
              <a:ext uri="{FF2B5EF4-FFF2-40B4-BE49-F238E27FC236}">
                <a16:creationId xmlns:a16="http://schemas.microsoft.com/office/drawing/2014/main" xmlns="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99200" y="432000"/>
            <a:ext cx="5472113" cy="5759250"/>
          </a:xfrm>
          <a:solidFill>
            <a:schemeClr val="tx1">
              <a:lumMod val="75000"/>
              <a:lumOff val="2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75314" y="5096632"/>
            <a:ext cx="2028686" cy="1094618"/>
          </a:xfrm>
        </p:spPr>
        <p:txBody>
          <a:bodyPr rtlCol="0" anchor="b"/>
          <a:lstStyle>
            <a:lvl1pPr marL="0" indent="0" algn="r">
              <a:buNone/>
              <a:defRPr i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Введите подпись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E25951D2-91DB-40E7-95D5-4B372602DE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16EFF903-F1F3-440A-B12C-9FD51606B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 с благодарственным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74360" y="2112793"/>
            <a:ext cx="6798250" cy="1674470"/>
          </a:xfrm>
        </p:spPr>
        <p:txBody>
          <a:bodyPr rtlCol="0" anchor="ctr"/>
          <a:lstStyle>
            <a:lvl1pPr algn="ctr">
              <a:lnSpc>
                <a:spcPct val="100000"/>
              </a:lnSpc>
              <a:defRPr sz="6000" b="1" cap="all" spc="-30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ru-RU" noProof="0"/>
              <a:t>Спасибо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756F2950-BBCB-4A53-9EAC-D714777B8FA2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5253865-24CF-4EF5-92A5-F64EB9ABC8B7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BE19773-9B6A-4A2C-95A5-69A3788C2D94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Текст 5">
            <a:extLst>
              <a:ext uri="{FF2B5EF4-FFF2-40B4-BE49-F238E27FC236}">
                <a16:creationId xmlns:a16="http://schemas.microsoft.com/office/drawing/2014/main" xmlns="" id="{CA3EFDD3-A9D2-4EB6-BB2A-F6999D9F7E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74361" y="4035727"/>
            <a:ext cx="3329850" cy="382887"/>
          </a:xfrm>
        </p:spPr>
        <p:txBody>
          <a:bodyPr rtlCol="0"/>
          <a:lstStyle>
            <a:lvl1pPr marL="0" indent="0" algn="r">
              <a:buNone/>
              <a:defRPr sz="2400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12" name="Текст 6">
            <a:extLst>
              <a:ext uri="{FF2B5EF4-FFF2-40B4-BE49-F238E27FC236}">
                <a16:creationId xmlns:a16="http://schemas.microsoft.com/office/drawing/2014/main" xmlns="" id="{261ED1F7-B623-43D9-9BDA-8808C5CFAF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2268" y="4150118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Номер телефона</a:t>
            </a:r>
          </a:p>
        </p:txBody>
      </p:sp>
      <p:sp>
        <p:nvSpPr>
          <p:cNvPr id="13" name="Текст 7">
            <a:extLst>
              <a:ext uri="{FF2B5EF4-FFF2-40B4-BE49-F238E27FC236}">
                <a16:creationId xmlns:a16="http://schemas.microsoft.com/office/drawing/2014/main" xmlns="" id="{E27366FC-4115-4122-9CE2-5FA9D424AD5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62268" y="4540691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Электронная почта или контакт в социальной сети</a:t>
            </a:r>
          </a:p>
        </p:txBody>
      </p:sp>
      <p:sp>
        <p:nvSpPr>
          <p:cNvPr id="14" name="Текст 8">
            <a:extLst>
              <a:ext uri="{FF2B5EF4-FFF2-40B4-BE49-F238E27FC236}">
                <a16:creationId xmlns:a16="http://schemas.microsoft.com/office/drawing/2014/main" xmlns="" id="{DEB36829-2F8B-4E22-AB6D-4111D18AF84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062268" y="4931263"/>
            <a:ext cx="2910342" cy="238016"/>
          </a:xfrm>
        </p:spPr>
        <p:txBody>
          <a:bodyPr rtlCol="0"/>
          <a:lstStyle>
            <a:lvl1pPr marL="0" indent="0" algn="l">
              <a:buNone/>
              <a:defRPr sz="1400" i="1"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Веб-сайт компании</a:t>
            </a:r>
          </a:p>
        </p:txBody>
      </p:sp>
    </p:spTree>
    <p:extLst>
      <p:ext uri="{BB962C8B-B14F-4D97-AF65-F5344CB8AC3E}">
        <p14:creationId xmlns:p14="http://schemas.microsoft.com/office/powerpoint/2010/main" val="3189010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xmlns="" id="{E97A9A62-1AA6-47A9-A1A0-54196823744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9198116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442953D-28FC-41B5-A1BB-BB3BA7CA40B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 столб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2916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572900" y="1511476"/>
            <a:ext cx="2916000" cy="4679249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1" name="Текст 5">
            <a:extLst>
              <a:ext uri="{FF2B5EF4-FFF2-40B4-BE49-F238E27FC236}">
                <a16:creationId xmlns:a16="http://schemas.microsoft.com/office/drawing/2014/main" xmlns="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13800" y="1511475"/>
            <a:ext cx="2916000" cy="467925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 столбц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10" name="Подзаголовок 2">
            <a:extLst>
              <a:ext uri="{FF2B5EF4-FFF2-40B4-BE49-F238E27FC236}">
                <a16:creationId xmlns:a16="http://schemas.microsoft.com/office/drawing/2014/main" xmlns="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9198000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1764000" cy="467925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290450" y="1512000"/>
            <a:ext cx="1764000" cy="467925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3" name="Текст 5">
            <a:extLst>
              <a:ext uri="{FF2B5EF4-FFF2-40B4-BE49-F238E27FC236}">
                <a16:creationId xmlns:a16="http://schemas.microsoft.com/office/drawing/2014/main" xmlns="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48900" y="1512000"/>
            <a:ext cx="1764000" cy="467925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5" name="Текст 6">
            <a:extLst>
              <a:ext uri="{FF2B5EF4-FFF2-40B4-BE49-F238E27FC236}">
                <a16:creationId xmlns:a16="http://schemas.microsoft.com/office/drawing/2014/main" xmlns="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07350" y="1507535"/>
            <a:ext cx="1764000" cy="467925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7" name="Текст 7">
            <a:extLst>
              <a:ext uri="{FF2B5EF4-FFF2-40B4-BE49-F238E27FC236}">
                <a16:creationId xmlns:a16="http://schemas.microsoft.com/office/drawing/2014/main" xmlns="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65800" y="1507535"/>
            <a:ext cx="1764000" cy="468371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A8293F-A5B5-4FCC-BF27-A25B1BAFF245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xmlns="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1" y="1008000"/>
            <a:ext cx="9198116" cy="360000"/>
          </a:xfrm>
        </p:spPr>
        <p:txBody>
          <a:bodyPr rtlCol="0"/>
          <a:lstStyle>
            <a:lvl1pPr marL="0" indent="0">
              <a:buNone/>
              <a:defRPr i="1"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E801980-CBAE-4A50-886D-54D7BB2E194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EDF756E-F310-4229-ACDD-055D299A95FB}"/>
              </a:ext>
            </a:extLst>
          </p:cNvPr>
          <p:cNvSpPr/>
          <p:nvPr userDrawn="1"/>
        </p:nvSpPr>
        <p:spPr>
          <a:xfrm>
            <a:off x="6297105" y="424206"/>
            <a:ext cx="5505254" cy="57314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E25951D2-91DB-40E7-95D5-4B372602DE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07666241-4AF6-458A-A571-6C6C291D72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2775" y="3639199"/>
            <a:ext cx="5053936" cy="1192038"/>
          </a:xfrm>
          <a:solidFill>
            <a:schemeClr val="bg1"/>
          </a:solidFill>
        </p:spPr>
        <p:txBody>
          <a:bodyPr lIns="252000" tIns="0" rtlCol="0" anchor="ctr"/>
          <a:lstStyle>
            <a:lvl1pPr marL="0" indent="0" algn="l">
              <a:lnSpc>
                <a:spcPct val="100000"/>
              </a:lnSpc>
              <a:buNone/>
              <a:defRPr sz="18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6F4F2BBF-F210-4954-9C73-A0030AACD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2775" y="993303"/>
            <a:ext cx="5053936" cy="2513468"/>
          </a:xfrm>
        </p:spPr>
        <p:txBody>
          <a:bodyPr rtlCol="0"/>
          <a:lstStyle>
            <a:lvl1pPr rtl="0">
              <a:defRPr sz="5400" cap="none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277791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FD1EE834-4B70-4715-8346-1C0298347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046375"/>
            <a:ext cx="9198000" cy="513058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80088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EAE43F4C-1A64-4197-A44B-E6EB874E24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046376"/>
            <a:ext cx="4435831" cy="513058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8" name="Объект 3">
            <a:extLst>
              <a:ext uri="{FF2B5EF4-FFF2-40B4-BE49-F238E27FC236}">
                <a16:creationId xmlns:a16="http://schemas.microsoft.com/office/drawing/2014/main" xmlns="" id="{D7B3F5B8-DC28-4878-AC9F-D434D7542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94169" y="1046376"/>
            <a:ext cx="4435831" cy="513058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74397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7" name="Текст 2">
            <a:extLst>
              <a:ext uri="{FF2B5EF4-FFF2-40B4-BE49-F238E27FC236}">
                <a16:creationId xmlns:a16="http://schemas.microsoft.com/office/drawing/2014/main" xmlns="" id="{CB97B01E-88B2-448F-BD96-A1AAFA39AC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068420"/>
            <a:ext cx="4434840" cy="823912"/>
          </a:xfrm>
          <a:solidFill>
            <a:schemeClr val="tx1"/>
          </a:solidFill>
        </p:spPr>
        <p:txBody>
          <a:bodyPr rtlCol="0" anchor="ctr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8" name="Текст 4">
            <a:extLst>
              <a:ext uri="{FF2B5EF4-FFF2-40B4-BE49-F238E27FC236}">
                <a16:creationId xmlns:a16="http://schemas.microsoft.com/office/drawing/2014/main" xmlns="" id="{40BADDE2-4EE6-41B4-804C-EBF680128B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95160" y="1068420"/>
            <a:ext cx="4434840" cy="823912"/>
          </a:xfrm>
          <a:solidFill>
            <a:schemeClr val="tx1"/>
          </a:solidFill>
        </p:spPr>
        <p:txBody>
          <a:bodyPr rtlCol="0" anchor="ctr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9" name="Объект 3">
            <a:extLst>
              <a:ext uri="{FF2B5EF4-FFF2-40B4-BE49-F238E27FC236}">
                <a16:creationId xmlns:a16="http://schemas.microsoft.com/office/drawing/2014/main" xmlns="" id="{BB0A14E0-899D-4594-BC9E-AE89BF0D3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1" y="2096752"/>
            <a:ext cx="4434840" cy="4092911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0" name="Объект 5">
            <a:extLst>
              <a:ext uri="{FF2B5EF4-FFF2-40B4-BE49-F238E27FC236}">
                <a16:creationId xmlns:a16="http://schemas.microsoft.com/office/drawing/2014/main" xmlns="" id="{2C699014-D902-4E9A-80CD-8D2BCFE670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95160" y="2096752"/>
            <a:ext cx="4434840" cy="4092911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863468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2000" y="6356350"/>
            <a:ext cx="4114800" cy="365125"/>
          </a:xfrm>
        </p:spPr>
        <p:txBody>
          <a:bodyPr rtlCol="0"/>
          <a:lstStyle/>
          <a:p>
            <a:pPr rtl="0"/>
            <a:r>
              <a:rPr lang="ru-RU" noProof="0"/>
              <a:t>Добавление нижнего колонтитула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8" name="Заголовок 1">
            <a:extLst>
              <a:ext uri="{FF2B5EF4-FFF2-40B4-BE49-F238E27FC236}">
                <a16:creationId xmlns:a16="http://schemas.microsoft.com/office/drawing/2014/main" xmlns="" id="{AC67C685-BABE-4B77-8C5E-B39B093D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1" y="457200"/>
            <a:ext cx="3159612" cy="1600200"/>
          </a:xfrm>
        </p:spPr>
        <p:txBody>
          <a:bodyPr rtlCol="0" anchor="b"/>
          <a:lstStyle>
            <a:lvl1pPr>
              <a:defRPr sz="28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9" name="Текст 3">
            <a:extLst>
              <a:ext uri="{FF2B5EF4-FFF2-40B4-BE49-F238E27FC236}">
                <a16:creationId xmlns:a16="http://schemas.microsoft.com/office/drawing/2014/main" xmlns="" id="{0B6B7795-36CC-459B-AE8B-7FB2F40AF3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2001" y="2057400"/>
            <a:ext cx="3159612" cy="4126584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0" name="Объект 2">
            <a:extLst>
              <a:ext uri="{FF2B5EF4-FFF2-40B4-BE49-F238E27FC236}">
                <a16:creationId xmlns:a16="http://schemas.microsoft.com/office/drawing/2014/main" xmlns="" id="{79F53EF1-D412-467C-B7CE-30536F140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0722" y="457201"/>
            <a:ext cx="6023727" cy="5726784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872000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32000" y="6356350"/>
            <a:ext cx="4114800" cy="365125"/>
          </a:xfrm>
        </p:spPr>
        <p:txBody>
          <a:bodyPr rtlCol="0"/>
          <a:lstStyle/>
          <a:p>
            <a:pPr rtl="0"/>
            <a:r>
              <a:rPr lang="ru-RU" noProof="0"/>
              <a:t>Добавление нижнего колонтитула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8" name="Заголовок 1">
            <a:extLst>
              <a:ext uri="{FF2B5EF4-FFF2-40B4-BE49-F238E27FC236}">
                <a16:creationId xmlns:a16="http://schemas.microsoft.com/office/drawing/2014/main" xmlns="" id="{AC67C685-BABE-4B77-8C5E-B39B093D3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1" y="457200"/>
            <a:ext cx="3159612" cy="1600200"/>
          </a:xfrm>
        </p:spPr>
        <p:txBody>
          <a:bodyPr rtlCol="0" anchor="b"/>
          <a:lstStyle>
            <a:lvl1pPr>
              <a:defRPr sz="28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9" name="Текст 3">
            <a:extLst>
              <a:ext uri="{FF2B5EF4-FFF2-40B4-BE49-F238E27FC236}">
                <a16:creationId xmlns:a16="http://schemas.microsoft.com/office/drawing/2014/main" xmlns="" id="{0B6B7795-36CC-459B-AE8B-7FB2F40AF3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2001" y="2057400"/>
            <a:ext cx="3159612" cy="4126584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2" name="Рисунок 2">
            <a:extLst>
              <a:ext uri="{FF2B5EF4-FFF2-40B4-BE49-F238E27FC236}">
                <a16:creationId xmlns:a16="http://schemas.microsoft.com/office/drawing/2014/main" xmlns="" id="{10319378-269C-406E-9B84-FCF22DA02EFF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3788021" y="457201"/>
            <a:ext cx="5949868" cy="5726784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302147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9198000" cy="432000"/>
          </a:xfr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5D237A-BD90-4D90-B328-7F1A502A266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37796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2310D190-B83D-438A-91BC-470C41B22A2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32C8D0EF-1DB6-4ADC-8F31-5AE53BF5EAF4}"/>
              </a:ext>
            </a:extLst>
          </p:cNvPr>
          <p:cNvSpPr/>
          <p:nvPr userDrawn="1"/>
        </p:nvSpPr>
        <p:spPr>
          <a:xfrm>
            <a:off x="69274" y="66963"/>
            <a:ext cx="9911201" cy="6727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62F208ED-79A0-4B2C-A5EE-9D27466BCA3F}"/>
              </a:ext>
            </a:extLst>
          </p:cNvPr>
          <p:cNvSpPr/>
          <p:nvPr userDrawn="1"/>
        </p:nvSpPr>
        <p:spPr>
          <a:xfrm>
            <a:off x="11407775" y="6356350"/>
            <a:ext cx="784225" cy="3651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9198116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9198116" cy="467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i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7502" y="6401750"/>
            <a:ext cx="278418" cy="27432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 i="1">
                <a:solidFill>
                  <a:schemeClr val="bg1"/>
                </a:solidFill>
              </a:defRPr>
            </a:lvl1pPr>
          </a:lstStyle>
          <a:p>
            <a:pPr rtl="0"/>
            <a:fld id="{19B51A1E-902D-48AF-9020-955120F399B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" name="Надпись 3">
            <a:extLst>
              <a:ext uri="{FF2B5EF4-FFF2-40B4-BE49-F238E27FC236}">
                <a16:creationId xmlns:a16="http://schemas.microsoft.com/office/drawing/2014/main" xmlns="" id="{34FDC6F9-37F9-4E25-AECA-D307B8421C73}"/>
              </a:ext>
            </a:extLst>
          </p:cNvPr>
          <p:cNvSpPr txBox="1"/>
          <p:nvPr userDrawn="1"/>
        </p:nvSpPr>
        <p:spPr>
          <a:xfrm>
            <a:off x="9630116" y="6346108"/>
            <a:ext cx="1662546" cy="404658"/>
          </a:xfrm>
          <a:prstGeom prst="rect">
            <a:avLst/>
          </a:prstGeom>
          <a:noFill/>
        </p:spPr>
        <p:txBody>
          <a:bodyPr wrap="square" lIns="0" tIns="36000" rIns="0" bIns="0" rtlCol="0">
            <a:spAutoFit/>
          </a:bodyPr>
          <a:lstStyle/>
          <a:p>
            <a:pPr algn="r" rtl="0">
              <a:lnSpc>
                <a:spcPts val="1400"/>
              </a:lnSpc>
            </a:pPr>
            <a:r>
              <a:rPr lang="ru-RU" sz="1600" b="1" spc="-100" noProof="0">
                <a:solidFill>
                  <a:schemeClr val="tx1"/>
                </a:solidFill>
                <a:latin typeface="Corbel" panose="020B0503020204020204" pitchFamily="34" charset="0"/>
              </a:rPr>
              <a:t>БАНК</a:t>
            </a:r>
            <a:r>
              <a:rPr lang="ru-RU" sz="1600" b="1" spc="-100" noProof="0">
                <a:solidFill>
                  <a:schemeClr val="tx1">
                    <a:lumMod val="50000"/>
                    <a:lumOff val="50000"/>
                  </a:schemeClr>
                </a:solidFill>
                <a:latin typeface="Corbel" panose="020B0503020204020204" pitchFamily="34" charset="0"/>
              </a:rPr>
              <a:t> WOODGROVE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6B322F68-670D-45A0-A54F-7E70BCEAED3F}"/>
              </a:ext>
            </a:extLst>
          </p:cNvPr>
          <p:cNvSpPr/>
          <p:nvPr userDrawn="1"/>
        </p:nvSpPr>
        <p:spPr>
          <a:xfrm>
            <a:off x="0" y="6794309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69B5F15-353A-4344-8D61-F4E25AA9FB6C}"/>
              </a:ext>
            </a:extLst>
          </p:cNvPr>
          <p:cNvSpPr/>
          <p:nvPr userDrawn="1"/>
        </p:nvSpPr>
        <p:spPr>
          <a:xfrm>
            <a:off x="0" y="0"/>
            <a:ext cx="9980476" cy="63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2FA0C0AA-FCE8-4A7F-928A-54C96BBA9053}"/>
              </a:ext>
            </a:extLst>
          </p:cNvPr>
          <p:cNvSpPr/>
          <p:nvPr userDrawn="1"/>
        </p:nvSpPr>
        <p:spPr>
          <a:xfrm rot="5400000">
            <a:off x="-3378441" y="3410285"/>
            <a:ext cx="6826157" cy="692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58" r:id="rId4"/>
    <p:sldLayoutId id="2147483665" r:id="rId5"/>
    <p:sldLayoutId id="2147483659" r:id="rId6"/>
    <p:sldLayoutId id="2147483660" r:id="rId7"/>
    <p:sldLayoutId id="2147483664" r:id="rId8"/>
    <p:sldLayoutId id="2147483650" r:id="rId9"/>
    <p:sldLayoutId id="2147483656" r:id="rId10"/>
    <p:sldLayoutId id="2147483657" r:id="rId11"/>
    <p:sldLayoutId id="2147483654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  <p:sldLayoutId id="2147483655" r:id="rId2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spc="-1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forbes.ua/inside/bez-azovstali-ta-mmk-im-illicha-shcho-zalishilos-vid-metalurgiynogo-biznesu-rinata-akhmetova-i-skilki-vin-teper-koshtue-16052022-5999" TargetMode="External"/><Relationship Id="rId4" Type="http://schemas.openxmlformats.org/officeDocument/2006/relationships/hyperlink" Target="https://forbes.ua/money/tyazhelyy-metall-chto-meshaet-naladit-dobychu-litiya-v-ukraine-04022021-961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Разрезанное напополам бревно">
            <a:extLst>
              <a:ext uri="{FF2B5EF4-FFF2-40B4-BE49-F238E27FC236}">
                <a16:creationId xmlns:a16="http://schemas.microsoft.com/office/drawing/2014/main" xmlns="" id="{C0BA96B3-F713-41B0-A2E3-15E9039E474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80476" y="0"/>
            <a:ext cx="2211524" cy="6858000"/>
          </a:xfrm>
        </p:spPr>
      </p:pic>
      <p:pic>
        <p:nvPicPr>
          <p:cNvPr id="1026" name="Picture 2" descr="МХП — Latifundist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51" y="4887168"/>
            <a:ext cx="4429305" cy="169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35220" y="4108361"/>
            <a:ext cx="41570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Викладачі:</a:t>
            </a:r>
          </a:p>
          <a:p>
            <a:r>
              <a:rPr lang="uk-UA" sz="3200" b="1" dirty="0" err="1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Меліховець</a:t>
            </a:r>
            <a:r>
              <a:rPr lang="uk-UA" sz="3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Г.А.</a:t>
            </a:r>
          </a:p>
          <a:p>
            <a:r>
              <a:rPr lang="uk-UA" sz="3200" b="1" dirty="0" err="1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Рожко</a:t>
            </a:r>
            <a:r>
              <a:rPr lang="uk-UA" sz="32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З.П.</a:t>
            </a:r>
            <a:endParaRPr lang="ru-RU" sz="32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690512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Відкритий</a:t>
            </a:r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Edutainment</a:t>
            </a: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комплексного екзамену з фаху для спеціальності Менеджмент </a:t>
            </a:r>
            <a:endParaRPr lang="uk-UA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Освітня </a:t>
            </a: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 Організація </a:t>
            </a:r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961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Надпись 21">
            <a:extLst>
              <a:ext uri="{FF2B5EF4-FFF2-40B4-BE49-F238E27FC236}">
                <a16:creationId xmlns:a16="http://schemas.microsoft.com/office/drawing/2014/main" xmlns="" id="{19352CF6-0F22-45A8-B28B-37FAFCE5C5D6}"/>
              </a:ext>
            </a:extLst>
          </p:cNvPr>
          <p:cNvSpPr txBox="1"/>
          <p:nvPr/>
        </p:nvSpPr>
        <p:spPr>
          <a:xfrm>
            <a:off x="10251642" y="182562"/>
            <a:ext cx="1662546" cy="404658"/>
          </a:xfrm>
          <a:prstGeom prst="rect">
            <a:avLst/>
          </a:prstGeom>
          <a:noFill/>
        </p:spPr>
        <p:txBody>
          <a:bodyPr wrap="square" lIns="0" tIns="36000" rIns="0" bIns="0" rtlCol="0">
            <a:spAutoFit/>
          </a:bodyPr>
          <a:lstStyle/>
          <a:p>
            <a:pPr algn="r" rtl="0">
              <a:lnSpc>
                <a:spcPts val="1400"/>
              </a:lnSpc>
            </a:pPr>
            <a:r>
              <a:rPr lang="ru-RU" sz="1600" b="1" spc="-100">
                <a:solidFill>
                  <a:schemeClr val="tx1"/>
                </a:solidFill>
                <a:latin typeface="Corbel" panose="020B0503020204020204" pitchFamily="34" charset="0"/>
              </a:rPr>
              <a:t>БАНК</a:t>
            </a:r>
            <a:r>
              <a:rPr lang="ru-RU" sz="1600" b="1" spc="-100">
                <a:solidFill>
                  <a:schemeClr val="tx1">
                    <a:lumMod val="50000"/>
                    <a:lumOff val="50000"/>
                  </a:schemeClr>
                </a:solidFill>
                <a:latin typeface="Corbel" panose="020B0503020204020204" pitchFamily="34" charset="0"/>
              </a:rPr>
              <a:t> WOODGROVE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0" y="587220"/>
            <a:ext cx="917201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44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</a:t>
            </a:r>
            <a:r>
              <a:rPr lang="ru-RU" sz="4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4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МХП | Official Profile | Kyi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576" y="0"/>
            <a:ext cx="2742171" cy="274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86366" y="2987900"/>
            <a:ext cx="891321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Мета заняття: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розширити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поглибити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закріпити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деталізувати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знання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отримані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студентами на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лекціях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, практиках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workshop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самостійної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дослідницької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з метою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вибору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спеціалізації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майбутньої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професії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678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2416" y="386367"/>
            <a:ext cx="6798250" cy="753306"/>
          </a:xfrm>
        </p:spPr>
        <p:txBody>
          <a:bodyPr/>
          <a:lstStyle/>
          <a:p>
            <a:pPr algn="ctr"/>
            <a:r>
              <a:rPr lang="uk-UA" sz="3600" dirty="0" smtClean="0">
                <a:solidFill>
                  <a:schemeClr val="bg2"/>
                </a:solidFill>
              </a:rPr>
              <a:t>Чек -лист</a:t>
            </a:r>
            <a:endParaRPr lang="ru-RU" sz="3600" dirty="0">
              <a:solidFill>
                <a:schemeClr val="bg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910" y="2118468"/>
            <a:ext cx="9666718" cy="3724110"/>
          </a:xfrm>
        </p:spPr>
        <p:txBody>
          <a:bodyPr/>
          <a:lstStyle/>
          <a:p>
            <a:r>
              <a:rPr lang="uk-UA" dirty="0" smtClean="0"/>
              <a:t>Історія розвитку Прат МХП</a:t>
            </a:r>
          </a:p>
          <a:p>
            <a:r>
              <a:rPr lang="uk-UA" dirty="0" smtClean="0"/>
              <a:t>Шукаємо тебе, а не твій досвід</a:t>
            </a:r>
          </a:p>
          <a:p>
            <a:r>
              <a:rPr lang="uk-UA" dirty="0" smtClean="0"/>
              <a:t>Корпоративна культура</a:t>
            </a:r>
          </a:p>
          <a:p>
            <a:r>
              <a:rPr lang="uk-UA" dirty="0" smtClean="0"/>
              <a:t>Ефективність роботи в </a:t>
            </a:r>
            <a:r>
              <a:rPr lang="uk-UA" dirty="0"/>
              <a:t>Прат МХП</a:t>
            </a:r>
            <a:endParaRPr lang="uk-UA" dirty="0" smtClean="0"/>
          </a:p>
          <a:p>
            <a:r>
              <a:rPr lang="uk-UA" dirty="0" smtClean="0"/>
              <a:t>Гостьова лекція</a:t>
            </a:r>
          </a:p>
          <a:p>
            <a:r>
              <a:rPr lang="uk-UA" dirty="0" smtClean="0"/>
              <a:t>Сталий розвиток </a:t>
            </a:r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061392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4415" y="908068"/>
            <a:ext cx="6798250" cy="66315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21530" y="2586646"/>
            <a:ext cx="4270470" cy="4271354"/>
          </a:xfrm>
        </p:spPr>
        <p:txBody>
          <a:bodyPr/>
          <a:lstStyle/>
          <a:p>
            <a:r>
              <a:rPr lang="uk-UA" dirty="0" smtClean="0"/>
              <a:t>Наше заняття є підсумкове з усіх фахових дисциплін, які вивчали на протязі 3, 5 років. Мета нашого </a:t>
            </a:r>
            <a:r>
              <a:rPr lang="uk-UA" dirty="0" err="1" smtClean="0"/>
              <a:t>заннят</a:t>
            </a:r>
            <a:r>
              <a:rPr lang="uk-UA" dirty="0" smtClean="0"/>
              <a:t> ви як майбутні фахівці будете працювати на </a:t>
            </a:r>
            <a:r>
              <a:rPr lang="uk-UA" dirty="0" err="1" smtClean="0"/>
              <a:t>відбову</a:t>
            </a:r>
            <a:r>
              <a:rPr lang="uk-UA" dirty="0" smtClean="0"/>
              <a:t> нашої країни. Статистика </a:t>
            </a:r>
            <a:r>
              <a:rPr lang="uk-UA" dirty="0" err="1" smtClean="0"/>
              <a:t>руйнаці</a:t>
            </a:r>
            <a:r>
              <a:rPr lang="uk-UA" dirty="0" smtClean="0"/>
              <a:t>\ </a:t>
            </a:r>
            <a:r>
              <a:rPr lang="uk-UA" dirty="0" err="1" smtClean="0"/>
              <a:t>підприємст</a:t>
            </a:r>
            <a:r>
              <a:rPr lang="uk-UA" dirty="0" smtClean="0"/>
              <a:t> Мотивація </a:t>
            </a:r>
            <a:r>
              <a:rPr lang="uk-UA" dirty="0" err="1" smtClean="0"/>
              <a:t>занняття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4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7006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40026" y="437882"/>
            <a:ext cx="6798250" cy="740428"/>
          </a:xfrm>
        </p:spPr>
        <p:txBody>
          <a:bodyPr/>
          <a:lstStyle/>
          <a:p>
            <a:pPr algn="ctr"/>
            <a:r>
              <a:rPr lang="uk-UA" dirty="0" smtClean="0"/>
              <a:t>ЯК ТИ?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06096" y="3412901"/>
            <a:ext cx="4476532" cy="2429676"/>
          </a:xfrm>
        </p:spPr>
        <p:txBody>
          <a:bodyPr/>
          <a:lstStyle/>
          <a:p>
            <a:r>
              <a:rPr lang="uk-UA" dirty="0" smtClean="0"/>
              <a:t>Які емоції і як ми їх вирішуємо (картинки)</a:t>
            </a:r>
          </a:p>
          <a:p>
            <a:r>
              <a:rPr lang="uk-UA" dirty="0" smtClean="0"/>
              <a:t>Ментальне здоров'я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06793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9418" y="598543"/>
            <a:ext cx="7994126" cy="1674470"/>
          </a:xfrm>
        </p:spPr>
        <p:txBody>
          <a:bodyPr/>
          <a:lstStyle/>
          <a:p>
            <a:pPr algn="ctr"/>
            <a:r>
              <a:rPr lang="uk-UA" dirty="0" smtClean="0"/>
              <a:t>Виберіть емоцію</a:t>
            </a:r>
            <a:br>
              <a:rPr lang="uk-UA" dirty="0" smtClean="0"/>
            </a:br>
            <a:r>
              <a:rPr lang="uk-UA" dirty="0" err="1" smtClean="0"/>
              <a:t>лернінг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текст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6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89134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BDD5A594-D852-43BB-B591-E9D9027253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7</a:t>
            </a:fld>
            <a:endParaRPr lang="ru-RU"/>
          </a:p>
        </p:txBody>
      </p:sp>
      <p:pic>
        <p:nvPicPr>
          <p:cNvPr id="7" name="Рисунок 6"/>
          <p:cNvPicPr/>
          <p:nvPr/>
        </p:nvPicPr>
        <p:blipFill rotWithShape="1">
          <a:blip r:embed="rId3"/>
          <a:srcRect l="32095" t="29261" r="33226" b="36091"/>
          <a:stretch/>
        </p:blipFill>
        <p:spPr bwMode="auto">
          <a:xfrm>
            <a:off x="384313" y="115910"/>
            <a:ext cx="4426226" cy="26659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06096" y="3412901"/>
            <a:ext cx="4476532" cy="2429676"/>
          </a:xfrm>
        </p:spPr>
        <p:txBody>
          <a:bodyPr/>
          <a:lstStyle/>
          <a:p>
            <a:r>
              <a:rPr lang="uk-UA" dirty="0" smtClean="0"/>
              <a:t>Ми хочемо вам запропонувати </a:t>
            </a:r>
            <a:r>
              <a:rPr lang="uk-UA" dirty="0" err="1" smtClean="0"/>
              <a:t>стейкхолдера</a:t>
            </a:r>
            <a:r>
              <a:rPr lang="uk-UA" dirty="0" smtClean="0"/>
              <a:t>, який є лідером на ринку виробництва продукції харчової промисловості і ви спробуєте себе в ролі маркетологів, логістів, менеджерів.</a:t>
            </a:r>
            <a:endParaRPr lang="ru-RU" dirty="0"/>
          </a:p>
        </p:txBody>
      </p:sp>
      <p:pic>
        <p:nvPicPr>
          <p:cNvPr id="10" name="Рисунок 9"/>
          <p:cNvPicPr/>
          <p:nvPr/>
        </p:nvPicPr>
        <p:blipFill rotWithShape="1">
          <a:blip r:embed="rId4"/>
          <a:srcRect l="62320" t="22759" r="10092" b="27882"/>
          <a:stretch/>
        </p:blipFill>
        <p:spPr bwMode="auto">
          <a:xfrm>
            <a:off x="720545" y="3039415"/>
            <a:ext cx="3568120" cy="33623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9167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850" y="231820"/>
            <a:ext cx="8976575" cy="688912"/>
          </a:xfrm>
        </p:spPr>
        <p:txBody>
          <a:bodyPr/>
          <a:lstStyle/>
          <a:p>
            <a:r>
              <a:rPr lang="uk-UA" dirty="0" smtClean="0"/>
              <a:t>Історія розвитку МХП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8</a:t>
            </a:fld>
            <a:endParaRPr lang="ru-RU" noProof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9678" t="44322" r="19744" b="32967"/>
          <a:stretch/>
        </p:blipFill>
        <p:spPr>
          <a:xfrm>
            <a:off x="453711" y="920732"/>
            <a:ext cx="4808863" cy="1013633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18779" t="44039" r="27210" b="36158"/>
          <a:stretch/>
        </p:blipFill>
        <p:spPr bwMode="auto">
          <a:xfrm>
            <a:off x="453711" y="2157144"/>
            <a:ext cx="3809196" cy="9668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/>
          <a:srcRect l="19443" t="42266" r="31697" b="36158"/>
          <a:stretch/>
        </p:blipFill>
        <p:spPr bwMode="auto">
          <a:xfrm>
            <a:off x="546345" y="3298192"/>
            <a:ext cx="3623927" cy="9963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5"/>
          <a:srcRect l="19776" t="31330" r="22391" b="19311"/>
          <a:stretch/>
        </p:blipFill>
        <p:spPr bwMode="auto">
          <a:xfrm>
            <a:off x="5705809" y="920732"/>
            <a:ext cx="4190195" cy="23182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6"/>
          <a:srcRect l="18613" t="28079" r="23388" b="37044"/>
          <a:stretch/>
        </p:blipFill>
        <p:spPr bwMode="auto">
          <a:xfrm>
            <a:off x="6185413" y="3665250"/>
            <a:ext cx="3324225" cy="11239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7"/>
          <a:srcRect l="19610" t="39902" r="21228" b="39113"/>
          <a:stretch/>
        </p:blipFill>
        <p:spPr bwMode="auto">
          <a:xfrm>
            <a:off x="6505104" y="5032820"/>
            <a:ext cx="3390900" cy="6762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62885" y="4789200"/>
            <a:ext cx="2640169" cy="1612550"/>
          </a:xfrm>
        </p:spPr>
        <p:txBody>
          <a:bodyPr/>
          <a:lstStyle/>
          <a:p>
            <a:r>
              <a:rPr lang="uk-UA" dirty="0" smtClean="0"/>
              <a:t>Випереджаюче домашнє завдання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459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Беговая дорожка">
            <a:extLst>
              <a:ext uri="{FF2B5EF4-FFF2-40B4-BE49-F238E27FC236}">
                <a16:creationId xmlns:a16="http://schemas.microsoft.com/office/drawing/2014/main" xmlns="" id="{510AF14D-268D-4B93-96C4-26C9387AA4E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 bwMode="ltGray">
          <a:xfrm>
            <a:off x="286990" y="4265912"/>
            <a:ext cx="6798250" cy="1674470"/>
          </a:xfrm>
        </p:spPr>
        <p:txBody>
          <a:bodyPr rtlCol="0"/>
          <a:lstStyle/>
          <a:p>
            <a:pPr rtl="0"/>
            <a:r>
              <a:rPr lang="ru-RU" sz="4800" dirty="0"/>
              <a:t>Разделитель разделов, вариант 2</a:t>
            </a: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xmlns="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ru-RU"/>
              <a:t>Lorem ipsum dolor sit amet, consectetur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6964141-6F81-4947-A236-746D94ED3F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9</a:t>
            </a:fld>
            <a:endParaRPr lang="ru-RU"/>
          </a:p>
        </p:txBody>
      </p:sp>
      <p:pic>
        <p:nvPicPr>
          <p:cNvPr id="6" name="Рисунок 5" descr="https://latifundist.com/storage/mhp-1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4" y="63691"/>
            <a:ext cx="12122726" cy="67273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7695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Аннотация: многоугольник в архитектуре">
            <a:extLst>
              <a:ext uri="{FF2B5EF4-FFF2-40B4-BE49-F238E27FC236}">
                <a16:creationId xmlns:a16="http://schemas.microsoft.com/office/drawing/2014/main" xmlns="" id="{38475F7B-316A-47DC-9CBB-B074A5B5994C}"/>
              </a:ext>
            </a:extLst>
          </p:cNvPr>
          <p:cNvPicPr>
            <a:picLocks noGrp="1" noChangeAspect="1"/>
          </p:cNvPicPr>
          <p:nvPr>
            <p:ph type="pic" sz="quarter" idx="33"/>
          </p:nvPr>
        </p:nvPicPr>
        <p:blipFill>
          <a:blip r:embed="rId3"/>
          <a:stretch>
            <a:fillRect/>
          </a:stretch>
        </p:blipFill>
        <p:spPr>
          <a:xfrm>
            <a:off x="9980476" y="1085"/>
            <a:ext cx="2211524" cy="6189830"/>
          </a:xfr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C554D9F-1895-486E-BFBA-905BB2D29E08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10</a:t>
            </a:fld>
            <a:endParaRPr lang="ru-RU"/>
          </a:p>
        </p:txBody>
      </p:sp>
      <p:pic>
        <p:nvPicPr>
          <p:cNvPr id="11" name="Рисунок 10" descr="https://zn.ua/img/forall/u/14/2/photo_2020-10-08_16-37-2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086"/>
            <a:ext cx="9852338" cy="667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9746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6D051DA-5DAD-43A7-A238-51C63BA59FEC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11</a:t>
            </a:fld>
            <a:endParaRPr lang="ru-RU"/>
          </a:p>
        </p:txBody>
      </p:sp>
      <p:pic>
        <p:nvPicPr>
          <p:cNvPr id="10" name="Рисунок 9"/>
          <p:cNvPicPr/>
          <p:nvPr/>
        </p:nvPicPr>
        <p:blipFill rotWithShape="1">
          <a:blip r:embed="rId3"/>
          <a:srcRect l="5484" t="21577" r="7268" b="7782"/>
          <a:stretch/>
        </p:blipFill>
        <p:spPr bwMode="auto">
          <a:xfrm>
            <a:off x="103031" y="1031932"/>
            <a:ext cx="12088969" cy="58260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2" descr="МХП — Latifundist.co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7" t="24166" r="10154" b="16405"/>
          <a:stretch/>
        </p:blipFill>
        <p:spPr bwMode="auto">
          <a:xfrm>
            <a:off x="103031" y="180305"/>
            <a:ext cx="3348508" cy="100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3780461" y="180305"/>
            <a:ext cx="8411539" cy="746975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3200" dirty="0" smtClean="0"/>
              <a:t>Логістичний ланцюг виробництва Прат МХП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40701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E6AC9832-FB01-464A-9824-61887B77997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447502" y="6401750"/>
            <a:ext cx="278418" cy="274324"/>
          </a:xfrm>
        </p:spPr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12</a:t>
            </a:fld>
            <a:endParaRPr lang="ru-RU"/>
          </a:p>
        </p:txBody>
      </p:sp>
      <p:pic>
        <p:nvPicPr>
          <p:cNvPr id="15" name="Рисунок 14"/>
          <p:cNvPicPr/>
          <p:nvPr/>
        </p:nvPicPr>
        <p:blipFill rotWithShape="1">
          <a:blip r:embed="rId3" cstate="print"/>
          <a:srcRect l="21390" t="13353" r="29248" b="22316"/>
          <a:stretch/>
        </p:blipFill>
        <p:spPr bwMode="auto">
          <a:xfrm>
            <a:off x="897227" y="785610"/>
            <a:ext cx="11294773" cy="6019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одзаголовок 2"/>
          <p:cNvSpPr txBox="1">
            <a:spLocks/>
          </p:cNvSpPr>
          <p:nvPr/>
        </p:nvSpPr>
        <p:spPr>
          <a:xfrm>
            <a:off x="897227" y="0"/>
            <a:ext cx="9058957" cy="746975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3200" dirty="0" smtClean="0"/>
              <a:t>ТОП -10 Агрохолдингів України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88837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0A34EBD-7DEA-4599-A81B-0A363A0E17FC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447502" y="6401750"/>
            <a:ext cx="278418" cy="274324"/>
          </a:xfrm>
        </p:spPr>
        <p:txBody>
          <a:bodyPr rtlCol="0"/>
          <a:lstStyle/>
          <a:p>
            <a:pPr rtl="0"/>
            <a:fld id="{19B51A1E-902D-48AF-9020-955120F399B6}" type="slidenum">
              <a:rPr lang="ru-RU" noProof="1" dirty="0" smtClean="0"/>
              <a:pPr rtl="0"/>
              <a:t>13</a:t>
            </a:fld>
            <a:endParaRPr lang="ru-RU" noProof="1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Карта непридатних земель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31853" t="23547" r="11924" b="9903"/>
          <a:stretch/>
        </p:blipFill>
        <p:spPr>
          <a:xfrm>
            <a:off x="283335" y="1222085"/>
            <a:ext cx="8195411" cy="545398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579183" y="2166741"/>
            <a:ext cx="3462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1D1D1D"/>
                </a:solidFill>
                <a:latin typeface="Rubik"/>
              </a:rPr>
              <a:t>Державна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служба з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надзвичайних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ситуацій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створила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інтерактивну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картку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мінних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“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забруднень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” – на початок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квітня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2023 року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це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174 </a:t>
            </a:r>
            <a:r>
              <a:rPr lang="ru-RU" dirty="0" err="1">
                <a:solidFill>
                  <a:srgbClr val="1D1D1D"/>
                </a:solidFill>
                <a:latin typeface="Rubik"/>
              </a:rPr>
              <a:t>тисячі</a:t>
            </a:r>
            <a:r>
              <a:rPr lang="ru-RU" dirty="0">
                <a:solidFill>
                  <a:srgbClr val="1D1D1D"/>
                </a:solidFill>
                <a:latin typeface="Rubik"/>
              </a:rPr>
              <a:t> кв. км</a:t>
            </a:r>
            <a:r>
              <a:rPr lang="ru-RU" dirty="0" smtClean="0">
                <a:solidFill>
                  <a:srgbClr val="1D1D1D"/>
                </a:solidFill>
                <a:latin typeface="Rubik"/>
              </a:rPr>
              <a:t>.- </a:t>
            </a:r>
            <a:r>
              <a:rPr lang="ru-RU" b="1" dirty="0"/>
              <a:t>17400000 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00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B379698-AB4C-493D-BF95-F5781FDF2AC5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447502" y="6401750"/>
            <a:ext cx="278418" cy="274324"/>
          </a:xfrm>
        </p:spPr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14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758" y="293362"/>
            <a:ext cx="9198116" cy="432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0470" t="21787" r="40927" b="12016"/>
          <a:stretch/>
        </p:blipFill>
        <p:spPr>
          <a:xfrm>
            <a:off x="850005" y="1512000"/>
            <a:ext cx="5022760" cy="484245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872765" y="725362"/>
            <a:ext cx="5331855" cy="7304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27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SecDev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Росія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взяла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контроль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покладами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енергоресурсів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мінералів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разом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оцінюють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принаймні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$12,4 трлн. І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половина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доларової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вартості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2209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родовищ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розглянула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канадська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фірма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181716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27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63%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вугільних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покладів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Росія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захопила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11%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покладів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нафти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20% – газу, 42% –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33% –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рідкісноземельних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важливих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мінералів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dirty="0" err="1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серед</a:t>
            </a:r>
            <a:r>
              <a:rPr lang="ru-RU" dirty="0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 </a:t>
            </a:r>
            <a:r>
              <a:rPr lang="ru-RU" dirty="0" err="1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яких</a:t>
            </a:r>
            <a:r>
              <a:rPr lang="ru-RU" dirty="0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 </a:t>
            </a:r>
            <a:r>
              <a:rPr lang="ru-RU" dirty="0" err="1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літій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181716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27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даними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SecDev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керівників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сталеливарної</a:t>
            </a:r>
            <a:r>
              <a:rPr lang="ru-RU" dirty="0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та </a:t>
            </a:r>
            <a:r>
              <a:rPr lang="ru-RU" dirty="0" err="1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видобувної</a:t>
            </a:r>
            <a:r>
              <a:rPr lang="ru-RU" dirty="0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</a:t>
            </a:r>
            <a:r>
              <a:rPr lang="ru-RU" dirty="0" err="1">
                <a:solidFill>
                  <a:srgbClr val="C41A23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індустрій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країна-агресор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взяла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контроль низку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родовищ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41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вугільне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27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газових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14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пропанових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девʼять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нафтових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шість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залізорудних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два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титанової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руди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два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цирконієвої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руди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по одному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родовищу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стронцію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літію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урану і золота.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росіяни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контролюють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значні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поклади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вапняку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широко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виробництві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сталі</a:t>
            </a:r>
            <a:r>
              <a:rPr lang="ru-RU" dirty="0">
                <a:solidFill>
                  <a:srgbClr val="181716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18171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421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000" y="432000"/>
            <a:ext cx="9394580" cy="432000"/>
          </a:xfrm>
        </p:spPr>
        <p:txBody>
          <a:bodyPr/>
          <a:lstStyle/>
          <a:p>
            <a:r>
              <a:rPr lang="uk-UA" dirty="0" smtClean="0"/>
              <a:t>Хвилинка психологічного розвантаження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15</a:t>
            </a:fld>
            <a:endParaRPr lang="ru-RU" noProof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5306096" y="3412901"/>
            <a:ext cx="4476532" cy="2429676"/>
          </a:xfrm>
          <a:prstGeom prst="rect">
            <a:avLst/>
          </a:prstGeom>
        </p:spPr>
        <p:txBody>
          <a:bodyPr/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/>
              <a:t>Уяви себе тваринкою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9270" y="1412333"/>
            <a:ext cx="5448300" cy="4001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8977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0202D98-AA1E-41BB-B94E-180311759C1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16</a:t>
            </a:fld>
            <a:endParaRPr lang="ru-RU"/>
          </a:p>
        </p:txBody>
      </p:sp>
      <p:sp>
        <p:nvSpPr>
          <p:cNvPr id="8" name="Заголовок 7" hidden="1">
            <a:extLst>
              <a:ext uri="{FF2B5EF4-FFF2-40B4-BE49-F238E27FC236}">
                <a16:creationId xmlns:a16="http://schemas.microsoft.com/office/drawing/2014/main" xmlns="" id="{D4D7552C-2487-44D3-B47B-039B6E9A6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/>
              <a:t>СЛАЙД С ИЗОБРАЖЕНИЕМ</a:t>
            </a: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922985" y="540912"/>
            <a:ext cx="9058957" cy="746975"/>
          </a:xfrm>
          <a:prstGeom prst="rect">
            <a:avLst/>
          </a:prstGeom>
          <a:solidFill>
            <a:schemeClr val="bg1"/>
          </a:solidFill>
        </p:spPr>
        <p:txBody>
          <a:bodyPr vert="horz" lIns="180000" tIns="180000" rIns="180000" bIns="0" rtlCol="0">
            <a:noAutofit/>
          </a:bodyPr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4800" b="1" dirty="0" smtClean="0">
                <a:solidFill>
                  <a:srgbClr val="002060"/>
                </a:solidFill>
              </a:rPr>
              <a:t>Шукаємо тебе, а не твій досвід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81070" y="2253803"/>
            <a:ext cx="36596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https://mhp4u.com.ua/</a:t>
            </a:r>
          </a:p>
        </p:txBody>
      </p:sp>
      <p:pic>
        <p:nvPicPr>
          <p:cNvPr id="5122" name="Picture 2" descr="Кар'єра – DeltaWilm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701" y="1742429"/>
            <a:ext cx="4171726" cy="417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Професійна орієнтація «Моя кар'єра» - Ліцей № 26 міста Житомир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368" y="3174240"/>
            <a:ext cx="3411873" cy="254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2193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ru-RU" dirty="0" smtClean="0"/>
              <a:t>Бренди, канюк</a:t>
            </a:r>
            <a:endParaRPr lang="ru-RU" dirty="0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xmlns="" id="{3AAFBD6A-CACA-4C51-A7BE-2C945E32083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17</a:t>
            </a:fld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46602" t="20731" r="2520" b="7439"/>
          <a:stretch/>
        </p:blipFill>
        <p:spPr>
          <a:xfrm>
            <a:off x="763863" y="1609859"/>
            <a:ext cx="4267137" cy="3387145"/>
          </a:xfrm>
          <a:prstGeom prst="rect">
            <a:avLst/>
          </a:prstGeom>
        </p:spPr>
      </p:pic>
      <p:pic>
        <p:nvPicPr>
          <p:cNvPr id="9" name="Picture 2" descr="Информация о бренде Бащинский — Latifundist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975" y="3677250"/>
            <a:ext cx="3629025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МХП запустив спеціальний бренд для HoReCa-спільноти - AgroTime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829" t="25420" r="100829" b="-25420"/>
          <a:stretch/>
        </p:blipFill>
        <p:spPr bwMode="auto">
          <a:xfrm>
            <a:off x="3425717" y="1296000"/>
            <a:ext cx="33337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211" y="1127459"/>
            <a:ext cx="9198000" cy="432000"/>
          </a:xfrm>
        </p:spPr>
        <p:txBody>
          <a:bodyPr/>
          <a:lstStyle/>
          <a:p>
            <a:r>
              <a:rPr lang="uk-UA" dirty="0" smtClean="0"/>
              <a:t>Інтерв'ювання</a:t>
            </a:r>
            <a:br>
              <a:rPr lang="uk-UA" dirty="0" smtClean="0"/>
            </a:br>
            <a:r>
              <a:rPr lang="uk-UA" dirty="0" smtClean="0"/>
              <a:t>Купчук, </a:t>
            </a:r>
            <a:r>
              <a:rPr lang="uk-UA" dirty="0" err="1" smtClean="0"/>
              <a:t>яснюк</a:t>
            </a:r>
            <a:r>
              <a:rPr lang="uk-UA" dirty="0" smtClean="0"/>
              <a:t> і хуторний</a:t>
            </a: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18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81994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19</a:t>
            </a:fld>
            <a:endParaRPr lang="ru-RU" noProof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764311" y="1004552"/>
            <a:ext cx="8533377" cy="2429676"/>
          </a:xfrm>
          <a:prstGeom prst="rect">
            <a:avLst/>
          </a:prstGeom>
        </p:spPr>
        <p:txBody>
          <a:bodyPr/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/>
              <a:t>Спробуйте себе в ролі логіста </a:t>
            </a:r>
            <a:r>
              <a:rPr lang="uk-UA" dirty="0" smtClean="0">
                <a:solidFill>
                  <a:srgbClr val="FF0000"/>
                </a:solidFill>
              </a:rPr>
              <a:t>Данилюк</a:t>
            </a:r>
          </a:p>
          <a:p>
            <a:r>
              <a:rPr lang="ru-RU" dirty="0"/>
              <a:t>https://lardi-trans.com/forwarder/  </a:t>
            </a:r>
            <a:r>
              <a:rPr lang="ru-RU" dirty="0" err="1" smtClean="0"/>
              <a:t>логыстика</a:t>
            </a:r>
            <a:endParaRPr lang="ru-RU" dirty="0"/>
          </a:p>
          <a:p>
            <a:endParaRPr lang="ru-RU" dirty="0"/>
          </a:p>
          <a:p>
            <a:r>
              <a:rPr lang="ru-RU" dirty="0"/>
              <a:t>https://tripoli.land/ua/mhp  </a:t>
            </a:r>
            <a:r>
              <a:rPr lang="ru-RU" dirty="0" err="1"/>
              <a:t>розрахунок</a:t>
            </a:r>
            <a:r>
              <a:rPr lang="ru-RU" dirty="0"/>
              <a:t> </a:t>
            </a:r>
            <a:r>
              <a:rPr lang="ru-RU" dirty="0" err="1"/>
              <a:t>цыни</a:t>
            </a:r>
            <a:r>
              <a:rPr lang="ru-RU" dirty="0"/>
              <a:t> </a:t>
            </a:r>
            <a:r>
              <a:rPr lang="ru-RU" dirty="0" err="1"/>
              <a:t>перевезення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24379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Хвилинка психологічного розвантаження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20</a:t>
            </a:fld>
            <a:endParaRPr lang="ru-RU" noProof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2135" y="1326524"/>
            <a:ext cx="6583555" cy="403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55299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Корпоративна культура 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21</a:t>
            </a:fld>
            <a:endParaRPr lang="ru-RU" noProof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5306096" y="3412901"/>
            <a:ext cx="4476532" cy="2429676"/>
          </a:xfrm>
          <a:prstGeom prst="rect">
            <a:avLst/>
          </a:prstGeom>
        </p:spPr>
        <p:txBody>
          <a:bodyPr/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/>
              <a:t>Кодекс етики у вигляді коміксів.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08514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Оцінка грошових потоків Прат Миронівський хлібопродукт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22</a:t>
            </a:fld>
            <a:endParaRPr lang="ru-RU" noProof="0"/>
          </a:p>
        </p:txBody>
      </p:sp>
      <p:sp>
        <p:nvSpPr>
          <p:cNvPr id="4" name="Прямоугольник 3"/>
          <p:cNvSpPr/>
          <p:nvPr/>
        </p:nvSpPr>
        <p:spPr>
          <a:xfrm>
            <a:off x="2391178" y="283537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https://www.londonstockexchange.com/news-article/MHPC/q3-and-9m-2023-financial-results/16212530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5817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969" y="483515"/>
            <a:ext cx="9198000" cy="432000"/>
          </a:xfrm>
        </p:spPr>
        <p:txBody>
          <a:bodyPr/>
          <a:lstStyle/>
          <a:p>
            <a:pPr algn="ctr"/>
            <a:r>
              <a:rPr lang="uk-UA" dirty="0" smtClean="0"/>
              <a:t>Товарознавство </a:t>
            </a:r>
            <a:r>
              <a:rPr lang="uk-UA" dirty="0" err="1" smtClean="0"/>
              <a:t>Хмель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23</a:t>
            </a:fld>
            <a:endParaRPr lang="ru-RU" noProof="0"/>
          </a:p>
        </p:txBody>
      </p:sp>
      <p:sp>
        <p:nvSpPr>
          <p:cNvPr id="4" name="Прямоугольник 3"/>
          <p:cNvSpPr/>
          <p:nvPr/>
        </p:nvSpPr>
        <p:spPr>
          <a:xfrm>
            <a:off x="1455313" y="2498501"/>
            <a:ext cx="5807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https://skottsmeat.com/</a:t>
            </a:r>
          </a:p>
        </p:txBody>
      </p:sp>
    </p:spTree>
    <p:extLst>
      <p:ext uri="{BB962C8B-B14F-4D97-AF65-F5344CB8AC3E}">
        <p14:creationId xmlns:p14="http://schemas.microsoft.com/office/powerpoint/2010/main" val="336039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Гостьова лекція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24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2024145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Сталий розвиток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25</a:t>
            </a:fld>
            <a:endParaRPr lang="ru-RU" noProof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5449" r="3412" b="10784"/>
          <a:stretch/>
        </p:blipFill>
        <p:spPr>
          <a:xfrm>
            <a:off x="0" y="0"/>
            <a:ext cx="120932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99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26</a:t>
            </a:fld>
            <a:endParaRPr lang="ru-RU" noProof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Виберіть емоцію</a:t>
            </a:r>
            <a:br>
              <a:rPr lang="uk-UA" dirty="0" smtClean="0"/>
            </a:br>
            <a:r>
              <a:rPr lang="uk-UA" dirty="0" err="1" smtClean="0"/>
              <a:t>лернінг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34839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Що означає бути в ресурсі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pPr rtl="0"/>
            <a:fld id="{19B51A1E-902D-48AF-9020-955120F399B6}" type="slidenum">
              <a:rPr lang="ru-RU" noProof="0" smtClean="0"/>
              <a:pPr rtl="0"/>
              <a:t>27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679114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134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5CB8B3"/>
      </a:accent1>
      <a:accent2>
        <a:srgbClr val="F5D66E"/>
      </a:accent2>
      <a:accent3>
        <a:srgbClr val="D78189"/>
      </a:accent3>
      <a:accent4>
        <a:srgbClr val="7030A0"/>
      </a:accent4>
      <a:accent5>
        <a:srgbClr val="0070C0"/>
      </a:accent5>
      <a:accent6>
        <a:srgbClr val="C4D36D"/>
      </a:accent6>
      <a:hlink>
        <a:srgbClr val="54C3BD"/>
      </a:hlink>
      <a:folHlink>
        <a:srgbClr val="54C3BD"/>
      </a:folHlink>
    </a:clrScheme>
    <a:fontScheme name="Custom 154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677672_TF67328976" id="{7A1FA9F3-3353-44CA-A91E-AD8A2642C02E}" vid="{F8C632DE-2BB8-46AF-A8FF-94D1F93D6D30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1BBB5711-29E1-4F8E-81A0-7947C57B20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6CB1848-D3E0-4F10-B640-720BE758B8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934E25-8442-49E9-ABDF-3146C4145F3B}">
  <ds:schemaRefs>
    <ds:schemaRef ds:uri="6dc4bcd6-49db-4c07-9060-8acfc67cef9f"/>
    <ds:schemaRef ds:uri="http://schemas.microsoft.com/office/2006/documentManagement/types"/>
    <ds:schemaRef ds:uri="http://schemas.microsoft.com/office/infopath/2007/PartnerControls"/>
    <ds:schemaRef ds:uri="fb0879af-3eba-417a-a55a-ffe6dcd6ca77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(минималистичное оформление)</Template>
  <TotalTime>0</TotalTime>
  <Words>414</Words>
  <Application>Microsoft Office PowerPoint</Application>
  <PresentationFormat>Широкоэкранный</PresentationFormat>
  <Paragraphs>91</Paragraphs>
  <Slides>27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Calibri</vt:lpstr>
      <vt:lpstr>Corbel</vt:lpstr>
      <vt:lpstr>Rubik</vt:lpstr>
      <vt:lpstr>Segoe UI</vt:lpstr>
      <vt:lpstr>Symbol</vt:lpstr>
      <vt:lpstr>Times New Roman</vt:lpstr>
      <vt:lpstr>Тема Office</vt:lpstr>
      <vt:lpstr>Презентация PowerPoint</vt:lpstr>
      <vt:lpstr>Презентация PowerPoint</vt:lpstr>
      <vt:lpstr>Чек -лист</vt:lpstr>
      <vt:lpstr>Презентация PowerPoint</vt:lpstr>
      <vt:lpstr>ЯК ТИ?</vt:lpstr>
      <vt:lpstr>Виберіть емоцію лернінг</vt:lpstr>
      <vt:lpstr>Презентация PowerPoint</vt:lpstr>
      <vt:lpstr>Історія розвитку МХП</vt:lpstr>
      <vt:lpstr>Разделитель разделов, вариант 2</vt:lpstr>
      <vt:lpstr>Презентация PowerPoint</vt:lpstr>
      <vt:lpstr>Презентация PowerPoint</vt:lpstr>
      <vt:lpstr>Презентация PowerPoint</vt:lpstr>
      <vt:lpstr>Карта непридатних земель</vt:lpstr>
      <vt:lpstr>Презентация PowerPoint</vt:lpstr>
      <vt:lpstr>Хвилинка психологічного розвантаження</vt:lpstr>
      <vt:lpstr>СЛАЙД С ИЗОБРАЖЕНИЕМ</vt:lpstr>
      <vt:lpstr>Бренди, канюк</vt:lpstr>
      <vt:lpstr>Інтерв'ювання Купчук, яснюк і хуторний  </vt:lpstr>
      <vt:lpstr>Презентация PowerPoint</vt:lpstr>
      <vt:lpstr>Хвилинка психологічного розвантаження</vt:lpstr>
      <vt:lpstr>Корпоративна культура </vt:lpstr>
      <vt:lpstr>Оцінка грошових потоків Прат Миронівський хлібопродукт</vt:lpstr>
      <vt:lpstr>Товарознавство Хмель</vt:lpstr>
      <vt:lpstr>Гостьова лекція</vt:lpstr>
      <vt:lpstr>Сталий розвиток</vt:lpstr>
      <vt:lpstr>Виберіть емоцію лернінг</vt:lpstr>
      <vt:lpstr>Що означає бути в ресурсі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2023-11-16T14:12:03Z</dcterms:created>
  <dcterms:modified xsi:type="dcterms:W3CDTF">2023-11-16T16:55:59Z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