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58" r:id="rId5"/>
    <p:sldId id="260" r:id="rId6"/>
    <p:sldId id="261" r:id="rId7"/>
    <p:sldId id="264" r:id="rId8"/>
    <p:sldId id="263" r:id="rId9"/>
    <p:sldId id="268" r:id="rId10"/>
    <p:sldId id="269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851648" cy="857256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Verdana" pitchFamily="34" charset="0"/>
              </a:rPr>
              <a:t>Перевір себе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429684" cy="5286412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latin typeface="Verdana" pitchFamily="34" charset="0"/>
              </a:rPr>
              <a:t>№ 441</a:t>
            </a:r>
          </a:p>
          <a:p>
            <a:pPr algn="l"/>
            <a:r>
              <a:rPr lang="uk-UA" sz="5400" b="1" dirty="0" smtClean="0">
                <a:latin typeface="Verdana" pitchFamily="34" charset="0"/>
              </a:rPr>
              <a:t>(90 – 18) : 9 = 8</a:t>
            </a:r>
          </a:p>
          <a:p>
            <a:pPr algn="l"/>
            <a:r>
              <a:rPr lang="uk-UA" sz="5400" b="1" dirty="0" smtClean="0">
                <a:latin typeface="Verdana" pitchFamily="34" charset="0"/>
              </a:rPr>
              <a:t>40 + 9 * 6 = 94</a:t>
            </a:r>
          </a:p>
          <a:p>
            <a:pPr algn="l"/>
            <a:r>
              <a:rPr lang="uk-UA" sz="5400" b="1" dirty="0" smtClean="0">
                <a:latin typeface="Verdana" pitchFamily="34" charset="0"/>
              </a:rPr>
              <a:t>81 : 9 : 3 =3</a:t>
            </a:r>
          </a:p>
          <a:p>
            <a:pPr algn="l"/>
            <a:r>
              <a:rPr lang="uk-UA" sz="5400" b="1" dirty="0" smtClean="0">
                <a:latin typeface="Verdana" pitchFamily="34" charset="0"/>
              </a:rPr>
              <a:t>72 : 8 + 45 : 9 = 14</a:t>
            </a:r>
          </a:p>
          <a:p>
            <a:pPr algn="l"/>
            <a:endParaRPr lang="ru-RU" sz="4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3 рівень </a:t>
            </a:r>
          </a:p>
          <a:p>
            <a:pPr algn="ctr">
              <a:buNone/>
            </a:pPr>
            <a:r>
              <a:rPr lang="uk-UA" sz="3600" b="1" dirty="0" smtClean="0">
                <a:latin typeface="Verdana" pitchFamily="34" charset="0"/>
              </a:rPr>
              <a:t>№ 445</a:t>
            </a:r>
          </a:p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sz="3600" b="1" dirty="0" smtClean="0">
                <a:latin typeface="Verdana" pitchFamily="34" charset="0"/>
              </a:rPr>
              <a:t>№447</a:t>
            </a:r>
          </a:p>
          <a:p>
            <a:pPr algn="ctr">
              <a:buNone/>
            </a:pPr>
            <a:endParaRPr lang="uk-UA" sz="3600" b="1" dirty="0" smtClean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Лист самоконтролю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400" dirty="0" smtClean="0">
                <a:latin typeface="Verdana" pitchFamily="34" charset="0"/>
              </a:rPr>
              <a:t>№447</a:t>
            </a:r>
          </a:p>
          <a:p>
            <a:pPr>
              <a:buNone/>
            </a:pPr>
            <a:r>
              <a:rPr lang="uk-UA" sz="3200" dirty="0" smtClean="0">
                <a:latin typeface="Verdana" pitchFamily="34" charset="0"/>
              </a:rPr>
              <a:t>72 : 8 + 9 * 3 =36</a:t>
            </a:r>
          </a:p>
          <a:p>
            <a:pPr>
              <a:buNone/>
            </a:pPr>
            <a:r>
              <a:rPr lang="uk-UA" sz="3200" dirty="0" smtClean="0">
                <a:latin typeface="Verdana" pitchFamily="34" charset="0"/>
              </a:rPr>
              <a:t>42 – 42 : 6 =35</a:t>
            </a:r>
          </a:p>
          <a:p>
            <a:pPr>
              <a:buNone/>
            </a:pPr>
            <a:r>
              <a:rPr lang="uk-UA" sz="3200" dirty="0" smtClean="0">
                <a:latin typeface="Verdana" pitchFamily="34" charset="0"/>
              </a:rPr>
              <a:t>40 – 36 : 6 : 2= 37</a:t>
            </a:r>
          </a:p>
          <a:p>
            <a:pPr>
              <a:buNone/>
            </a:pPr>
            <a:r>
              <a:rPr lang="uk-UA" sz="3200" dirty="0" smtClean="0">
                <a:latin typeface="Verdana" pitchFamily="34" charset="0"/>
              </a:rPr>
              <a:t>55 + 81 : 9 * 3 = 82</a:t>
            </a:r>
          </a:p>
          <a:p>
            <a:pPr>
              <a:buNone/>
            </a:pPr>
            <a:r>
              <a:rPr lang="uk-UA" sz="3200" dirty="0" smtClean="0">
                <a:latin typeface="Verdana" pitchFamily="34" charset="0"/>
              </a:rPr>
              <a:t>(55 + 9) : 8 = 8</a:t>
            </a:r>
          </a:p>
          <a:p>
            <a:pPr>
              <a:buNone/>
            </a:pPr>
            <a:r>
              <a:rPr lang="uk-UA" sz="3200" dirty="0" smtClean="0">
                <a:latin typeface="Verdana" pitchFamily="34" charset="0"/>
              </a:rPr>
              <a:t>68 – ( 81 – 17) = 4</a:t>
            </a:r>
          </a:p>
          <a:p>
            <a:pPr>
              <a:buNone/>
            </a:pPr>
            <a:endParaRPr lang="uk-UA" sz="4400" dirty="0" smtClean="0">
              <a:latin typeface="Verdana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smtClean="0">
                <a:latin typeface="Verdana" pitchFamily="34" charset="0"/>
              </a:rPr>
              <a:t>Домашнє завдання</a:t>
            </a:r>
            <a:endParaRPr lang="ru-RU" sz="4400" b="1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4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4400" b="1" dirty="0" smtClean="0">
                <a:latin typeface="Verdana" pitchFamily="34" charset="0"/>
              </a:rPr>
              <a:t>№448, 449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Знайди </a:t>
            </a:r>
            <a:endParaRPr lang="ru-RU" b="1" dirty="0">
              <a:latin typeface="Verdana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4143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12"/>
                <a:gridCol w="1071570"/>
                <a:gridCol w="1071570"/>
                <a:gridCol w="1000132"/>
                <a:gridCol w="1000132"/>
                <a:gridCol w="1143008"/>
                <a:gridCol w="1142976"/>
              </a:tblGrid>
              <a:tr h="1381135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Verdana" pitchFamily="34" charset="0"/>
                        </a:rPr>
                        <a:t>Множник</a:t>
                      </a:r>
                      <a:endParaRPr lang="ru-RU" sz="32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Verdana" pitchFamily="34" charset="0"/>
                        </a:rPr>
                        <a:t>9</a:t>
                      </a:r>
                      <a:endParaRPr lang="ru-RU" sz="4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Verdana" pitchFamily="34" charset="0"/>
                        </a:rPr>
                        <a:t>8</a:t>
                      </a:r>
                      <a:endParaRPr lang="ru-RU" sz="4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Verdana" pitchFamily="34" charset="0"/>
                        </a:rPr>
                        <a:t>8</a:t>
                      </a:r>
                      <a:endParaRPr lang="ru-RU" sz="4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Verdana" pitchFamily="34" charset="0"/>
                        </a:rPr>
                        <a:t>7</a:t>
                      </a:r>
                      <a:endParaRPr lang="ru-RU" sz="4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1381135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Verdana" pitchFamily="34" charset="0"/>
                        </a:rPr>
                        <a:t>Множник</a:t>
                      </a:r>
                      <a:endParaRPr lang="ru-RU" sz="32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8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9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8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4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6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1381135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Verdana" pitchFamily="34" charset="0"/>
                        </a:rPr>
                        <a:t>Добуток </a:t>
                      </a:r>
                      <a:endParaRPr lang="ru-RU" sz="32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24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48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latin typeface="Verdana" pitchFamily="34" charset="0"/>
                        </a:rPr>
                        <a:t>49</a:t>
                      </a:r>
                      <a:endParaRPr lang="ru-RU" sz="4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928926" y="2285992"/>
            <a:ext cx="2357454" cy="2000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latin typeface="Verdana" pitchFamily="34" charset="0"/>
              </a:rPr>
              <a:t>: 9</a:t>
            </a:r>
            <a:endParaRPr lang="ru-RU" sz="6000" dirty="0">
              <a:latin typeface="Verdana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43504" y="2071678"/>
            <a:ext cx="1571636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27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071934" y="1000108"/>
            <a:ext cx="150019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72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428860" y="1071546"/>
            <a:ext cx="1643074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latin typeface="Verdana" pitchFamily="34" charset="0"/>
              </a:rPr>
              <a:t>54</a:t>
            </a:r>
            <a:endParaRPr lang="ru-RU" sz="4000" dirty="0">
              <a:latin typeface="Verdana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00628" y="3500438"/>
            <a:ext cx="1643074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45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714480" y="3786190"/>
            <a:ext cx="178595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81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28992" y="4286256"/>
            <a:ext cx="178595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63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85852" y="2143116"/>
            <a:ext cx="1643074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36</a:t>
            </a:r>
            <a:endParaRPr lang="ru-RU" sz="44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Тема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401080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Розв'язування рівнянь.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Задачі на зведення до одиниці (другий вид).</a:t>
            </a:r>
          </a:p>
          <a:p>
            <a:pPr>
              <a:buNone/>
            </a:pPr>
            <a:r>
              <a:rPr lang="uk-UA" sz="4800" b="1" dirty="0" smtClean="0">
                <a:latin typeface="Verdana" pitchFamily="34" charset="0"/>
              </a:rPr>
              <a:t>Розпізнавання об'ємних геометричних фігур.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Завдання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572560" cy="5643602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Verdana" pitchFamily="34" charset="0"/>
              </a:rPr>
              <a:t>Повторити способи знаходження невідомих компонентів дій</a:t>
            </a:r>
          </a:p>
          <a:p>
            <a:r>
              <a:rPr lang="uk-UA" sz="4400" b="1" dirty="0" smtClean="0">
                <a:latin typeface="Verdana" pitchFamily="34" charset="0"/>
              </a:rPr>
              <a:t>Розв'язувати задачі на знаходження четвертого пропорційного</a:t>
            </a:r>
          </a:p>
          <a:p>
            <a:r>
              <a:rPr lang="uk-UA" sz="4400" b="1" dirty="0" smtClean="0">
                <a:latin typeface="Verdana" pitchFamily="34" charset="0"/>
              </a:rPr>
              <a:t>Ознайомитись з новим видом складених задач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Знати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Як розв'язувати задачі на зведення до одиниці</a:t>
            </a: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Як розв'язувати рівняння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uk-UA" sz="6600" b="1" dirty="0" smtClean="0">
                <a:latin typeface="Verdana" pitchFamily="34" charset="0"/>
              </a:rPr>
              <a:t>Вміти</a:t>
            </a:r>
            <a:endParaRPr lang="ru-RU" sz="66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latin typeface="Verdana" pitchFamily="34" charset="0"/>
              </a:rPr>
              <a:t>Розв'язувати задачі вивчених типів </a:t>
            </a:r>
          </a:p>
          <a:p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Задача 444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6600" b="1" dirty="0" smtClean="0">
                <a:solidFill>
                  <a:srgbClr val="FF0000"/>
                </a:solidFill>
                <a:latin typeface="Verdana" pitchFamily="34" charset="0"/>
              </a:rPr>
              <a:t>9</a:t>
            </a:r>
            <a:r>
              <a:rPr lang="uk-UA" sz="6600" b="1" dirty="0" smtClean="0">
                <a:latin typeface="Verdana" pitchFamily="34" charset="0"/>
              </a:rPr>
              <a:t> </a:t>
            </a:r>
            <a:r>
              <a:rPr lang="uk-UA" sz="6600" b="1" dirty="0" err="1" smtClean="0">
                <a:latin typeface="Verdana" pitchFamily="34" charset="0"/>
              </a:rPr>
              <a:t>год</a:t>
            </a:r>
            <a:r>
              <a:rPr lang="uk-UA" sz="6600" b="1" dirty="0" smtClean="0">
                <a:latin typeface="Verdana" pitchFamily="34" charset="0"/>
              </a:rPr>
              <a:t> – </a:t>
            </a:r>
            <a:r>
              <a:rPr lang="uk-UA" sz="6600" b="1" dirty="0" smtClean="0">
                <a:solidFill>
                  <a:srgbClr val="FF0000"/>
                </a:solidFill>
                <a:latin typeface="Verdana" pitchFamily="34" charset="0"/>
              </a:rPr>
              <a:t>72</a:t>
            </a:r>
            <a:r>
              <a:rPr lang="uk-UA" sz="6600" b="1" dirty="0" smtClean="0">
                <a:latin typeface="Verdana" pitchFamily="34" charset="0"/>
              </a:rPr>
              <a:t> л</a:t>
            </a:r>
          </a:p>
          <a:p>
            <a:pPr algn="ctr">
              <a:buNone/>
            </a:pPr>
            <a:r>
              <a:rPr lang="uk-UA" sz="6600" b="1" dirty="0" smtClean="0">
                <a:solidFill>
                  <a:srgbClr val="FF0000"/>
                </a:solidFill>
                <a:latin typeface="Verdana" pitchFamily="34" charset="0"/>
              </a:rPr>
              <a:t>?</a:t>
            </a:r>
            <a:r>
              <a:rPr lang="uk-UA" sz="6600" b="1" dirty="0" smtClean="0">
                <a:latin typeface="Verdana" pitchFamily="34" charset="0"/>
              </a:rPr>
              <a:t> </a:t>
            </a:r>
            <a:r>
              <a:rPr lang="uk-UA" sz="6600" b="1" dirty="0" err="1" smtClean="0">
                <a:latin typeface="Verdana" pitchFamily="34" charset="0"/>
              </a:rPr>
              <a:t>год</a:t>
            </a:r>
            <a:r>
              <a:rPr lang="uk-UA" sz="6600" b="1" dirty="0" smtClean="0">
                <a:latin typeface="Verdana" pitchFamily="34" charset="0"/>
              </a:rPr>
              <a:t> – </a:t>
            </a:r>
            <a:r>
              <a:rPr lang="uk-UA" sz="6600" b="1" dirty="0" smtClean="0">
                <a:solidFill>
                  <a:srgbClr val="FF0000"/>
                </a:solidFill>
                <a:latin typeface="Verdana" pitchFamily="34" charset="0"/>
              </a:rPr>
              <a:t>40</a:t>
            </a:r>
            <a:r>
              <a:rPr lang="uk-UA" sz="6600" b="1" dirty="0" smtClean="0">
                <a:latin typeface="Verdana" pitchFamily="34" charset="0"/>
              </a:rPr>
              <a:t> л</a:t>
            </a:r>
          </a:p>
          <a:p>
            <a:pPr>
              <a:buNone/>
            </a:pPr>
            <a:endParaRPr lang="ru-RU" sz="66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4900618" cy="100013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Задача 446 </a:t>
            </a:r>
            <a:endParaRPr lang="ru-RU" b="1" dirty="0">
              <a:latin typeface="Verdana" pitchFamily="34" charset="0"/>
            </a:endParaRPr>
          </a:p>
        </p:txBody>
      </p:sp>
      <p:pic>
        <p:nvPicPr>
          <p:cNvPr id="1026" name="Picture 2" descr="D:\Оля\фотки\малюнки\шовк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5000628" y="714356"/>
            <a:ext cx="3724275" cy="3248025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14282" y="1785926"/>
            <a:ext cx="8501122" cy="4786346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000" b="1" dirty="0" smtClean="0">
              <a:latin typeface="Verdana" pitchFamily="34" charset="0"/>
            </a:endParaRPr>
          </a:p>
          <a:p>
            <a:pPr>
              <a:buNone/>
            </a:pPr>
            <a:endParaRPr lang="uk-UA" sz="40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Було - </a:t>
            </a:r>
            <a:r>
              <a:rPr lang="uk-UA" sz="5400" b="1" dirty="0" smtClean="0">
                <a:solidFill>
                  <a:srgbClr val="FF0000"/>
                </a:solidFill>
                <a:latin typeface="Verdana" pitchFamily="34" charset="0"/>
              </a:rPr>
              <a:t>30</a:t>
            </a:r>
            <a:r>
              <a:rPr lang="uk-UA" sz="5400" b="1" dirty="0" smtClean="0">
                <a:latin typeface="Verdana" pitchFamily="34" charset="0"/>
              </a:rPr>
              <a:t> м</a:t>
            </a: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Пошили - </a:t>
            </a:r>
            <a:r>
              <a:rPr lang="uk-UA" sz="5400" b="1" dirty="0" smtClean="0">
                <a:solidFill>
                  <a:srgbClr val="FF0000"/>
                </a:solidFill>
                <a:latin typeface="Verdana" pitchFamily="34" charset="0"/>
              </a:rPr>
              <a:t>? </a:t>
            </a:r>
            <a:r>
              <a:rPr lang="uk-UA" sz="5400" b="1" dirty="0" smtClean="0">
                <a:latin typeface="Verdana" pitchFamily="34" charset="0"/>
              </a:rPr>
              <a:t>с. по </a:t>
            </a:r>
            <a:r>
              <a:rPr lang="uk-UA" sz="5400" b="1" dirty="0" smtClean="0">
                <a:solidFill>
                  <a:srgbClr val="FF0000"/>
                </a:solidFill>
                <a:latin typeface="Verdana" pitchFamily="34" charset="0"/>
              </a:rPr>
              <a:t>3</a:t>
            </a:r>
            <a:r>
              <a:rPr lang="uk-UA" sz="5400" b="1" dirty="0" smtClean="0">
                <a:latin typeface="Verdana" pitchFamily="34" charset="0"/>
              </a:rPr>
              <a:t> м</a:t>
            </a:r>
          </a:p>
          <a:p>
            <a:pPr>
              <a:buNone/>
            </a:pPr>
            <a:r>
              <a:rPr lang="uk-UA" sz="5400" b="1" dirty="0" smtClean="0">
                <a:latin typeface="Verdana" pitchFamily="34" charset="0"/>
              </a:rPr>
              <a:t>Залишилось – </a:t>
            </a:r>
            <a:r>
              <a:rPr lang="uk-UA" sz="5400" b="1" dirty="0" smtClean="0">
                <a:solidFill>
                  <a:srgbClr val="FF0000"/>
                </a:solidFill>
                <a:latin typeface="Verdana" pitchFamily="34" charset="0"/>
              </a:rPr>
              <a:t>9</a:t>
            </a:r>
            <a:r>
              <a:rPr lang="uk-UA" sz="5400" b="1" dirty="0" smtClean="0">
                <a:latin typeface="Verdana" pitchFamily="34" charset="0"/>
              </a:rPr>
              <a:t> м 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</TotalTime>
  <Words>216</Words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Перевір себе</vt:lpstr>
      <vt:lpstr>Знайди </vt:lpstr>
      <vt:lpstr>Слайд 3</vt:lpstr>
      <vt:lpstr>Тема </vt:lpstr>
      <vt:lpstr>Завдання</vt:lpstr>
      <vt:lpstr>Знати</vt:lpstr>
      <vt:lpstr>Вміти</vt:lpstr>
      <vt:lpstr>Задача 444</vt:lpstr>
      <vt:lpstr>Задача 446 </vt:lpstr>
      <vt:lpstr>Самостійна робота</vt:lpstr>
      <vt:lpstr>Лист самоконтролю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13</cp:revision>
  <dcterms:modified xsi:type="dcterms:W3CDTF">2010-11-19T13:54:50Z</dcterms:modified>
</cp:coreProperties>
</file>