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8"/>
  </p:notesMasterIdLst>
  <p:sldIdLst>
    <p:sldId id="270" r:id="rId2"/>
    <p:sldId id="272" r:id="rId3"/>
    <p:sldId id="271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1" r:id="rId12"/>
    <p:sldId id="282" r:id="rId13"/>
    <p:sldId id="283" r:id="rId14"/>
    <p:sldId id="284" r:id="rId15"/>
    <p:sldId id="285" r:id="rId16"/>
    <p:sldId id="280" r:id="rId17"/>
  </p:sldIdLst>
  <p:sldSz cx="9144000" cy="6858000" type="screen4x3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Arial Black" pitchFamily="34" charset="0"/>
      <p:bold r:id="rId23"/>
    </p:embeddedFont>
  </p:embeddedFontLst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 varScale="1">
        <p:scale>
          <a:sx n="66" d="100"/>
          <a:sy n="66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B93D4-6C8B-4A9D-BD06-809038B8F93D}" type="datetimeFigureOut">
              <a:rPr lang="uk-UA" smtClean="0"/>
              <a:t>28.06.2013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4B408-2627-48A6-A499-5631265D7D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496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DBF644-C7C0-4DEC-99C8-ADAC186F7C12}" type="datetime1">
              <a:rPr lang="ru-RU" smtClean="0"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145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794271-1385-4126-A58E-AC1C95621F10}" type="datetime1">
              <a:rPr lang="ru-RU" smtClean="0"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82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269766-401F-41B2-A9E3-07097360798A}" type="datetime1">
              <a:rPr lang="ru-RU" smtClean="0"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3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8431D5-102D-4DDC-AD4E-F5756F1CFCC2}" type="datetime1">
              <a:rPr lang="ru-RU" smtClean="0"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97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E9A7B-B6B2-4025-9035-45278A0F1765}" type="datetime1">
              <a:rPr lang="ru-RU" smtClean="0"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15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E2A250-35E9-4718-A543-4AE1E0AC1391}" type="datetime1">
              <a:rPr lang="ru-RU" smtClean="0"/>
              <a:t>28.06.2013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44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D9D534-682F-49AC-82E8-44B065DB076C}" type="datetime1">
              <a:rPr lang="ru-RU" smtClean="0"/>
              <a:t>28.06.2013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99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2F6B3E-1674-4E04-962B-71533CD33F38}" type="datetime1">
              <a:rPr lang="ru-RU" smtClean="0"/>
              <a:t>28.06.2013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87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A6E2F-BC6F-474D-8D90-C9320B15E579}" type="datetime1">
              <a:rPr lang="ru-RU" smtClean="0"/>
              <a:t>28.06.2013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018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1B045F-7683-47C9-854F-84B5E6C7E6EA}" type="datetime1">
              <a:rPr lang="ru-RU" smtClean="0"/>
              <a:t>28.06.2013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72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3BFA18-AF08-4CFE-B0D1-BA5DADCD1FF4}" type="datetime1">
              <a:rPr lang="ru-RU" smtClean="0"/>
              <a:t>28.06.2013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482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5505095-9B5B-4D88-92A2-A55905200CD7}" type="datetime1">
              <a:rPr lang="ru-RU" smtClean="0"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 smtClean="0"/>
              <a:t>Гайдай Галини Володимирівни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Prezent_matem_3_kl.rar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8" y="42347"/>
            <a:ext cx="9253986" cy="6815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26560" y="3197692"/>
            <a:ext cx="6490879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Фізхвилинка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Neizvestnyy-ispolnitel_-zaryadka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85611.9636"/>
                  <p14:fade in="1000" out="12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9531" y="3145373"/>
            <a:ext cx="609600" cy="609600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65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32656"/>
            <a:ext cx="5184576" cy="6426463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87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88752"/>
            <a:ext cx="6552728" cy="655272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08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60648"/>
            <a:ext cx="6480720" cy="648072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64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211" y="476672"/>
            <a:ext cx="5976664" cy="5976664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96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8640"/>
            <a:ext cx="6669360" cy="666936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44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4624"/>
            <a:ext cx="6624736" cy="6624736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387914" cy="5867446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1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99392"/>
            <a:ext cx="6957392" cy="6957392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7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8" y="-34978"/>
            <a:ext cx="8385607" cy="7549191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5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6768752" cy="6768752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8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87" y="260648"/>
            <a:ext cx="6521045" cy="691276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2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90486"/>
            <a:ext cx="3095625" cy="2933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60648"/>
            <a:ext cx="2933700" cy="21621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4984"/>
            <a:ext cx="3417546" cy="328992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11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109473"/>
            <a:ext cx="6480720" cy="7076946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063903" cy="619268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06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1" y="836712"/>
            <a:ext cx="7051818" cy="511256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Гайдай Галини Володимирівни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64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86683ac8f322ec0969539efe1993dfabd23c8a"/>
</p:tagLst>
</file>

<file path=ppt/theme/theme1.xml><?xml version="1.0" encoding="utf-8"?>
<a:theme xmlns:a="http://schemas.openxmlformats.org/drawingml/2006/main" name="шаблон сказ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сказка</Template>
  <TotalTime>259</TotalTime>
  <Words>49</Words>
  <Application>Microsoft Office PowerPoint</Application>
  <PresentationFormat>Экран (4:3)</PresentationFormat>
  <Paragraphs>17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Arial Black</vt:lpstr>
      <vt:lpstr>шаблон сказка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 Володимирівна</dc:creator>
  <cp:lastModifiedBy>lenovo</cp:lastModifiedBy>
  <cp:revision>38</cp:revision>
  <dcterms:created xsi:type="dcterms:W3CDTF">2012-11-03T09:01:27Z</dcterms:created>
  <dcterms:modified xsi:type="dcterms:W3CDTF">2013-06-28T17:45:07Z</dcterms:modified>
</cp:coreProperties>
</file>