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60" r:id="rId5"/>
    <p:sldId id="256" r:id="rId6"/>
    <p:sldId id="257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9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24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99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63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1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53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7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31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33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20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0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8B1C2-46B2-4C52-9BFF-00B5AE57326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5812B-A938-47E5-951D-D3126706F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345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арома\фото\09170c798e468bcc02cb35750dccddf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4" y="-14662"/>
            <a:ext cx="9148253" cy="686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2475" y="404663"/>
            <a:ext cx="806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Аромотерапія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838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94" y="18706"/>
            <a:ext cx="9131605" cy="683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арома\фото\002afc00bce900c652b4d57309063b41.jpg"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28116" y="116632"/>
            <a:ext cx="7423732" cy="667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03005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арома\фото\sinek-isiriklarina-iyi-gelen-dogal-cozumler-25892-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" y="0"/>
            <a:ext cx="91311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03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6781" y="-4259"/>
            <a:ext cx="9133002" cy="686225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116632"/>
            <a:ext cx="3851920" cy="3094214"/>
          </a:xfrm>
        </p:spPr>
        <p:txBody>
          <a:bodyPr>
            <a:no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Людина </a:t>
            </a:r>
            <a: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запахи </a:t>
            </a:r>
            <a:b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dirty="0" lang="uk-UA" smtClean="0" spc="50" sz="60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характер</a:t>
            </a:r>
            <a:endParaRPr b="1" dirty="0" lang="ru-RU" spc="50" sz="6000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370872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5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Аромати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Квіткові</a:t>
            </a:r>
            <a:r>
              <a:rPr lang="uk-UA" b="1" dirty="0" smtClean="0"/>
              <a:t>  </a:t>
            </a:r>
            <a:r>
              <a:rPr lang="uk-UA" dirty="0" smtClean="0"/>
              <a:t>    (</a:t>
            </a:r>
            <a:r>
              <a:rPr lang="uk-UA" i="1" dirty="0" smtClean="0"/>
              <a:t>лілія, </a:t>
            </a:r>
            <a:r>
              <a:rPr lang="uk-UA" i="1" dirty="0" smtClean="0"/>
              <a:t>жасмин, троянда</a:t>
            </a:r>
            <a:r>
              <a:rPr lang="uk-UA" i="1" dirty="0" smtClean="0"/>
              <a:t>)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Цитрусові </a:t>
            </a:r>
            <a:r>
              <a:rPr lang="uk-UA" dirty="0" smtClean="0"/>
              <a:t>(</a:t>
            </a:r>
            <a:r>
              <a:rPr lang="uk-UA" i="1" dirty="0" smtClean="0"/>
              <a:t>мандарин, лимон, </a:t>
            </a:r>
            <a:r>
              <a:rPr lang="uk-UA" i="1" dirty="0" err="1" smtClean="0"/>
              <a:t>грейфрукт</a:t>
            </a:r>
            <a:r>
              <a:rPr lang="uk-UA" dirty="0" smtClean="0"/>
              <a:t>)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Морські </a:t>
            </a:r>
            <a:r>
              <a:rPr lang="uk-UA" b="1" dirty="0" smtClean="0"/>
              <a:t>    </a:t>
            </a:r>
            <a:r>
              <a:rPr lang="uk-UA" dirty="0" smtClean="0"/>
              <a:t>(аромати хвилі, каплі дощу)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Фруктові  </a:t>
            </a:r>
            <a:r>
              <a:rPr lang="uk-UA" b="1" dirty="0" smtClean="0"/>
              <a:t> 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Східні  </a:t>
            </a:r>
            <a:r>
              <a:rPr lang="uk-UA" b="1" dirty="0" smtClean="0"/>
              <a:t>         </a:t>
            </a:r>
            <a:r>
              <a:rPr lang="uk-UA" dirty="0" smtClean="0"/>
              <a:t>(ваніль, імбир, спеції)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Ванільні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Зелений </a:t>
            </a:r>
            <a:r>
              <a:rPr lang="uk-UA" b="1" dirty="0" smtClean="0">
                <a:solidFill>
                  <a:srgbClr val="C00000"/>
                </a:solidFill>
              </a:rPr>
              <a:t>чай</a:t>
            </a:r>
          </a:p>
          <a:p>
            <a:pPr marL="365125" indent="-365125"/>
            <a:r>
              <a:rPr lang="uk-UA" b="1" dirty="0" smtClean="0">
                <a:solidFill>
                  <a:srgbClr val="C00000"/>
                </a:solidFill>
              </a:rPr>
              <a:t>Запах лісу, свіжості </a:t>
            </a:r>
            <a:r>
              <a:rPr lang="uk-UA" sz="2800" dirty="0" smtClean="0"/>
              <a:t>(кедр, сосна, трава,                          </a:t>
            </a:r>
            <a:endParaRPr lang="uk-UA" sz="2800" dirty="0" smtClean="0"/>
          </a:p>
          <a:p>
            <a:pPr marL="0" indent="0">
              <a:buNone/>
            </a:pPr>
            <a:r>
              <a:rPr lang="uk-UA" sz="2800" dirty="0"/>
              <a:t> </a:t>
            </a:r>
            <a:r>
              <a:rPr lang="uk-UA" sz="2800" dirty="0" smtClean="0"/>
              <a:t>                                               </a:t>
            </a:r>
            <a:r>
              <a:rPr lang="uk-UA" sz="2800" dirty="0" smtClean="0"/>
              <a:t>ранкова </a:t>
            </a:r>
            <a:r>
              <a:rPr lang="uk-UA" sz="2800" dirty="0" smtClean="0"/>
              <a:t>роса)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Запах </a:t>
            </a:r>
            <a:r>
              <a:rPr lang="uk-UA" b="1" dirty="0" err="1" smtClean="0">
                <a:solidFill>
                  <a:srgbClr val="C00000"/>
                </a:solidFill>
              </a:rPr>
              <a:t>табаку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1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6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6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3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15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1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350"/>
                            </p:stCondLst>
                            <p:childTnLst>
                              <p:par>
                                <p:cTn id="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4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4337787" cy="4005064"/>
          </a:xfrm>
          <a:prstGeom prst="rect">
            <a:avLst/>
          </a:prstGeom>
        </p:spPr>
      </p:pic>
      <p:pic>
        <p:nvPicPr>
          <p:cNvPr id="5" name="Объект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37787" y="2897560"/>
            <a:ext cx="4824536" cy="3960440"/>
          </a:xfrm>
          <a:prstGeom prst="rect">
            <a:avLst/>
          </a:prstGeom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222986" y="18143"/>
            <a:ext cx="8741501" cy="68398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</a:p>
          <a:p>
            <a:pPr marL="0" indent="0" algn="ctr">
              <a:buNone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Тож </a:t>
            </a:r>
          </a:p>
          <a:p>
            <a:pPr marL="0" indent="0" algn="ctr">
              <a:buNone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довіряйте </a:t>
            </a:r>
          </a:p>
          <a:p>
            <a:pPr marL="0" indent="0">
              <a:buNone/>
            </a:pP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2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  <a:tabLst>
                <a:tab pos="4572000" algn="l"/>
              </a:tabLst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своєму </a:t>
            </a:r>
          </a:p>
          <a:p>
            <a:pPr marL="0" indent="0">
              <a:buNone/>
              <a:tabLst>
                <a:tab pos="4572000" algn="l"/>
              </a:tabLst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серцю …..</a:t>
            </a:r>
          </a:p>
          <a:p>
            <a:pPr marL="0" indent="0">
              <a:buFont typeface="Arial" pitchFamily="34" charset="0"/>
              <a:buNone/>
              <a:tabLst>
                <a:tab pos="4572000" algn="l"/>
              </a:tabLst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і носу.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047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8eb389b9fa98fb27d936a7c367cf45cdf7ec4eb8.jpg" id="1027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404664"/>
            <a:ext cx="9109760" cy="6120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7" y="4635808"/>
            <a:ext cx="7539243" cy="120032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7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Будьте</a:t>
            </a:r>
            <a:r>
              <a:rPr b="1" cap="none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7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здорові</a:t>
            </a:r>
            <a:r>
              <a:rPr b="1" cap="none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b="1" cap="none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401071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5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59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Людина  запахи  характер</vt:lpstr>
      <vt:lpstr>Аромати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Людина запахи характер</dc:title>
  <dc:creator>User</dc:creator>
  <cp:lastModifiedBy>User</cp:lastModifiedBy>
  <cp:revision>9</cp:revision>
  <dcterms:created xsi:type="dcterms:W3CDTF">2014-10-08T16:50:10Z</dcterms:created>
  <dcterms:modified xsi:type="dcterms:W3CDTF">2014-10-09T14:51:05Z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256677</vt:lpwstr>
  </property>
  <property fmtid="{D5CDD505-2E9C-101B-9397-08002B2CF9AE}" name="NXPowerLiteVersion" pid="3">
    <vt:lpwstr>D4.1.4</vt:lpwstr>
  </property>
</Properties>
</file>