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62" r:id="rId3"/>
    <p:sldId id="264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63" r:id="rId14"/>
    <p:sldId id="265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3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 spd="slow">
    <p:newsflash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8641"/>
            <a:ext cx="7772400" cy="2736303"/>
          </a:xfrm>
        </p:spPr>
        <p:txBody>
          <a:bodyPr/>
          <a:lstStyle/>
          <a:p>
            <a:r>
              <a:rPr lang="ru-RU" dirty="0" err="1" smtClean="0"/>
              <a:t>Українська</a:t>
            </a:r>
            <a:r>
              <a:rPr lang="ru-RU" dirty="0" smtClean="0"/>
              <a:t> </a:t>
            </a:r>
            <a:r>
              <a:rPr lang="ru-RU" dirty="0" err="1" smtClean="0"/>
              <a:t>мова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4 </a:t>
            </a:r>
            <a:r>
              <a:rPr lang="ru-RU" dirty="0" err="1" smtClean="0"/>
              <a:t>клас</a:t>
            </a:r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852936"/>
            <a:ext cx="6400800" cy="2785864"/>
          </a:xfrm>
        </p:spPr>
        <p:txBody>
          <a:bodyPr/>
          <a:lstStyle/>
          <a:p>
            <a:r>
              <a:rPr lang="ru-RU" dirty="0" err="1" smtClean="0"/>
              <a:t>Дидактичний</a:t>
            </a:r>
            <a:r>
              <a:rPr lang="ru-RU" dirty="0" smtClean="0"/>
              <a:t> матер</a:t>
            </a:r>
            <a:r>
              <a:rPr lang="uk-UA" dirty="0" err="1" smtClean="0"/>
              <a:t>іал</a:t>
            </a:r>
            <a:endParaRPr lang="uk-UA" dirty="0" smtClean="0"/>
          </a:p>
          <a:p>
            <a:r>
              <a:rPr lang="uk-UA" dirty="0" smtClean="0"/>
              <a:t>Картки поточного контролю</a:t>
            </a:r>
          </a:p>
          <a:p>
            <a:r>
              <a:rPr lang="uk-UA" dirty="0" smtClean="0"/>
              <a:t>по темі: </a:t>
            </a:r>
            <a:r>
              <a:rPr lang="uk-UA" dirty="0" err="1" smtClean="0"/>
              <a:t>“Частини</a:t>
            </a:r>
            <a:r>
              <a:rPr lang="uk-UA" dirty="0" smtClean="0"/>
              <a:t> мови. </a:t>
            </a:r>
            <a:r>
              <a:rPr lang="uk-UA" dirty="0" err="1" smtClean="0"/>
              <a:t>Дієслово”</a:t>
            </a:r>
            <a:endParaRPr lang="uk-UA" dirty="0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rmAutofit/>
          </a:bodyPr>
          <a:lstStyle/>
          <a:p>
            <a:pPr algn="ctr"/>
            <a:r>
              <a:rPr lang="uk-UA" sz="2800" dirty="0" smtClean="0">
                <a:latin typeface="+mn-lt"/>
              </a:rPr>
              <a:t>Визнач дієвідміну поданих  дієслів.</a:t>
            </a:r>
            <a:br>
              <a:rPr lang="uk-UA" sz="2800" dirty="0" smtClean="0">
                <a:latin typeface="+mn-lt"/>
              </a:rPr>
            </a:br>
            <a:r>
              <a:rPr lang="ru-RU" sz="2800" u="sng" dirty="0" smtClean="0">
                <a:latin typeface="+mn-lt"/>
              </a:rPr>
              <a:t>І</a:t>
            </a:r>
            <a:r>
              <a:rPr lang="uk-UA" sz="2800" u="sng" dirty="0" smtClean="0">
                <a:latin typeface="+mn-lt"/>
              </a:rPr>
              <a:t> </a:t>
            </a:r>
            <a:r>
              <a:rPr lang="ru-RU" sz="2800" u="sng" dirty="0" err="1" smtClean="0">
                <a:latin typeface="+mn-lt"/>
              </a:rPr>
              <a:t>варіант</a:t>
            </a:r>
            <a:endParaRPr lang="uk-UA" sz="28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2026568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Любить – 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Йдуть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Пахне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Мріє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Хилить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Полину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Змінюю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Вчать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Сплю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Полечу –</a:t>
            </a:r>
          </a:p>
          <a:p>
            <a:pPr marL="0" indent="0">
              <a:spcBef>
                <a:spcPts val="0"/>
              </a:spcBef>
              <a:buNone/>
            </a:pPr>
            <a:endParaRPr lang="uk-UA" sz="2800" dirty="0"/>
          </a:p>
        </p:txBody>
      </p:sp>
      <p:sp>
        <p:nvSpPr>
          <p:cNvPr id="4" name="Содержимое 2"/>
          <p:cNvSpPr>
            <a:spLocks noGrp="1"/>
          </p:cNvSpPr>
          <p:nvPr>
            <p:ph sz="half" idx="1"/>
          </p:nvPr>
        </p:nvSpPr>
        <p:spPr>
          <a:xfrm>
            <a:off x="2411760" y="1484784"/>
            <a:ext cx="2952328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</a:t>
            </a:r>
            <a:r>
              <a:rPr lang="uk-UA" sz="3200" dirty="0" smtClean="0"/>
              <a:t> дієвідміна;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II</a:t>
            </a:r>
            <a:r>
              <a:rPr lang="uk-UA" sz="3200" dirty="0" smtClean="0"/>
              <a:t> дієвідміна;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II</a:t>
            </a:r>
            <a:r>
              <a:rPr lang="uk-UA" sz="3200" dirty="0" smtClean="0"/>
              <a:t> дієвідміна;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II</a:t>
            </a:r>
            <a:r>
              <a:rPr lang="uk-UA" sz="3200" dirty="0" smtClean="0"/>
              <a:t> дієвідміна;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</a:t>
            </a:r>
            <a:r>
              <a:rPr lang="uk-UA" sz="3200" dirty="0" smtClean="0"/>
              <a:t> дієвідміна;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II</a:t>
            </a:r>
            <a:r>
              <a:rPr lang="uk-UA" sz="3200" dirty="0" smtClean="0"/>
              <a:t> дієвідміна;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II</a:t>
            </a:r>
            <a:r>
              <a:rPr lang="uk-UA" sz="3200" dirty="0" smtClean="0"/>
              <a:t> дієвідміна;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</a:t>
            </a:r>
            <a:r>
              <a:rPr lang="uk-UA" sz="3200" dirty="0" smtClean="0"/>
              <a:t> дієвідміна</a:t>
            </a:r>
            <a:r>
              <a:rPr lang="uk-UA" sz="3200" dirty="0" smtClean="0"/>
              <a:t>;</a:t>
            </a:r>
            <a:endParaRPr lang="uk-UA" sz="3200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rmAutofit/>
          </a:bodyPr>
          <a:lstStyle/>
          <a:p>
            <a:pPr algn="ctr"/>
            <a:r>
              <a:rPr lang="uk-UA" sz="2800" dirty="0" smtClean="0">
                <a:latin typeface="+mn-lt"/>
              </a:rPr>
              <a:t>Визнач дієвідміну поданих  дієслів.</a:t>
            </a:r>
            <a:br>
              <a:rPr lang="uk-UA" sz="2800" dirty="0" smtClean="0">
                <a:latin typeface="+mn-lt"/>
              </a:rPr>
            </a:br>
            <a:r>
              <a:rPr lang="ru-RU" sz="2800" u="sng" dirty="0" smtClean="0">
                <a:latin typeface="+mn-lt"/>
              </a:rPr>
              <a:t>І</a:t>
            </a:r>
            <a:r>
              <a:rPr lang="uk-UA" sz="2800" u="sng" dirty="0" smtClean="0">
                <a:latin typeface="+mn-lt"/>
              </a:rPr>
              <a:t> </a:t>
            </a:r>
            <a:r>
              <a:rPr lang="ru-RU" sz="2800" u="sng" dirty="0" err="1" smtClean="0">
                <a:latin typeface="+mn-lt"/>
              </a:rPr>
              <a:t>варіант</a:t>
            </a:r>
            <a:endParaRPr lang="uk-UA" sz="28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2026568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Любить – 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Йдуть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Пахне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Мріє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Хилить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Полину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Змінюю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Вчать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Сплю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Полечу –</a:t>
            </a:r>
          </a:p>
          <a:p>
            <a:pPr marL="0" indent="0">
              <a:spcBef>
                <a:spcPts val="0"/>
              </a:spcBef>
              <a:buNone/>
            </a:pPr>
            <a:endParaRPr lang="uk-UA" sz="2800" dirty="0"/>
          </a:p>
        </p:txBody>
      </p:sp>
      <p:sp>
        <p:nvSpPr>
          <p:cNvPr id="4" name="Содержимое 2"/>
          <p:cNvSpPr>
            <a:spLocks noGrp="1"/>
          </p:cNvSpPr>
          <p:nvPr>
            <p:ph sz="half" idx="1"/>
          </p:nvPr>
        </p:nvSpPr>
        <p:spPr>
          <a:xfrm>
            <a:off x="2411760" y="1484784"/>
            <a:ext cx="2952328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</a:t>
            </a:r>
            <a:r>
              <a:rPr lang="uk-UA" sz="3200" dirty="0" smtClean="0"/>
              <a:t> дієвідміна;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II</a:t>
            </a:r>
            <a:r>
              <a:rPr lang="uk-UA" sz="3200" dirty="0" smtClean="0"/>
              <a:t> дієвідміна;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II</a:t>
            </a:r>
            <a:r>
              <a:rPr lang="uk-UA" sz="3200" dirty="0" smtClean="0"/>
              <a:t> дієвідміна;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II</a:t>
            </a:r>
            <a:r>
              <a:rPr lang="uk-UA" sz="3200" dirty="0" smtClean="0"/>
              <a:t> дієвідміна;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</a:t>
            </a:r>
            <a:r>
              <a:rPr lang="uk-UA" sz="3200" dirty="0" smtClean="0"/>
              <a:t> дієвідміна;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II</a:t>
            </a:r>
            <a:r>
              <a:rPr lang="uk-UA" sz="3200" dirty="0" smtClean="0"/>
              <a:t> дієвідміна;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II</a:t>
            </a:r>
            <a:r>
              <a:rPr lang="uk-UA" sz="3200" dirty="0" smtClean="0"/>
              <a:t> дієвідміна;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</a:t>
            </a:r>
            <a:r>
              <a:rPr lang="uk-UA" sz="3200" dirty="0" smtClean="0"/>
              <a:t> дієвідміна;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</a:t>
            </a:r>
            <a:r>
              <a:rPr lang="uk-UA" sz="3200" dirty="0" smtClean="0"/>
              <a:t> дієвідміна</a:t>
            </a:r>
            <a:r>
              <a:rPr lang="uk-UA" sz="3200" dirty="0" smtClean="0"/>
              <a:t>;</a:t>
            </a:r>
            <a:endParaRPr lang="uk-UA" sz="3200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rmAutofit/>
          </a:bodyPr>
          <a:lstStyle/>
          <a:p>
            <a:pPr algn="ctr"/>
            <a:r>
              <a:rPr lang="uk-UA" sz="2800" dirty="0" smtClean="0">
                <a:latin typeface="+mn-lt"/>
              </a:rPr>
              <a:t>Визнач дієвідміну поданих  дієслів.</a:t>
            </a:r>
            <a:br>
              <a:rPr lang="uk-UA" sz="2800" dirty="0" smtClean="0">
                <a:latin typeface="+mn-lt"/>
              </a:rPr>
            </a:br>
            <a:r>
              <a:rPr lang="ru-RU" sz="2800" u="sng" dirty="0" smtClean="0">
                <a:latin typeface="+mn-lt"/>
              </a:rPr>
              <a:t>І</a:t>
            </a:r>
            <a:r>
              <a:rPr lang="uk-UA" sz="2800" u="sng" dirty="0" smtClean="0">
                <a:latin typeface="+mn-lt"/>
              </a:rPr>
              <a:t> </a:t>
            </a:r>
            <a:r>
              <a:rPr lang="ru-RU" sz="2800" u="sng" dirty="0" err="1" smtClean="0">
                <a:latin typeface="+mn-lt"/>
              </a:rPr>
              <a:t>варіант</a:t>
            </a:r>
            <a:endParaRPr lang="uk-UA" sz="28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2026568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Любить – 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Йдуть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Пахне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Мріє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Хилить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Полину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Змінюю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Вчать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Сплю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Полечу –</a:t>
            </a:r>
          </a:p>
          <a:p>
            <a:pPr marL="0" indent="0">
              <a:spcBef>
                <a:spcPts val="0"/>
              </a:spcBef>
              <a:buNone/>
            </a:pPr>
            <a:endParaRPr lang="uk-UA" sz="2800" dirty="0"/>
          </a:p>
        </p:txBody>
      </p:sp>
      <p:sp>
        <p:nvSpPr>
          <p:cNvPr id="4" name="Содержимое 2"/>
          <p:cNvSpPr>
            <a:spLocks noGrp="1"/>
          </p:cNvSpPr>
          <p:nvPr>
            <p:ph sz="half" idx="1"/>
          </p:nvPr>
        </p:nvSpPr>
        <p:spPr>
          <a:xfrm>
            <a:off x="2411760" y="1484784"/>
            <a:ext cx="2952328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</a:t>
            </a:r>
            <a:r>
              <a:rPr lang="uk-UA" sz="3200" dirty="0" smtClean="0"/>
              <a:t> дієвідміна;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II</a:t>
            </a:r>
            <a:r>
              <a:rPr lang="uk-UA" sz="3200" dirty="0" smtClean="0"/>
              <a:t> дієвідміна;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II</a:t>
            </a:r>
            <a:r>
              <a:rPr lang="uk-UA" sz="3200" dirty="0" smtClean="0"/>
              <a:t> дієвідміна;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II</a:t>
            </a:r>
            <a:r>
              <a:rPr lang="uk-UA" sz="3200" dirty="0" smtClean="0"/>
              <a:t> дієвідміна;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</a:t>
            </a:r>
            <a:r>
              <a:rPr lang="uk-UA" sz="3200" dirty="0" smtClean="0"/>
              <a:t> дієвідміна;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II</a:t>
            </a:r>
            <a:r>
              <a:rPr lang="uk-UA" sz="3200" dirty="0" smtClean="0"/>
              <a:t> дієвідміна;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II</a:t>
            </a:r>
            <a:r>
              <a:rPr lang="uk-UA" sz="3200" dirty="0" smtClean="0"/>
              <a:t> дієвідміна;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</a:t>
            </a:r>
            <a:r>
              <a:rPr lang="uk-UA" sz="3200" dirty="0" smtClean="0"/>
              <a:t> дієвідміна;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</a:t>
            </a:r>
            <a:r>
              <a:rPr lang="uk-UA" sz="3200" dirty="0" smtClean="0"/>
              <a:t> дієвідміна;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</a:t>
            </a:r>
            <a:r>
              <a:rPr lang="uk-UA" sz="3200" dirty="0" smtClean="0"/>
              <a:t> дієвідміна.</a:t>
            </a:r>
            <a:endParaRPr lang="uk-UA" sz="3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Autofit/>
          </a:bodyPr>
          <a:lstStyle/>
          <a:p>
            <a:pPr algn="ctr"/>
            <a:r>
              <a:rPr lang="uk-UA" sz="2800" dirty="0" smtClean="0">
                <a:latin typeface="+mn-lt"/>
              </a:rPr>
              <a:t>Визнач дієвідміну поданих  дієслів.</a:t>
            </a:r>
            <a:r>
              <a:rPr lang="ru-RU" sz="2800" u="sng" dirty="0" smtClean="0">
                <a:latin typeface="+mn-lt"/>
              </a:rPr>
              <a:t/>
            </a:r>
            <a:br>
              <a:rPr lang="ru-RU" sz="2800" u="sng" dirty="0" smtClean="0">
                <a:latin typeface="+mn-lt"/>
              </a:rPr>
            </a:br>
            <a:r>
              <a:rPr lang="ru-RU" sz="2800" u="sng" dirty="0" smtClean="0">
                <a:latin typeface="+mn-lt"/>
              </a:rPr>
              <a:t>І</a:t>
            </a:r>
            <a:r>
              <a:rPr lang="uk-UA" sz="2800" u="sng" dirty="0" smtClean="0">
                <a:latin typeface="+mn-lt"/>
              </a:rPr>
              <a:t>І </a:t>
            </a:r>
            <a:r>
              <a:rPr lang="ru-RU" sz="2800" u="sng" dirty="0" err="1" smtClean="0">
                <a:latin typeface="+mn-lt"/>
              </a:rPr>
              <a:t>варіант</a:t>
            </a:r>
            <a:endParaRPr lang="uk-UA" sz="28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2170584" cy="5112567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Гомонить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Береться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Збудять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Грає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Лежиш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Дружимо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Заспіваєш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Миємо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Галасує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Стоїть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2800" dirty="0" smtClean="0"/>
              <a:t/>
            </a:r>
            <a:br>
              <a:rPr lang="uk-UA" sz="2800" dirty="0" smtClean="0"/>
            </a:br>
            <a:endParaRPr lang="uk-UA" sz="2800" dirty="0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Autofit/>
          </a:bodyPr>
          <a:lstStyle/>
          <a:p>
            <a:pPr algn="ctr"/>
            <a:r>
              <a:rPr lang="uk-UA" sz="2800" dirty="0" smtClean="0">
                <a:latin typeface="+mn-lt"/>
              </a:rPr>
              <a:t>Визнач дієвідміну поданих  дієслів.</a:t>
            </a:r>
            <a:r>
              <a:rPr lang="ru-RU" sz="2800" u="sng" dirty="0" smtClean="0">
                <a:latin typeface="+mn-lt"/>
              </a:rPr>
              <a:t/>
            </a:r>
            <a:br>
              <a:rPr lang="ru-RU" sz="2800" u="sng" dirty="0" smtClean="0">
                <a:latin typeface="+mn-lt"/>
              </a:rPr>
            </a:br>
            <a:r>
              <a:rPr lang="ru-RU" sz="2800" u="sng" dirty="0" smtClean="0">
                <a:latin typeface="+mn-lt"/>
              </a:rPr>
              <a:t>І</a:t>
            </a:r>
            <a:r>
              <a:rPr lang="uk-UA" sz="2800" u="sng" dirty="0" smtClean="0">
                <a:latin typeface="+mn-lt"/>
              </a:rPr>
              <a:t>І </a:t>
            </a:r>
            <a:r>
              <a:rPr lang="ru-RU" sz="2800" u="sng" dirty="0" err="1" smtClean="0">
                <a:latin typeface="+mn-lt"/>
              </a:rPr>
              <a:t>варіант</a:t>
            </a:r>
            <a:endParaRPr lang="uk-UA" sz="28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2458616" cy="5112567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Гомонить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Береться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Збудять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Грає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Лежиш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Дружимо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Заспіваєш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Миємо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Галасує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Стоїть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2800" dirty="0" smtClean="0"/>
              <a:t/>
            </a:r>
            <a:br>
              <a:rPr lang="uk-UA" sz="2800" dirty="0" smtClean="0"/>
            </a:br>
            <a:endParaRPr lang="uk-UA" sz="2800" dirty="0"/>
          </a:p>
        </p:txBody>
      </p:sp>
      <p:sp>
        <p:nvSpPr>
          <p:cNvPr id="4" name="Содержимое 2"/>
          <p:cNvSpPr>
            <a:spLocks noGrp="1"/>
          </p:cNvSpPr>
          <p:nvPr>
            <p:ph sz="half" idx="1"/>
          </p:nvPr>
        </p:nvSpPr>
        <p:spPr>
          <a:xfrm>
            <a:off x="2771800" y="1484784"/>
            <a:ext cx="2952328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</a:t>
            </a:r>
            <a:r>
              <a:rPr lang="uk-UA" sz="3200" dirty="0" smtClean="0"/>
              <a:t> дієвідміна</a:t>
            </a:r>
            <a:r>
              <a:rPr lang="uk-UA" sz="3200" dirty="0" smtClean="0"/>
              <a:t>;</a:t>
            </a:r>
            <a:endParaRPr lang="uk-UA" sz="3200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Autofit/>
          </a:bodyPr>
          <a:lstStyle/>
          <a:p>
            <a:pPr algn="ctr"/>
            <a:r>
              <a:rPr lang="uk-UA" sz="2800" dirty="0" smtClean="0">
                <a:latin typeface="+mn-lt"/>
              </a:rPr>
              <a:t>Визнач дієвідміну поданих  дієслів.</a:t>
            </a:r>
            <a:r>
              <a:rPr lang="ru-RU" sz="2800" u="sng" dirty="0" smtClean="0">
                <a:latin typeface="+mn-lt"/>
              </a:rPr>
              <a:t/>
            </a:r>
            <a:br>
              <a:rPr lang="ru-RU" sz="2800" u="sng" dirty="0" smtClean="0">
                <a:latin typeface="+mn-lt"/>
              </a:rPr>
            </a:br>
            <a:r>
              <a:rPr lang="ru-RU" sz="2800" u="sng" dirty="0" smtClean="0">
                <a:latin typeface="+mn-lt"/>
              </a:rPr>
              <a:t>І</a:t>
            </a:r>
            <a:r>
              <a:rPr lang="uk-UA" sz="2800" u="sng" dirty="0" smtClean="0">
                <a:latin typeface="+mn-lt"/>
              </a:rPr>
              <a:t>І </a:t>
            </a:r>
            <a:r>
              <a:rPr lang="ru-RU" sz="2800" u="sng" dirty="0" err="1" smtClean="0">
                <a:latin typeface="+mn-lt"/>
              </a:rPr>
              <a:t>варіант</a:t>
            </a:r>
            <a:endParaRPr lang="uk-UA" sz="28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2458616" cy="5112567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Гомонить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Береться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Збудять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Грає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Лежиш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Дружимо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Заспіваєш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Миємо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Галасує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Стоїть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2800" dirty="0" smtClean="0"/>
              <a:t/>
            </a:r>
            <a:br>
              <a:rPr lang="uk-UA" sz="2800" dirty="0" smtClean="0"/>
            </a:br>
            <a:endParaRPr lang="uk-UA" sz="2800" dirty="0"/>
          </a:p>
        </p:txBody>
      </p:sp>
      <p:sp>
        <p:nvSpPr>
          <p:cNvPr id="4" name="Содержимое 2"/>
          <p:cNvSpPr>
            <a:spLocks noGrp="1"/>
          </p:cNvSpPr>
          <p:nvPr>
            <p:ph sz="half" idx="1"/>
          </p:nvPr>
        </p:nvSpPr>
        <p:spPr>
          <a:xfrm>
            <a:off x="2771800" y="1484784"/>
            <a:ext cx="2952328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</a:t>
            </a:r>
            <a:r>
              <a:rPr lang="uk-UA" sz="3200" dirty="0" smtClean="0"/>
              <a:t> дієвідміна;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II</a:t>
            </a:r>
            <a:r>
              <a:rPr lang="uk-UA" sz="3200" dirty="0" smtClean="0"/>
              <a:t> дієвідміна</a:t>
            </a:r>
            <a:r>
              <a:rPr lang="uk-UA" sz="3200" dirty="0" smtClean="0"/>
              <a:t>;</a:t>
            </a:r>
            <a:endParaRPr lang="uk-UA" sz="3200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Autofit/>
          </a:bodyPr>
          <a:lstStyle/>
          <a:p>
            <a:pPr algn="ctr"/>
            <a:r>
              <a:rPr lang="uk-UA" sz="2800" dirty="0" smtClean="0">
                <a:latin typeface="+mn-lt"/>
              </a:rPr>
              <a:t>Визнач дієвідміну поданих  дієслів.</a:t>
            </a:r>
            <a:r>
              <a:rPr lang="ru-RU" sz="2800" u="sng" dirty="0" smtClean="0">
                <a:latin typeface="+mn-lt"/>
              </a:rPr>
              <a:t/>
            </a:r>
            <a:br>
              <a:rPr lang="ru-RU" sz="2800" u="sng" dirty="0" smtClean="0">
                <a:latin typeface="+mn-lt"/>
              </a:rPr>
            </a:br>
            <a:r>
              <a:rPr lang="ru-RU" sz="2800" u="sng" dirty="0" smtClean="0">
                <a:latin typeface="+mn-lt"/>
              </a:rPr>
              <a:t>І</a:t>
            </a:r>
            <a:r>
              <a:rPr lang="uk-UA" sz="2800" u="sng" dirty="0" smtClean="0">
                <a:latin typeface="+mn-lt"/>
              </a:rPr>
              <a:t>І </a:t>
            </a:r>
            <a:r>
              <a:rPr lang="ru-RU" sz="2800" u="sng" dirty="0" err="1" smtClean="0">
                <a:latin typeface="+mn-lt"/>
              </a:rPr>
              <a:t>варіант</a:t>
            </a:r>
            <a:endParaRPr lang="uk-UA" sz="28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2458616" cy="5112567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Гомонить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Береться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Збудять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Грає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Лежиш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Дружимо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Заспіваєш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Миємо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Галасує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Стоїть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2800" dirty="0" smtClean="0"/>
              <a:t/>
            </a:r>
            <a:br>
              <a:rPr lang="uk-UA" sz="2800" dirty="0" smtClean="0"/>
            </a:br>
            <a:endParaRPr lang="uk-UA" sz="2800" dirty="0"/>
          </a:p>
        </p:txBody>
      </p:sp>
      <p:sp>
        <p:nvSpPr>
          <p:cNvPr id="4" name="Содержимое 2"/>
          <p:cNvSpPr>
            <a:spLocks noGrp="1"/>
          </p:cNvSpPr>
          <p:nvPr>
            <p:ph sz="half" idx="1"/>
          </p:nvPr>
        </p:nvSpPr>
        <p:spPr>
          <a:xfrm>
            <a:off x="2771800" y="1484784"/>
            <a:ext cx="2952328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</a:t>
            </a:r>
            <a:r>
              <a:rPr lang="uk-UA" sz="3200" dirty="0" smtClean="0"/>
              <a:t> дієвідміна;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II</a:t>
            </a:r>
            <a:r>
              <a:rPr lang="uk-UA" sz="3200" dirty="0" smtClean="0"/>
              <a:t> дієвідміна;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</a:t>
            </a:r>
            <a:r>
              <a:rPr lang="uk-UA" sz="3200" dirty="0" smtClean="0"/>
              <a:t> дієвідміна</a:t>
            </a:r>
            <a:r>
              <a:rPr lang="uk-UA" sz="3200" dirty="0" smtClean="0"/>
              <a:t>;</a:t>
            </a:r>
            <a:endParaRPr lang="uk-UA" sz="3200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Autofit/>
          </a:bodyPr>
          <a:lstStyle/>
          <a:p>
            <a:pPr algn="ctr"/>
            <a:r>
              <a:rPr lang="uk-UA" sz="2800" dirty="0" smtClean="0">
                <a:latin typeface="+mn-lt"/>
              </a:rPr>
              <a:t>Визнач дієвідміну поданих  дієслів.</a:t>
            </a:r>
            <a:r>
              <a:rPr lang="ru-RU" sz="2800" u="sng" dirty="0" smtClean="0">
                <a:latin typeface="+mn-lt"/>
              </a:rPr>
              <a:t/>
            </a:r>
            <a:br>
              <a:rPr lang="ru-RU" sz="2800" u="sng" dirty="0" smtClean="0">
                <a:latin typeface="+mn-lt"/>
              </a:rPr>
            </a:br>
            <a:r>
              <a:rPr lang="ru-RU" sz="2800" u="sng" dirty="0" smtClean="0">
                <a:latin typeface="+mn-lt"/>
              </a:rPr>
              <a:t>І</a:t>
            </a:r>
            <a:r>
              <a:rPr lang="uk-UA" sz="2800" u="sng" dirty="0" smtClean="0">
                <a:latin typeface="+mn-lt"/>
              </a:rPr>
              <a:t>І </a:t>
            </a:r>
            <a:r>
              <a:rPr lang="ru-RU" sz="2800" u="sng" dirty="0" err="1" smtClean="0">
                <a:latin typeface="+mn-lt"/>
              </a:rPr>
              <a:t>варіант</a:t>
            </a:r>
            <a:endParaRPr lang="uk-UA" sz="28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2458616" cy="5112567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Гомонить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Береться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Збудять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Грає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Лежиш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Дружимо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Заспіваєш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Миємо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Галасує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Стоїть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2800" dirty="0" smtClean="0"/>
              <a:t/>
            </a:r>
            <a:br>
              <a:rPr lang="uk-UA" sz="2800" dirty="0" smtClean="0"/>
            </a:br>
            <a:endParaRPr lang="uk-UA" sz="2800" dirty="0"/>
          </a:p>
        </p:txBody>
      </p:sp>
      <p:sp>
        <p:nvSpPr>
          <p:cNvPr id="4" name="Содержимое 2"/>
          <p:cNvSpPr>
            <a:spLocks noGrp="1"/>
          </p:cNvSpPr>
          <p:nvPr>
            <p:ph sz="half" idx="1"/>
          </p:nvPr>
        </p:nvSpPr>
        <p:spPr>
          <a:xfrm>
            <a:off x="2771800" y="1484784"/>
            <a:ext cx="2952328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</a:t>
            </a:r>
            <a:r>
              <a:rPr lang="uk-UA" sz="3200" dirty="0" smtClean="0"/>
              <a:t> дієвідміна;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II</a:t>
            </a:r>
            <a:r>
              <a:rPr lang="uk-UA" sz="3200" dirty="0" smtClean="0"/>
              <a:t> дієвідміна;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</a:t>
            </a:r>
            <a:r>
              <a:rPr lang="uk-UA" sz="3200" dirty="0" smtClean="0"/>
              <a:t> дієвідміна;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II</a:t>
            </a:r>
            <a:r>
              <a:rPr lang="uk-UA" sz="3200" dirty="0" smtClean="0"/>
              <a:t> дієвідміна</a:t>
            </a:r>
            <a:r>
              <a:rPr lang="uk-UA" sz="3200" dirty="0" smtClean="0"/>
              <a:t>;</a:t>
            </a:r>
            <a:endParaRPr lang="uk-UA" sz="3200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Autofit/>
          </a:bodyPr>
          <a:lstStyle/>
          <a:p>
            <a:pPr algn="ctr"/>
            <a:r>
              <a:rPr lang="uk-UA" sz="2800" dirty="0" smtClean="0">
                <a:latin typeface="+mn-lt"/>
              </a:rPr>
              <a:t>Визнач дієвідміну поданих  дієслів.</a:t>
            </a:r>
            <a:r>
              <a:rPr lang="ru-RU" sz="2800" u="sng" dirty="0" smtClean="0">
                <a:latin typeface="+mn-lt"/>
              </a:rPr>
              <a:t/>
            </a:r>
            <a:br>
              <a:rPr lang="ru-RU" sz="2800" u="sng" dirty="0" smtClean="0">
                <a:latin typeface="+mn-lt"/>
              </a:rPr>
            </a:br>
            <a:r>
              <a:rPr lang="ru-RU" sz="2800" u="sng" dirty="0" smtClean="0">
                <a:latin typeface="+mn-lt"/>
              </a:rPr>
              <a:t>І</a:t>
            </a:r>
            <a:r>
              <a:rPr lang="uk-UA" sz="2800" u="sng" dirty="0" smtClean="0">
                <a:latin typeface="+mn-lt"/>
              </a:rPr>
              <a:t>І </a:t>
            </a:r>
            <a:r>
              <a:rPr lang="ru-RU" sz="2800" u="sng" dirty="0" err="1" smtClean="0">
                <a:latin typeface="+mn-lt"/>
              </a:rPr>
              <a:t>варіант</a:t>
            </a:r>
            <a:endParaRPr lang="uk-UA" sz="28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2458616" cy="5112567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Гомонить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Береться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Збудять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Грає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Лежиш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Дружимо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Заспіваєш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Миємо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Галасує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Стоїть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2800" dirty="0" smtClean="0"/>
              <a:t/>
            </a:r>
            <a:br>
              <a:rPr lang="uk-UA" sz="2800" dirty="0" smtClean="0"/>
            </a:br>
            <a:endParaRPr lang="uk-UA" sz="2800" dirty="0"/>
          </a:p>
        </p:txBody>
      </p:sp>
      <p:sp>
        <p:nvSpPr>
          <p:cNvPr id="4" name="Содержимое 2"/>
          <p:cNvSpPr>
            <a:spLocks noGrp="1"/>
          </p:cNvSpPr>
          <p:nvPr>
            <p:ph sz="half" idx="1"/>
          </p:nvPr>
        </p:nvSpPr>
        <p:spPr>
          <a:xfrm>
            <a:off x="2771800" y="1484784"/>
            <a:ext cx="2952328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</a:t>
            </a:r>
            <a:r>
              <a:rPr lang="uk-UA" sz="3200" dirty="0" smtClean="0"/>
              <a:t> дієвідміна;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II</a:t>
            </a:r>
            <a:r>
              <a:rPr lang="uk-UA" sz="3200" dirty="0" smtClean="0"/>
              <a:t> дієвідміна;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</a:t>
            </a:r>
            <a:r>
              <a:rPr lang="uk-UA" sz="3200" dirty="0" smtClean="0"/>
              <a:t> дієвідміна;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II</a:t>
            </a:r>
            <a:r>
              <a:rPr lang="uk-UA" sz="3200" dirty="0" smtClean="0"/>
              <a:t> дієвідміна;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</a:t>
            </a:r>
            <a:r>
              <a:rPr lang="uk-UA" sz="3200" dirty="0" smtClean="0"/>
              <a:t> дієвідміна</a:t>
            </a:r>
            <a:r>
              <a:rPr lang="uk-UA" sz="3200" dirty="0" smtClean="0"/>
              <a:t>;</a:t>
            </a:r>
            <a:endParaRPr lang="uk-UA" sz="3200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Autofit/>
          </a:bodyPr>
          <a:lstStyle/>
          <a:p>
            <a:pPr algn="ctr"/>
            <a:r>
              <a:rPr lang="uk-UA" sz="2800" dirty="0" smtClean="0">
                <a:latin typeface="+mn-lt"/>
              </a:rPr>
              <a:t>Визнач дієвідміну поданих  дієслів.</a:t>
            </a:r>
            <a:r>
              <a:rPr lang="ru-RU" sz="2800" u="sng" dirty="0" smtClean="0">
                <a:latin typeface="+mn-lt"/>
              </a:rPr>
              <a:t/>
            </a:r>
            <a:br>
              <a:rPr lang="ru-RU" sz="2800" u="sng" dirty="0" smtClean="0">
                <a:latin typeface="+mn-lt"/>
              </a:rPr>
            </a:br>
            <a:r>
              <a:rPr lang="ru-RU" sz="2800" u="sng" dirty="0" smtClean="0">
                <a:latin typeface="+mn-lt"/>
              </a:rPr>
              <a:t>І</a:t>
            </a:r>
            <a:r>
              <a:rPr lang="uk-UA" sz="2800" u="sng" dirty="0" smtClean="0">
                <a:latin typeface="+mn-lt"/>
              </a:rPr>
              <a:t>І </a:t>
            </a:r>
            <a:r>
              <a:rPr lang="ru-RU" sz="2800" u="sng" dirty="0" err="1" smtClean="0">
                <a:latin typeface="+mn-lt"/>
              </a:rPr>
              <a:t>варіант</a:t>
            </a:r>
            <a:endParaRPr lang="uk-UA" sz="28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2458616" cy="5112567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Гомонить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Береться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Збудять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Грає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Лежиш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Дружимо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Заспіваєш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Миємо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Галасує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Стоїть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2800" dirty="0" smtClean="0"/>
              <a:t/>
            </a:r>
            <a:br>
              <a:rPr lang="uk-UA" sz="2800" dirty="0" smtClean="0"/>
            </a:br>
            <a:endParaRPr lang="uk-UA" sz="2800" dirty="0"/>
          </a:p>
        </p:txBody>
      </p:sp>
      <p:sp>
        <p:nvSpPr>
          <p:cNvPr id="4" name="Содержимое 2"/>
          <p:cNvSpPr>
            <a:spLocks noGrp="1"/>
          </p:cNvSpPr>
          <p:nvPr>
            <p:ph sz="half" idx="1"/>
          </p:nvPr>
        </p:nvSpPr>
        <p:spPr>
          <a:xfrm>
            <a:off x="2771800" y="1484784"/>
            <a:ext cx="2952328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</a:t>
            </a:r>
            <a:r>
              <a:rPr lang="uk-UA" sz="3200" dirty="0" smtClean="0"/>
              <a:t> дієвідміна;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II</a:t>
            </a:r>
            <a:r>
              <a:rPr lang="uk-UA" sz="3200" dirty="0" smtClean="0"/>
              <a:t> дієвідміна;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</a:t>
            </a:r>
            <a:r>
              <a:rPr lang="uk-UA" sz="3200" dirty="0" smtClean="0"/>
              <a:t> дієвідміна;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II</a:t>
            </a:r>
            <a:r>
              <a:rPr lang="uk-UA" sz="3200" dirty="0" smtClean="0"/>
              <a:t> дієвідміна;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</a:t>
            </a:r>
            <a:r>
              <a:rPr lang="uk-UA" sz="3200" dirty="0" smtClean="0"/>
              <a:t> дієвідміна;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</a:t>
            </a:r>
            <a:r>
              <a:rPr lang="uk-UA" sz="3200" dirty="0" smtClean="0"/>
              <a:t> дієвідміна</a:t>
            </a:r>
            <a:r>
              <a:rPr lang="uk-UA" sz="3200" dirty="0" smtClean="0"/>
              <a:t>;</a:t>
            </a:r>
            <a:endParaRPr lang="uk-UA" sz="3200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rmAutofit/>
          </a:bodyPr>
          <a:lstStyle/>
          <a:p>
            <a:pPr algn="ctr"/>
            <a:r>
              <a:rPr lang="uk-UA" sz="2800" dirty="0" smtClean="0">
                <a:latin typeface="+mn-lt"/>
              </a:rPr>
              <a:t>Визнач дієвідміну поданих  дієслів.</a:t>
            </a:r>
            <a:br>
              <a:rPr lang="uk-UA" sz="2800" dirty="0" smtClean="0">
                <a:latin typeface="+mn-lt"/>
              </a:rPr>
            </a:br>
            <a:r>
              <a:rPr lang="ru-RU" sz="2800" u="sng" dirty="0" smtClean="0">
                <a:latin typeface="+mn-lt"/>
              </a:rPr>
              <a:t>І</a:t>
            </a:r>
            <a:r>
              <a:rPr lang="uk-UA" sz="2800" u="sng" dirty="0" smtClean="0">
                <a:latin typeface="+mn-lt"/>
              </a:rPr>
              <a:t> </a:t>
            </a:r>
            <a:r>
              <a:rPr lang="ru-RU" sz="2800" u="sng" dirty="0" err="1" smtClean="0">
                <a:latin typeface="+mn-lt"/>
              </a:rPr>
              <a:t>варіант</a:t>
            </a:r>
            <a:endParaRPr lang="uk-UA" sz="28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1738536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Любить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Йдуть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Пахне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Мріє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Хилить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Полину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Змінюю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Вчать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Сплю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Полечу</a:t>
            </a:r>
          </a:p>
          <a:p>
            <a:pPr marL="0" indent="0">
              <a:spcBef>
                <a:spcPts val="0"/>
              </a:spcBef>
              <a:buNone/>
            </a:pPr>
            <a:endParaRPr lang="uk-UA" sz="2800" dirty="0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Autofit/>
          </a:bodyPr>
          <a:lstStyle/>
          <a:p>
            <a:pPr algn="ctr"/>
            <a:r>
              <a:rPr lang="uk-UA" sz="2800" dirty="0" smtClean="0">
                <a:latin typeface="+mn-lt"/>
              </a:rPr>
              <a:t>Визнач дієвідміну поданих  дієслів.</a:t>
            </a:r>
            <a:r>
              <a:rPr lang="ru-RU" sz="2800" u="sng" dirty="0" smtClean="0">
                <a:latin typeface="+mn-lt"/>
              </a:rPr>
              <a:t/>
            </a:r>
            <a:br>
              <a:rPr lang="ru-RU" sz="2800" u="sng" dirty="0" smtClean="0">
                <a:latin typeface="+mn-lt"/>
              </a:rPr>
            </a:br>
            <a:r>
              <a:rPr lang="ru-RU" sz="2800" u="sng" dirty="0" smtClean="0">
                <a:latin typeface="+mn-lt"/>
              </a:rPr>
              <a:t>І</a:t>
            </a:r>
            <a:r>
              <a:rPr lang="uk-UA" sz="2800" u="sng" dirty="0" smtClean="0">
                <a:latin typeface="+mn-lt"/>
              </a:rPr>
              <a:t>І </a:t>
            </a:r>
            <a:r>
              <a:rPr lang="ru-RU" sz="2800" u="sng" dirty="0" err="1" smtClean="0">
                <a:latin typeface="+mn-lt"/>
              </a:rPr>
              <a:t>варіант</a:t>
            </a:r>
            <a:endParaRPr lang="uk-UA" sz="28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2458616" cy="5112567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Гомонить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Береться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Збудять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Грає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Лежиш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Дружимо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Заспіваєш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Миємо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Галасує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Стоїть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2800" dirty="0" smtClean="0"/>
              <a:t/>
            </a:r>
            <a:br>
              <a:rPr lang="uk-UA" sz="2800" dirty="0" smtClean="0"/>
            </a:br>
            <a:endParaRPr lang="uk-UA" sz="2800" dirty="0"/>
          </a:p>
        </p:txBody>
      </p:sp>
      <p:sp>
        <p:nvSpPr>
          <p:cNvPr id="4" name="Содержимое 2"/>
          <p:cNvSpPr>
            <a:spLocks noGrp="1"/>
          </p:cNvSpPr>
          <p:nvPr>
            <p:ph sz="half" idx="1"/>
          </p:nvPr>
        </p:nvSpPr>
        <p:spPr>
          <a:xfrm>
            <a:off x="2771800" y="1484784"/>
            <a:ext cx="2952328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</a:t>
            </a:r>
            <a:r>
              <a:rPr lang="uk-UA" sz="3200" dirty="0" smtClean="0"/>
              <a:t> дієвідміна;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II</a:t>
            </a:r>
            <a:r>
              <a:rPr lang="uk-UA" sz="3200" dirty="0" smtClean="0"/>
              <a:t> дієвідміна;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</a:t>
            </a:r>
            <a:r>
              <a:rPr lang="uk-UA" sz="3200" dirty="0" smtClean="0"/>
              <a:t> дієвідміна;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II</a:t>
            </a:r>
            <a:r>
              <a:rPr lang="uk-UA" sz="3200" dirty="0" smtClean="0"/>
              <a:t> дієвідміна;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</a:t>
            </a:r>
            <a:r>
              <a:rPr lang="uk-UA" sz="3200" dirty="0" smtClean="0"/>
              <a:t> дієвідміна;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</a:t>
            </a:r>
            <a:r>
              <a:rPr lang="uk-UA" sz="3200" dirty="0" smtClean="0"/>
              <a:t> дієвідміна;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II</a:t>
            </a:r>
            <a:r>
              <a:rPr lang="uk-UA" sz="3200" dirty="0" smtClean="0"/>
              <a:t> дієвідміна</a:t>
            </a:r>
            <a:r>
              <a:rPr lang="uk-UA" sz="3200" dirty="0" smtClean="0"/>
              <a:t>;</a:t>
            </a:r>
            <a:endParaRPr lang="uk-UA" sz="3200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Autofit/>
          </a:bodyPr>
          <a:lstStyle/>
          <a:p>
            <a:pPr algn="ctr"/>
            <a:r>
              <a:rPr lang="uk-UA" sz="2800" dirty="0" smtClean="0">
                <a:latin typeface="+mn-lt"/>
              </a:rPr>
              <a:t>Визнач дієвідміну поданих  дієслів.</a:t>
            </a:r>
            <a:r>
              <a:rPr lang="ru-RU" sz="2800" u="sng" dirty="0" smtClean="0">
                <a:latin typeface="+mn-lt"/>
              </a:rPr>
              <a:t/>
            </a:r>
            <a:br>
              <a:rPr lang="ru-RU" sz="2800" u="sng" dirty="0" smtClean="0">
                <a:latin typeface="+mn-lt"/>
              </a:rPr>
            </a:br>
            <a:r>
              <a:rPr lang="ru-RU" sz="2800" u="sng" dirty="0" smtClean="0">
                <a:latin typeface="+mn-lt"/>
              </a:rPr>
              <a:t>І</a:t>
            </a:r>
            <a:r>
              <a:rPr lang="uk-UA" sz="2800" u="sng" dirty="0" smtClean="0">
                <a:latin typeface="+mn-lt"/>
              </a:rPr>
              <a:t>І </a:t>
            </a:r>
            <a:r>
              <a:rPr lang="ru-RU" sz="2800" u="sng" dirty="0" err="1" smtClean="0">
                <a:latin typeface="+mn-lt"/>
              </a:rPr>
              <a:t>варіант</a:t>
            </a:r>
            <a:endParaRPr lang="uk-UA" sz="28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2458616" cy="5112567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Гомонить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Береться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Збудять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Грає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Лежиш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Дружимо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Заспіваєш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Миємо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Галасує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Стоїть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2800" dirty="0" smtClean="0"/>
              <a:t/>
            </a:r>
            <a:br>
              <a:rPr lang="uk-UA" sz="2800" dirty="0" smtClean="0"/>
            </a:br>
            <a:endParaRPr lang="uk-UA" sz="2800" dirty="0"/>
          </a:p>
        </p:txBody>
      </p:sp>
      <p:sp>
        <p:nvSpPr>
          <p:cNvPr id="4" name="Содержимое 2"/>
          <p:cNvSpPr>
            <a:spLocks noGrp="1"/>
          </p:cNvSpPr>
          <p:nvPr>
            <p:ph sz="half" idx="1"/>
          </p:nvPr>
        </p:nvSpPr>
        <p:spPr>
          <a:xfrm>
            <a:off x="2771800" y="1484784"/>
            <a:ext cx="2952328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</a:t>
            </a:r>
            <a:r>
              <a:rPr lang="uk-UA" sz="3200" dirty="0" smtClean="0"/>
              <a:t> дієвідміна;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II</a:t>
            </a:r>
            <a:r>
              <a:rPr lang="uk-UA" sz="3200" dirty="0" smtClean="0"/>
              <a:t> дієвідміна;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</a:t>
            </a:r>
            <a:r>
              <a:rPr lang="uk-UA" sz="3200" dirty="0" smtClean="0"/>
              <a:t> дієвідміна;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II</a:t>
            </a:r>
            <a:r>
              <a:rPr lang="uk-UA" sz="3200" dirty="0" smtClean="0"/>
              <a:t> дієвідміна;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</a:t>
            </a:r>
            <a:r>
              <a:rPr lang="uk-UA" sz="3200" dirty="0" smtClean="0"/>
              <a:t> дієвідміна;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</a:t>
            </a:r>
            <a:r>
              <a:rPr lang="uk-UA" sz="3200" dirty="0" smtClean="0"/>
              <a:t> дієвідміна;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II</a:t>
            </a:r>
            <a:r>
              <a:rPr lang="uk-UA" sz="3200" dirty="0" smtClean="0"/>
              <a:t> дієвідміна;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II</a:t>
            </a:r>
            <a:r>
              <a:rPr lang="uk-UA" sz="3200" dirty="0" smtClean="0"/>
              <a:t> дієвідміна</a:t>
            </a:r>
            <a:r>
              <a:rPr lang="uk-UA" sz="3200" dirty="0" smtClean="0"/>
              <a:t>;</a:t>
            </a:r>
            <a:endParaRPr lang="uk-UA" sz="3200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Autofit/>
          </a:bodyPr>
          <a:lstStyle/>
          <a:p>
            <a:pPr algn="ctr"/>
            <a:r>
              <a:rPr lang="uk-UA" sz="2800" dirty="0" smtClean="0">
                <a:latin typeface="+mn-lt"/>
              </a:rPr>
              <a:t>Визнач дієвідміну поданих  дієслів.</a:t>
            </a:r>
            <a:r>
              <a:rPr lang="ru-RU" sz="2800" u="sng" dirty="0" smtClean="0">
                <a:latin typeface="+mn-lt"/>
              </a:rPr>
              <a:t/>
            </a:r>
            <a:br>
              <a:rPr lang="ru-RU" sz="2800" u="sng" dirty="0" smtClean="0">
                <a:latin typeface="+mn-lt"/>
              </a:rPr>
            </a:br>
            <a:r>
              <a:rPr lang="ru-RU" sz="2800" u="sng" dirty="0" smtClean="0">
                <a:latin typeface="+mn-lt"/>
              </a:rPr>
              <a:t>І</a:t>
            </a:r>
            <a:r>
              <a:rPr lang="uk-UA" sz="2800" u="sng" dirty="0" smtClean="0">
                <a:latin typeface="+mn-lt"/>
              </a:rPr>
              <a:t>І </a:t>
            </a:r>
            <a:r>
              <a:rPr lang="ru-RU" sz="2800" u="sng" dirty="0" err="1" smtClean="0">
                <a:latin typeface="+mn-lt"/>
              </a:rPr>
              <a:t>варіант</a:t>
            </a:r>
            <a:endParaRPr lang="uk-UA" sz="28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2458616" cy="5112567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Гомонить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Береться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Збудять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Грає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Лежиш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Дружимо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Заспіваєш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Миємо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Галасує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Стоїть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2800" dirty="0" smtClean="0"/>
              <a:t/>
            </a:r>
            <a:br>
              <a:rPr lang="uk-UA" sz="2800" dirty="0" smtClean="0"/>
            </a:br>
            <a:endParaRPr lang="uk-UA" sz="2800" dirty="0"/>
          </a:p>
        </p:txBody>
      </p:sp>
      <p:sp>
        <p:nvSpPr>
          <p:cNvPr id="4" name="Содержимое 2"/>
          <p:cNvSpPr>
            <a:spLocks noGrp="1"/>
          </p:cNvSpPr>
          <p:nvPr>
            <p:ph sz="half" idx="1"/>
          </p:nvPr>
        </p:nvSpPr>
        <p:spPr>
          <a:xfrm>
            <a:off x="2771800" y="1484784"/>
            <a:ext cx="2952328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</a:t>
            </a:r>
            <a:r>
              <a:rPr lang="uk-UA" sz="3200" dirty="0" smtClean="0"/>
              <a:t> дієвідміна;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II</a:t>
            </a:r>
            <a:r>
              <a:rPr lang="uk-UA" sz="3200" dirty="0" smtClean="0"/>
              <a:t> дієвідміна;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</a:t>
            </a:r>
            <a:r>
              <a:rPr lang="uk-UA" sz="3200" dirty="0" smtClean="0"/>
              <a:t> дієвідміна;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II</a:t>
            </a:r>
            <a:r>
              <a:rPr lang="uk-UA" sz="3200" dirty="0" smtClean="0"/>
              <a:t> дієвідміна;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</a:t>
            </a:r>
            <a:r>
              <a:rPr lang="uk-UA" sz="3200" dirty="0" smtClean="0"/>
              <a:t> дієвідміна;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</a:t>
            </a:r>
            <a:r>
              <a:rPr lang="uk-UA" sz="3200" dirty="0" smtClean="0"/>
              <a:t> дієвідміна;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II</a:t>
            </a:r>
            <a:r>
              <a:rPr lang="uk-UA" sz="3200" dirty="0" smtClean="0"/>
              <a:t> дієвідміна;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II</a:t>
            </a:r>
            <a:r>
              <a:rPr lang="uk-UA" sz="3200" dirty="0" smtClean="0"/>
              <a:t> дієвідміна;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II</a:t>
            </a:r>
            <a:r>
              <a:rPr lang="uk-UA" sz="3200" dirty="0" smtClean="0"/>
              <a:t> дієвідміна</a:t>
            </a:r>
            <a:r>
              <a:rPr lang="uk-UA" sz="3200" dirty="0" smtClean="0"/>
              <a:t>;</a:t>
            </a:r>
            <a:endParaRPr lang="uk-UA" sz="3200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Autofit/>
          </a:bodyPr>
          <a:lstStyle/>
          <a:p>
            <a:pPr algn="ctr"/>
            <a:r>
              <a:rPr lang="uk-UA" sz="2800" dirty="0" smtClean="0">
                <a:latin typeface="+mn-lt"/>
              </a:rPr>
              <a:t>Визнач дієвідміну поданих  дієслів.</a:t>
            </a:r>
            <a:r>
              <a:rPr lang="ru-RU" sz="2800" u="sng" dirty="0" smtClean="0">
                <a:latin typeface="+mn-lt"/>
              </a:rPr>
              <a:t/>
            </a:r>
            <a:br>
              <a:rPr lang="ru-RU" sz="2800" u="sng" dirty="0" smtClean="0">
                <a:latin typeface="+mn-lt"/>
              </a:rPr>
            </a:br>
            <a:r>
              <a:rPr lang="ru-RU" sz="2800" u="sng" dirty="0" smtClean="0">
                <a:latin typeface="+mn-lt"/>
              </a:rPr>
              <a:t>І</a:t>
            </a:r>
            <a:r>
              <a:rPr lang="uk-UA" sz="2800" u="sng" dirty="0" smtClean="0">
                <a:latin typeface="+mn-lt"/>
              </a:rPr>
              <a:t>І </a:t>
            </a:r>
            <a:r>
              <a:rPr lang="ru-RU" sz="2800" u="sng" dirty="0" err="1" smtClean="0">
                <a:latin typeface="+mn-lt"/>
              </a:rPr>
              <a:t>варіант</a:t>
            </a:r>
            <a:endParaRPr lang="uk-UA" sz="28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2458616" cy="5112567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Гомонить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Береться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Збудять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Грає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Лежиш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Дружимо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Заспіваєш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Миємо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Галасує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Стоїть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2800" dirty="0" smtClean="0"/>
              <a:t/>
            </a:r>
            <a:br>
              <a:rPr lang="uk-UA" sz="2800" dirty="0" smtClean="0"/>
            </a:br>
            <a:endParaRPr lang="uk-UA" sz="2800" dirty="0"/>
          </a:p>
        </p:txBody>
      </p:sp>
      <p:sp>
        <p:nvSpPr>
          <p:cNvPr id="4" name="Содержимое 2"/>
          <p:cNvSpPr>
            <a:spLocks noGrp="1"/>
          </p:cNvSpPr>
          <p:nvPr>
            <p:ph sz="half" idx="1"/>
          </p:nvPr>
        </p:nvSpPr>
        <p:spPr>
          <a:xfrm>
            <a:off x="2771800" y="1484784"/>
            <a:ext cx="2952328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</a:t>
            </a:r>
            <a:r>
              <a:rPr lang="uk-UA" sz="3200" dirty="0" smtClean="0"/>
              <a:t> дієвідміна;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II</a:t>
            </a:r>
            <a:r>
              <a:rPr lang="uk-UA" sz="3200" dirty="0" smtClean="0"/>
              <a:t> дієвідміна;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</a:t>
            </a:r>
            <a:r>
              <a:rPr lang="uk-UA" sz="3200" dirty="0" smtClean="0"/>
              <a:t> дієвідміна;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II</a:t>
            </a:r>
            <a:r>
              <a:rPr lang="uk-UA" sz="3200" dirty="0" smtClean="0"/>
              <a:t> дієвідміна;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</a:t>
            </a:r>
            <a:r>
              <a:rPr lang="uk-UA" sz="3200" dirty="0" smtClean="0"/>
              <a:t> дієвідміна;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</a:t>
            </a:r>
            <a:r>
              <a:rPr lang="uk-UA" sz="3200" dirty="0" smtClean="0"/>
              <a:t> дієвідміна;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II</a:t>
            </a:r>
            <a:r>
              <a:rPr lang="uk-UA" sz="3200" dirty="0" smtClean="0"/>
              <a:t> дієвідміна;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II</a:t>
            </a:r>
            <a:r>
              <a:rPr lang="uk-UA" sz="3200" dirty="0" smtClean="0"/>
              <a:t> дієвідміна;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200" smtClean="0"/>
              <a:t>II</a:t>
            </a:r>
            <a:r>
              <a:rPr lang="uk-UA" sz="3200" smtClean="0"/>
              <a:t> </a:t>
            </a:r>
            <a:r>
              <a:rPr lang="uk-UA" sz="3200" dirty="0" smtClean="0"/>
              <a:t>дієвідміна;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</a:t>
            </a:r>
            <a:r>
              <a:rPr lang="uk-UA" sz="3200" dirty="0" smtClean="0"/>
              <a:t> дієвідміна.</a:t>
            </a:r>
            <a:endParaRPr lang="uk-UA" sz="3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rmAutofit/>
          </a:bodyPr>
          <a:lstStyle/>
          <a:p>
            <a:pPr algn="ctr"/>
            <a:r>
              <a:rPr lang="uk-UA" sz="2800" dirty="0" smtClean="0">
                <a:latin typeface="+mn-lt"/>
              </a:rPr>
              <a:t>Визнач дієвідміну поданих  дієслів.</a:t>
            </a:r>
            <a:br>
              <a:rPr lang="uk-UA" sz="2800" dirty="0" smtClean="0">
                <a:latin typeface="+mn-lt"/>
              </a:rPr>
            </a:br>
            <a:r>
              <a:rPr lang="ru-RU" sz="2800" u="sng" dirty="0" smtClean="0">
                <a:latin typeface="+mn-lt"/>
              </a:rPr>
              <a:t>І</a:t>
            </a:r>
            <a:r>
              <a:rPr lang="uk-UA" sz="2800" u="sng" dirty="0" smtClean="0">
                <a:latin typeface="+mn-lt"/>
              </a:rPr>
              <a:t> </a:t>
            </a:r>
            <a:r>
              <a:rPr lang="ru-RU" sz="2800" u="sng" dirty="0" err="1" smtClean="0">
                <a:latin typeface="+mn-lt"/>
              </a:rPr>
              <a:t>варіант</a:t>
            </a:r>
            <a:endParaRPr lang="uk-UA" sz="28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2026568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Любить – 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Йдуть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Пахне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Мріє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Хилить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Полину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Змінюю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Вчать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Сплю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Полечу –</a:t>
            </a:r>
          </a:p>
          <a:p>
            <a:pPr marL="0" indent="0">
              <a:spcBef>
                <a:spcPts val="0"/>
              </a:spcBef>
              <a:buNone/>
            </a:pPr>
            <a:endParaRPr lang="uk-UA" sz="2800" dirty="0"/>
          </a:p>
        </p:txBody>
      </p:sp>
      <p:sp>
        <p:nvSpPr>
          <p:cNvPr id="4" name="Содержимое 2"/>
          <p:cNvSpPr>
            <a:spLocks noGrp="1"/>
          </p:cNvSpPr>
          <p:nvPr>
            <p:ph sz="half" idx="1"/>
          </p:nvPr>
        </p:nvSpPr>
        <p:spPr>
          <a:xfrm>
            <a:off x="2411760" y="1484784"/>
            <a:ext cx="2952328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</a:t>
            </a:r>
            <a:r>
              <a:rPr lang="uk-UA" sz="3200" dirty="0" smtClean="0"/>
              <a:t> дієвідміна</a:t>
            </a:r>
            <a:r>
              <a:rPr lang="uk-UA" sz="3200" dirty="0" smtClean="0"/>
              <a:t>;</a:t>
            </a:r>
            <a:endParaRPr lang="uk-UA" sz="3200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rmAutofit/>
          </a:bodyPr>
          <a:lstStyle/>
          <a:p>
            <a:pPr algn="ctr"/>
            <a:r>
              <a:rPr lang="uk-UA" sz="2800" dirty="0" smtClean="0">
                <a:latin typeface="+mn-lt"/>
              </a:rPr>
              <a:t>Визнач дієвідміну поданих  дієслів.</a:t>
            </a:r>
            <a:br>
              <a:rPr lang="uk-UA" sz="2800" dirty="0" smtClean="0">
                <a:latin typeface="+mn-lt"/>
              </a:rPr>
            </a:br>
            <a:r>
              <a:rPr lang="ru-RU" sz="2800" u="sng" dirty="0" smtClean="0">
                <a:latin typeface="+mn-lt"/>
              </a:rPr>
              <a:t>І</a:t>
            </a:r>
            <a:r>
              <a:rPr lang="uk-UA" sz="2800" u="sng" dirty="0" smtClean="0">
                <a:latin typeface="+mn-lt"/>
              </a:rPr>
              <a:t> </a:t>
            </a:r>
            <a:r>
              <a:rPr lang="ru-RU" sz="2800" u="sng" dirty="0" err="1" smtClean="0">
                <a:latin typeface="+mn-lt"/>
              </a:rPr>
              <a:t>варіант</a:t>
            </a:r>
            <a:endParaRPr lang="uk-UA" sz="28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2026568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Любить – 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Йдуть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Пахне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Мріє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Хилить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Полину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Змінюю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Вчать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Сплю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Полечу –</a:t>
            </a:r>
          </a:p>
          <a:p>
            <a:pPr marL="0" indent="0">
              <a:spcBef>
                <a:spcPts val="0"/>
              </a:spcBef>
              <a:buNone/>
            </a:pPr>
            <a:endParaRPr lang="uk-UA" sz="2800" dirty="0"/>
          </a:p>
        </p:txBody>
      </p:sp>
      <p:sp>
        <p:nvSpPr>
          <p:cNvPr id="4" name="Содержимое 2"/>
          <p:cNvSpPr>
            <a:spLocks noGrp="1"/>
          </p:cNvSpPr>
          <p:nvPr>
            <p:ph sz="half" idx="1"/>
          </p:nvPr>
        </p:nvSpPr>
        <p:spPr>
          <a:xfrm>
            <a:off x="2411760" y="1484784"/>
            <a:ext cx="2952328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</a:t>
            </a:r>
            <a:r>
              <a:rPr lang="uk-UA" sz="3200" dirty="0" smtClean="0"/>
              <a:t> дієвідміна;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II</a:t>
            </a:r>
            <a:r>
              <a:rPr lang="uk-UA" sz="3200" dirty="0" smtClean="0"/>
              <a:t> дієвідміна;</a:t>
            </a:r>
          </a:p>
          <a:p>
            <a:pPr marL="0" indent="0">
              <a:spcBef>
                <a:spcPts val="0"/>
              </a:spcBef>
              <a:buNone/>
            </a:pPr>
            <a:endParaRPr lang="uk-UA" sz="3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rmAutofit/>
          </a:bodyPr>
          <a:lstStyle/>
          <a:p>
            <a:pPr algn="ctr"/>
            <a:r>
              <a:rPr lang="uk-UA" sz="2800" dirty="0" smtClean="0">
                <a:latin typeface="+mn-lt"/>
              </a:rPr>
              <a:t>Визнач дієвідміну поданих  дієслів.</a:t>
            </a:r>
            <a:br>
              <a:rPr lang="uk-UA" sz="2800" dirty="0" smtClean="0">
                <a:latin typeface="+mn-lt"/>
              </a:rPr>
            </a:br>
            <a:r>
              <a:rPr lang="ru-RU" sz="2800" u="sng" dirty="0" smtClean="0">
                <a:latin typeface="+mn-lt"/>
              </a:rPr>
              <a:t>І</a:t>
            </a:r>
            <a:r>
              <a:rPr lang="uk-UA" sz="2800" u="sng" dirty="0" smtClean="0">
                <a:latin typeface="+mn-lt"/>
              </a:rPr>
              <a:t> </a:t>
            </a:r>
            <a:r>
              <a:rPr lang="ru-RU" sz="2800" u="sng" dirty="0" err="1" smtClean="0">
                <a:latin typeface="+mn-lt"/>
              </a:rPr>
              <a:t>варіант</a:t>
            </a:r>
            <a:endParaRPr lang="uk-UA" sz="28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2026568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Любить – 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Йдуть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Пахне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Мріє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Хилить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Полину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Змінюю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Вчать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Сплю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Полечу –</a:t>
            </a:r>
          </a:p>
          <a:p>
            <a:pPr marL="0" indent="0">
              <a:spcBef>
                <a:spcPts val="0"/>
              </a:spcBef>
              <a:buNone/>
            </a:pPr>
            <a:endParaRPr lang="uk-UA" sz="2800" dirty="0"/>
          </a:p>
        </p:txBody>
      </p:sp>
      <p:sp>
        <p:nvSpPr>
          <p:cNvPr id="4" name="Содержимое 2"/>
          <p:cNvSpPr>
            <a:spLocks noGrp="1"/>
          </p:cNvSpPr>
          <p:nvPr>
            <p:ph sz="half" idx="1"/>
          </p:nvPr>
        </p:nvSpPr>
        <p:spPr>
          <a:xfrm>
            <a:off x="2411760" y="1484784"/>
            <a:ext cx="2952328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</a:t>
            </a:r>
            <a:r>
              <a:rPr lang="uk-UA" sz="3200" dirty="0" smtClean="0"/>
              <a:t> дієвідміна;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II</a:t>
            </a:r>
            <a:r>
              <a:rPr lang="uk-UA" sz="3200" dirty="0" smtClean="0"/>
              <a:t> дієвідміна;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II</a:t>
            </a:r>
            <a:r>
              <a:rPr lang="uk-UA" sz="3200" dirty="0" smtClean="0"/>
              <a:t> дієвідміна</a:t>
            </a:r>
            <a:r>
              <a:rPr lang="uk-UA" sz="3200" dirty="0" smtClean="0"/>
              <a:t>;</a:t>
            </a:r>
            <a:endParaRPr lang="uk-UA" sz="3200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rmAutofit/>
          </a:bodyPr>
          <a:lstStyle/>
          <a:p>
            <a:pPr algn="ctr"/>
            <a:r>
              <a:rPr lang="uk-UA" sz="2800" dirty="0" smtClean="0">
                <a:latin typeface="+mn-lt"/>
              </a:rPr>
              <a:t>Визнач дієвідміну поданих  дієслів.</a:t>
            </a:r>
            <a:br>
              <a:rPr lang="uk-UA" sz="2800" dirty="0" smtClean="0">
                <a:latin typeface="+mn-lt"/>
              </a:rPr>
            </a:br>
            <a:r>
              <a:rPr lang="ru-RU" sz="2800" u="sng" dirty="0" smtClean="0">
                <a:latin typeface="+mn-lt"/>
              </a:rPr>
              <a:t>І</a:t>
            </a:r>
            <a:r>
              <a:rPr lang="uk-UA" sz="2800" u="sng" dirty="0" smtClean="0">
                <a:latin typeface="+mn-lt"/>
              </a:rPr>
              <a:t> </a:t>
            </a:r>
            <a:r>
              <a:rPr lang="ru-RU" sz="2800" u="sng" dirty="0" err="1" smtClean="0">
                <a:latin typeface="+mn-lt"/>
              </a:rPr>
              <a:t>варіант</a:t>
            </a:r>
            <a:endParaRPr lang="uk-UA" sz="28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2026568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Любить – 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Йдуть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Пахне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Мріє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Хилить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Полину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Змінюю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Вчать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Сплю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Полечу –</a:t>
            </a:r>
          </a:p>
          <a:p>
            <a:pPr marL="0" indent="0">
              <a:spcBef>
                <a:spcPts val="0"/>
              </a:spcBef>
              <a:buNone/>
            </a:pPr>
            <a:endParaRPr lang="uk-UA" sz="2800" dirty="0"/>
          </a:p>
        </p:txBody>
      </p:sp>
      <p:sp>
        <p:nvSpPr>
          <p:cNvPr id="4" name="Содержимое 2"/>
          <p:cNvSpPr>
            <a:spLocks noGrp="1"/>
          </p:cNvSpPr>
          <p:nvPr>
            <p:ph sz="half" idx="1"/>
          </p:nvPr>
        </p:nvSpPr>
        <p:spPr>
          <a:xfrm>
            <a:off x="2411760" y="1484784"/>
            <a:ext cx="2952328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</a:t>
            </a:r>
            <a:r>
              <a:rPr lang="uk-UA" sz="3200" dirty="0" smtClean="0"/>
              <a:t> дієвідміна;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II</a:t>
            </a:r>
            <a:r>
              <a:rPr lang="uk-UA" sz="3200" dirty="0" smtClean="0"/>
              <a:t> дієвідміна;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II</a:t>
            </a:r>
            <a:r>
              <a:rPr lang="uk-UA" sz="3200" dirty="0" smtClean="0"/>
              <a:t> дієвідміна;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II</a:t>
            </a:r>
            <a:r>
              <a:rPr lang="uk-UA" sz="3200" dirty="0" smtClean="0"/>
              <a:t> дієвідміна</a:t>
            </a:r>
            <a:r>
              <a:rPr lang="uk-UA" sz="3200" dirty="0" smtClean="0"/>
              <a:t>;</a:t>
            </a:r>
            <a:endParaRPr lang="uk-UA" sz="3200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rmAutofit/>
          </a:bodyPr>
          <a:lstStyle/>
          <a:p>
            <a:pPr algn="ctr"/>
            <a:r>
              <a:rPr lang="uk-UA" sz="2800" dirty="0" smtClean="0">
                <a:latin typeface="+mn-lt"/>
              </a:rPr>
              <a:t>Визнач дієвідміну поданих  дієслів.</a:t>
            </a:r>
            <a:br>
              <a:rPr lang="uk-UA" sz="2800" dirty="0" smtClean="0">
                <a:latin typeface="+mn-lt"/>
              </a:rPr>
            </a:br>
            <a:r>
              <a:rPr lang="ru-RU" sz="2800" u="sng" dirty="0" smtClean="0">
                <a:latin typeface="+mn-lt"/>
              </a:rPr>
              <a:t>І</a:t>
            </a:r>
            <a:r>
              <a:rPr lang="uk-UA" sz="2800" u="sng" dirty="0" smtClean="0">
                <a:latin typeface="+mn-lt"/>
              </a:rPr>
              <a:t> </a:t>
            </a:r>
            <a:r>
              <a:rPr lang="ru-RU" sz="2800" u="sng" dirty="0" err="1" smtClean="0">
                <a:latin typeface="+mn-lt"/>
              </a:rPr>
              <a:t>варіант</a:t>
            </a:r>
            <a:endParaRPr lang="uk-UA" sz="28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2026568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Любить – 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Йдуть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Пахне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Мріє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Хилить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Полину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Змінюю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Вчать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Сплю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Полечу –</a:t>
            </a:r>
          </a:p>
          <a:p>
            <a:pPr marL="0" indent="0">
              <a:spcBef>
                <a:spcPts val="0"/>
              </a:spcBef>
              <a:buNone/>
            </a:pPr>
            <a:endParaRPr lang="uk-UA" sz="2800" dirty="0"/>
          </a:p>
        </p:txBody>
      </p:sp>
      <p:sp>
        <p:nvSpPr>
          <p:cNvPr id="4" name="Содержимое 2"/>
          <p:cNvSpPr>
            <a:spLocks noGrp="1"/>
          </p:cNvSpPr>
          <p:nvPr>
            <p:ph sz="half" idx="1"/>
          </p:nvPr>
        </p:nvSpPr>
        <p:spPr>
          <a:xfrm>
            <a:off x="2411760" y="1484784"/>
            <a:ext cx="2952328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</a:t>
            </a:r>
            <a:r>
              <a:rPr lang="uk-UA" sz="3200" dirty="0" smtClean="0"/>
              <a:t> дієвідміна;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II</a:t>
            </a:r>
            <a:r>
              <a:rPr lang="uk-UA" sz="3200" dirty="0" smtClean="0"/>
              <a:t> дієвідміна;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II</a:t>
            </a:r>
            <a:r>
              <a:rPr lang="uk-UA" sz="3200" dirty="0" smtClean="0"/>
              <a:t> дієвідміна;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II</a:t>
            </a:r>
            <a:r>
              <a:rPr lang="uk-UA" sz="3200" dirty="0" smtClean="0"/>
              <a:t> дієвідміна;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</a:t>
            </a:r>
            <a:r>
              <a:rPr lang="uk-UA" sz="3200" dirty="0" smtClean="0"/>
              <a:t> дієвідміна</a:t>
            </a:r>
            <a:r>
              <a:rPr lang="uk-UA" sz="3200" dirty="0" smtClean="0"/>
              <a:t>;</a:t>
            </a:r>
            <a:endParaRPr lang="uk-UA" sz="3200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rmAutofit/>
          </a:bodyPr>
          <a:lstStyle/>
          <a:p>
            <a:pPr algn="ctr"/>
            <a:r>
              <a:rPr lang="uk-UA" sz="2800" dirty="0" smtClean="0">
                <a:latin typeface="+mn-lt"/>
              </a:rPr>
              <a:t>Визнач дієвідміну поданих  дієслів.</a:t>
            </a:r>
            <a:br>
              <a:rPr lang="uk-UA" sz="2800" dirty="0" smtClean="0">
                <a:latin typeface="+mn-lt"/>
              </a:rPr>
            </a:br>
            <a:r>
              <a:rPr lang="ru-RU" sz="2800" u="sng" dirty="0" smtClean="0">
                <a:latin typeface="+mn-lt"/>
              </a:rPr>
              <a:t>І</a:t>
            </a:r>
            <a:r>
              <a:rPr lang="uk-UA" sz="2800" u="sng" dirty="0" smtClean="0">
                <a:latin typeface="+mn-lt"/>
              </a:rPr>
              <a:t> </a:t>
            </a:r>
            <a:r>
              <a:rPr lang="ru-RU" sz="2800" u="sng" dirty="0" err="1" smtClean="0">
                <a:latin typeface="+mn-lt"/>
              </a:rPr>
              <a:t>варіант</a:t>
            </a:r>
            <a:endParaRPr lang="uk-UA" sz="28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2026568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Любить – 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Йдуть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Пахне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Мріє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Хилить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Полину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Змінюю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Вчать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Сплю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Полечу –</a:t>
            </a:r>
          </a:p>
          <a:p>
            <a:pPr marL="0" indent="0">
              <a:spcBef>
                <a:spcPts val="0"/>
              </a:spcBef>
              <a:buNone/>
            </a:pPr>
            <a:endParaRPr lang="uk-UA" sz="2800" dirty="0"/>
          </a:p>
        </p:txBody>
      </p:sp>
      <p:sp>
        <p:nvSpPr>
          <p:cNvPr id="4" name="Содержимое 2"/>
          <p:cNvSpPr>
            <a:spLocks noGrp="1"/>
          </p:cNvSpPr>
          <p:nvPr>
            <p:ph sz="half" idx="1"/>
          </p:nvPr>
        </p:nvSpPr>
        <p:spPr>
          <a:xfrm>
            <a:off x="2411760" y="1484784"/>
            <a:ext cx="2952328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</a:t>
            </a:r>
            <a:r>
              <a:rPr lang="uk-UA" sz="3200" dirty="0" smtClean="0"/>
              <a:t> дієвідміна;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II</a:t>
            </a:r>
            <a:r>
              <a:rPr lang="uk-UA" sz="3200" dirty="0" smtClean="0"/>
              <a:t> дієвідміна;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II</a:t>
            </a:r>
            <a:r>
              <a:rPr lang="uk-UA" sz="3200" dirty="0" smtClean="0"/>
              <a:t> дієвідміна;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II</a:t>
            </a:r>
            <a:r>
              <a:rPr lang="uk-UA" sz="3200" dirty="0" smtClean="0"/>
              <a:t> дієвідміна;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</a:t>
            </a:r>
            <a:r>
              <a:rPr lang="uk-UA" sz="3200" dirty="0" smtClean="0"/>
              <a:t> дієвідміна;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II</a:t>
            </a:r>
            <a:r>
              <a:rPr lang="uk-UA" sz="3200" dirty="0" smtClean="0"/>
              <a:t> дієвідміна</a:t>
            </a:r>
            <a:r>
              <a:rPr lang="uk-UA" sz="3200" dirty="0" smtClean="0"/>
              <a:t>;</a:t>
            </a:r>
            <a:endParaRPr lang="uk-UA" sz="3200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rmAutofit/>
          </a:bodyPr>
          <a:lstStyle/>
          <a:p>
            <a:pPr algn="ctr"/>
            <a:r>
              <a:rPr lang="uk-UA" sz="2800" dirty="0" smtClean="0">
                <a:latin typeface="+mn-lt"/>
              </a:rPr>
              <a:t>Визнач дієвідміну поданих  дієслів.</a:t>
            </a:r>
            <a:br>
              <a:rPr lang="uk-UA" sz="2800" dirty="0" smtClean="0">
                <a:latin typeface="+mn-lt"/>
              </a:rPr>
            </a:br>
            <a:r>
              <a:rPr lang="ru-RU" sz="2800" u="sng" dirty="0" smtClean="0">
                <a:latin typeface="+mn-lt"/>
              </a:rPr>
              <a:t>І</a:t>
            </a:r>
            <a:r>
              <a:rPr lang="uk-UA" sz="2800" u="sng" dirty="0" smtClean="0">
                <a:latin typeface="+mn-lt"/>
              </a:rPr>
              <a:t> </a:t>
            </a:r>
            <a:r>
              <a:rPr lang="ru-RU" sz="2800" u="sng" dirty="0" err="1" smtClean="0">
                <a:latin typeface="+mn-lt"/>
              </a:rPr>
              <a:t>варіант</a:t>
            </a:r>
            <a:endParaRPr lang="uk-UA" sz="28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2026568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Любить – 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Йдуть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Пахне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Мріє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Хилить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Полину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Змінюю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Вчать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Сплю –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Полечу –</a:t>
            </a:r>
          </a:p>
          <a:p>
            <a:pPr marL="0" indent="0">
              <a:spcBef>
                <a:spcPts val="0"/>
              </a:spcBef>
              <a:buNone/>
            </a:pPr>
            <a:endParaRPr lang="uk-UA" sz="2800" dirty="0"/>
          </a:p>
        </p:txBody>
      </p:sp>
      <p:sp>
        <p:nvSpPr>
          <p:cNvPr id="4" name="Содержимое 2"/>
          <p:cNvSpPr>
            <a:spLocks noGrp="1"/>
          </p:cNvSpPr>
          <p:nvPr>
            <p:ph sz="half" idx="1"/>
          </p:nvPr>
        </p:nvSpPr>
        <p:spPr>
          <a:xfrm>
            <a:off x="2411760" y="1484784"/>
            <a:ext cx="2952328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</a:t>
            </a:r>
            <a:r>
              <a:rPr lang="uk-UA" sz="3200" dirty="0" smtClean="0"/>
              <a:t> дієвідміна;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II</a:t>
            </a:r>
            <a:r>
              <a:rPr lang="uk-UA" sz="3200" dirty="0" smtClean="0"/>
              <a:t> дієвідміна;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II</a:t>
            </a:r>
            <a:r>
              <a:rPr lang="uk-UA" sz="3200" dirty="0" smtClean="0"/>
              <a:t> дієвідміна;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II</a:t>
            </a:r>
            <a:r>
              <a:rPr lang="uk-UA" sz="3200" dirty="0" smtClean="0"/>
              <a:t> дієвідміна;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</a:t>
            </a:r>
            <a:r>
              <a:rPr lang="uk-UA" sz="3200" dirty="0" smtClean="0"/>
              <a:t> дієвідміна;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II</a:t>
            </a:r>
            <a:r>
              <a:rPr lang="uk-UA" sz="3200" dirty="0" smtClean="0"/>
              <a:t> дієвідміна;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 smtClean="0"/>
              <a:t>II</a:t>
            </a:r>
            <a:r>
              <a:rPr lang="uk-UA" sz="3200" dirty="0" smtClean="0"/>
              <a:t> дієвідміна;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 </a:t>
            </a:r>
            <a:endParaRPr lang="uk-UA" sz="3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150</TotalTime>
  <Words>878</Words>
  <Application>Microsoft Office PowerPoint</Application>
  <PresentationFormat>Экран (4:3)</PresentationFormat>
  <Paragraphs>368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Поток</vt:lpstr>
      <vt:lpstr>Українська мова  4 клас</vt:lpstr>
      <vt:lpstr>Визнач дієвідміну поданих  дієслів. І варіант</vt:lpstr>
      <vt:lpstr>Визнач дієвідміну поданих  дієслів. І варіант</vt:lpstr>
      <vt:lpstr>Визнач дієвідміну поданих  дієслів. І варіант</vt:lpstr>
      <vt:lpstr>Визнач дієвідміну поданих  дієслів. І варіант</vt:lpstr>
      <vt:lpstr>Визнач дієвідміну поданих  дієслів. І варіант</vt:lpstr>
      <vt:lpstr>Визнач дієвідміну поданих  дієслів. І варіант</vt:lpstr>
      <vt:lpstr>Визнач дієвідміну поданих  дієслів. І варіант</vt:lpstr>
      <vt:lpstr>Визнач дієвідміну поданих  дієслів. І варіант</vt:lpstr>
      <vt:lpstr>Визнач дієвідміну поданих  дієслів. І варіант</vt:lpstr>
      <vt:lpstr>Визнач дієвідміну поданих  дієслів. І варіант</vt:lpstr>
      <vt:lpstr>Визнач дієвідміну поданих  дієслів. І варіант</vt:lpstr>
      <vt:lpstr>Визнач дієвідміну поданих  дієслів. ІІ варіант</vt:lpstr>
      <vt:lpstr>Визнач дієвідміну поданих  дієслів. ІІ варіант</vt:lpstr>
      <vt:lpstr>Визнач дієвідміну поданих  дієслів. ІІ варіант</vt:lpstr>
      <vt:lpstr>Визнач дієвідміну поданих  дієслів. ІІ варіант</vt:lpstr>
      <vt:lpstr>Визнач дієвідміну поданих  дієслів. ІІ варіант</vt:lpstr>
      <vt:lpstr>Визнач дієвідміну поданих  дієслів. ІІ варіант</vt:lpstr>
      <vt:lpstr>Визнач дієвідміну поданих  дієслів. ІІ варіант</vt:lpstr>
      <vt:lpstr>Визнач дієвідміну поданих  дієслів. ІІ варіант</vt:lpstr>
      <vt:lpstr>Визнач дієвідміну поданих  дієслів. ІІ варіант</vt:lpstr>
      <vt:lpstr>Визнач дієвідміну поданих  дієслів. ІІ варіант</vt:lpstr>
      <vt:lpstr>Визнач дієвідміну поданих  дієслів. ІІ варіант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Українська мова  4 клас</dc:title>
  <dc:creator>User</dc:creator>
  <cp:lastModifiedBy>User</cp:lastModifiedBy>
  <cp:revision>26</cp:revision>
  <dcterms:created xsi:type="dcterms:W3CDTF">2014-12-17T18:13:53Z</dcterms:created>
  <dcterms:modified xsi:type="dcterms:W3CDTF">2014-12-22T13:28:32Z</dcterms:modified>
</cp:coreProperties>
</file>