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3" r:id="rId14"/>
    <p:sldId id="265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dirty="0" err="1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однина.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541094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особу і число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Розмовляємо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Сиджу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Сумуєш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Плаче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Плещеш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Працюю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Плетемо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Лічить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Бродять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Кричите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</a:t>
            </a: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, множина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> </a:t>
            </a:r>
            <a:br>
              <a:rPr lang="uk-UA" sz="2800" dirty="0" smtClean="0"/>
            </a:br>
            <a:r>
              <a:rPr lang="uk-UA" sz="3100" dirty="0" smtClean="0">
                <a:latin typeface="+mn-lt"/>
              </a:rPr>
              <a:t>Визнач особу і число  дієслів.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9857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Ідемо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Малюєш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Дрімаємо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Живу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Складає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Думаєш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627784" y="1484784"/>
            <a:ext cx="3888432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множина;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особа, однина;</a:t>
            </a:r>
          </a:p>
          <a:p>
            <a:pPr marL="0" lvl="0" indent="0">
              <a:spcBef>
                <a:spcPts val="0"/>
              </a:spcBef>
              <a:buClr>
                <a:srgbClr val="0BD0D9"/>
              </a:buClr>
              <a:buNone/>
            </a:pPr>
            <a:r>
              <a:rPr lang="uk-UA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особа, однина;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особа, множина;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963</Words>
  <Application>Microsoft Office PowerPoint</Application>
  <PresentationFormat>Экран (4:3)</PresentationFormat>
  <Paragraphs>356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  Визнач особу і число  дієслів. 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  <vt:lpstr>Визнач особу і число  дієслів.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24</cp:revision>
  <dcterms:created xsi:type="dcterms:W3CDTF">2014-12-17T18:13:53Z</dcterms:created>
  <dcterms:modified xsi:type="dcterms:W3CDTF">2014-12-22T13:11:17Z</dcterms:modified>
</cp:coreProperties>
</file>