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2" r:id="rId3"/>
    <p:sldId id="264" r:id="rId4"/>
    <p:sldId id="265" r:id="rId5"/>
    <p:sldId id="297" r:id="rId6"/>
    <p:sldId id="267" r:id="rId7"/>
    <p:sldId id="268" r:id="rId8"/>
    <p:sldId id="269" r:id="rId9"/>
    <p:sldId id="270" r:id="rId10"/>
    <p:sldId id="284" r:id="rId11"/>
    <p:sldId id="286" r:id="rId12"/>
    <p:sldId id="287" r:id="rId13"/>
    <p:sldId id="288" r:id="rId14"/>
    <p:sldId id="263" r:id="rId15"/>
    <p:sldId id="274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newsflash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2736303"/>
          </a:xfrm>
        </p:spPr>
        <p:txBody>
          <a:bodyPr/>
          <a:lstStyle/>
          <a:p>
            <a:r>
              <a:rPr lang="ru-RU" dirty="0" err="1" smtClean="0"/>
              <a:t>Українська</a:t>
            </a:r>
            <a:r>
              <a:rPr lang="ru-RU" dirty="0" smtClean="0"/>
              <a:t> </a:t>
            </a:r>
            <a:r>
              <a:rPr lang="ru-RU" dirty="0" err="1" smtClean="0"/>
              <a:t>мова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4 </a:t>
            </a:r>
            <a:r>
              <a:rPr lang="ru-RU" dirty="0" err="1" smtClean="0"/>
              <a:t>клас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52936"/>
            <a:ext cx="6400800" cy="2785864"/>
          </a:xfrm>
        </p:spPr>
        <p:txBody>
          <a:bodyPr/>
          <a:lstStyle/>
          <a:p>
            <a:r>
              <a:rPr lang="ru-RU" dirty="0" err="1" smtClean="0"/>
              <a:t>Дидактичний</a:t>
            </a:r>
            <a:r>
              <a:rPr lang="ru-RU" dirty="0" smtClean="0"/>
              <a:t> матер</a:t>
            </a:r>
            <a:r>
              <a:rPr lang="uk-UA" dirty="0" err="1" smtClean="0"/>
              <a:t>іал</a:t>
            </a:r>
            <a:endParaRPr lang="uk-UA" dirty="0" smtClean="0"/>
          </a:p>
          <a:p>
            <a:r>
              <a:rPr lang="uk-UA" dirty="0" smtClean="0"/>
              <a:t>Картки поточного контролю</a:t>
            </a:r>
          </a:p>
          <a:p>
            <a:r>
              <a:rPr lang="uk-UA" dirty="0" smtClean="0"/>
              <a:t>по темі: </a:t>
            </a:r>
            <a:r>
              <a:rPr lang="uk-UA" dirty="0" err="1" smtClean="0"/>
              <a:t>“Частини</a:t>
            </a:r>
            <a:r>
              <a:rPr lang="uk-UA" dirty="0" smtClean="0"/>
              <a:t> мови. </a:t>
            </a:r>
            <a:r>
              <a:rPr lang="uk-UA" dirty="0" err="1" smtClean="0"/>
              <a:t>Дієслово”</a:t>
            </a:r>
            <a:endParaRPr lang="uk-UA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Підкресли дієслова. Визнач їх час.</a:t>
            </a:r>
            <a:br>
              <a:rPr lang="uk-UA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85072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Заспіваймо</a:t>
            </a:r>
            <a:r>
              <a:rPr lang="uk-UA" sz="3200" dirty="0" smtClean="0"/>
              <a:t> 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ч.) </a:t>
            </a:r>
            <a:r>
              <a:rPr lang="uk-UA" sz="3200" dirty="0" smtClean="0"/>
              <a:t>пісню </a:t>
            </a:r>
            <a:r>
              <a:rPr lang="uk-UA" sz="3200" dirty="0" smtClean="0"/>
              <a:t>веселеньку.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Стоїть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гора </a:t>
            </a:r>
            <a:r>
              <a:rPr lang="uk-UA" sz="3200" dirty="0" err="1" smtClean="0"/>
              <a:t>високая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Заквітне </a:t>
            </a:r>
            <a:r>
              <a:rPr lang="uk-UA" sz="3200" dirty="0" smtClean="0"/>
              <a:t>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ч.) </a:t>
            </a:r>
            <a:r>
              <a:rPr lang="uk-UA" sz="3200" dirty="0" smtClean="0"/>
              <a:t>скоро сад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Жито </a:t>
            </a:r>
            <a:r>
              <a:rPr lang="uk-UA" sz="3200" dirty="0" smtClean="0"/>
              <a:t>в полі </a:t>
            </a:r>
            <a:r>
              <a:rPr lang="uk-UA" sz="3200" dirty="0" smtClean="0"/>
              <a:t>налилося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зерном</a:t>
            </a:r>
            <a:r>
              <a:rPr lang="en-US" sz="3200" dirty="0" smtClean="0"/>
              <a:t>.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Діти  </a:t>
            </a:r>
            <a:r>
              <a:rPr lang="uk-UA" sz="3200" dirty="0" smtClean="0"/>
              <a:t>посадили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</a:t>
            </a:r>
            <a:r>
              <a:rPr lang="uk-UA" sz="3200" dirty="0" smtClean="0"/>
              <a:t>.)</a:t>
            </a:r>
            <a:r>
              <a:rPr lang="uk-UA" sz="3200" dirty="0" smtClean="0"/>
              <a:t>кущі та дерева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Надійшла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весна </a:t>
            </a:r>
            <a:r>
              <a:rPr lang="uk-UA" sz="3200" dirty="0" smtClean="0"/>
              <a:t>весела.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Зелений  гай </a:t>
            </a:r>
            <a:r>
              <a:rPr lang="uk-UA" sz="3200" dirty="0" smtClean="0"/>
              <a:t>шумить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ч.).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Я іду 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рідною </a:t>
            </a:r>
            <a:r>
              <a:rPr lang="uk-UA" sz="3200" dirty="0" smtClean="0"/>
              <a:t>землею.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Випало </a:t>
            </a:r>
            <a:r>
              <a:rPr lang="uk-UA" sz="3200" dirty="0" smtClean="0"/>
              <a:t> багато </a:t>
            </a:r>
            <a:r>
              <a:rPr lang="uk-UA" sz="3200" dirty="0" smtClean="0"/>
              <a:t>снігу.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Петрик </a:t>
            </a:r>
            <a:r>
              <a:rPr lang="uk-UA" sz="3200" dirty="0" smtClean="0"/>
              <a:t> любить зиму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11560" y="1916832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11560" y="1988840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67544" y="2420888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67544" y="2492896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39552" y="2996952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39552" y="2924944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987824" y="3429000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987824" y="3356992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619672" y="4005064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619672" y="3933056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11560" y="4437112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11560" y="4509120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987824" y="486916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987824" y="4941168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899592" y="5517232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971600" y="5445224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Підкресли дієслова. Визнач їх час.</a:t>
            </a:r>
            <a:br>
              <a:rPr lang="uk-UA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85072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Заспіваймо</a:t>
            </a:r>
            <a:r>
              <a:rPr lang="uk-UA" sz="3200" dirty="0" smtClean="0"/>
              <a:t> 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ч.) </a:t>
            </a:r>
            <a:r>
              <a:rPr lang="uk-UA" sz="3200" dirty="0" smtClean="0"/>
              <a:t>пісню </a:t>
            </a:r>
            <a:r>
              <a:rPr lang="uk-UA" sz="3200" dirty="0" smtClean="0"/>
              <a:t>веселеньку.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Стоїть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гора </a:t>
            </a:r>
            <a:r>
              <a:rPr lang="uk-UA" sz="3200" dirty="0" err="1" smtClean="0"/>
              <a:t>високая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Заквітне </a:t>
            </a:r>
            <a:r>
              <a:rPr lang="uk-UA" sz="3200" dirty="0" smtClean="0"/>
              <a:t>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ч.) </a:t>
            </a:r>
            <a:r>
              <a:rPr lang="uk-UA" sz="3200" dirty="0" smtClean="0"/>
              <a:t>скоро сад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Жито </a:t>
            </a:r>
            <a:r>
              <a:rPr lang="uk-UA" sz="3200" dirty="0" smtClean="0"/>
              <a:t>в полі </a:t>
            </a:r>
            <a:r>
              <a:rPr lang="uk-UA" sz="3200" dirty="0" smtClean="0"/>
              <a:t>налилося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зерном</a:t>
            </a:r>
            <a:r>
              <a:rPr lang="en-US" sz="3200" dirty="0" smtClean="0"/>
              <a:t>.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Діти  </a:t>
            </a:r>
            <a:r>
              <a:rPr lang="uk-UA" sz="3200" dirty="0" smtClean="0"/>
              <a:t>посадили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</a:t>
            </a:r>
            <a:r>
              <a:rPr lang="uk-UA" sz="3200" dirty="0" smtClean="0"/>
              <a:t>.)</a:t>
            </a:r>
            <a:r>
              <a:rPr lang="uk-UA" sz="3200" dirty="0" smtClean="0"/>
              <a:t>кущі та дерева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Надійшла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весна </a:t>
            </a:r>
            <a:r>
              <a:rPr lang="uk-UA" sz="3200" dirty="0" smtClean="0"/>
              <a:t>весела.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Зелений  гай </a:t>
            </a:r>
            <a:r>
              <a:rPr lang="uk-UA" sz="3200" dirty="0" smtClean="0"/>
              <a:t>шумить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ч.).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Я іду 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рідною </a:t>
            </a:r>
            <a:r>
              <a:rPr lang="uk-UA" sz="3200" dirty="0" smtClean="0"/>
              <a:t>землею.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Випало 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багато </a:t>
            </a:r>
            <a:r>
              <a:rPr lang="uk-UA" sz="3200" dirty="0" smtClean="0"/>
              <a:t>снігу.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Петрик </a:t>
            </a:r>
            <a:r>
              <a:rPr lang="uk-UA" sz="3200" dirty="0" smtClean="0"/>
              <a:t> любить зиму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11560" y="1916832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11560" y="1988840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67544" y="2420888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67544" y="2492896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39552" y="2996952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39552" y="2924944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987824" y="3429000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987824" y="3356992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619672" y="4005064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619672" y="3933056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11560" y="4437112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11560" y="4509120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987824" y="486916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987824" y="4941168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899592" y="5517232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971600" y="5445224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39552" y="5877272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39552" y="594928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Підкресли дієслова. Визнач їх час.</a:t>
            </a:r>
            <a:br>
              <a:rPr lang="uk-UA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8507288" cy="511256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Заспіваймо</a:t>
            </a:r>
            <a:r>
              <a:rPr lang="uk-UA" sz="3200" dirty="0" smtClean="0"/>
              <a:t> 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ч.) </a:t>
            </a:r>
            <a:r>
              <a:rPr lang="uk-UA" sz="3200" dirty="0" smtClean="0"/>
              <a:t>пісню </a:t>
            </a:r>
            <a:r>
              <a:rPr lang="uk-UA" sz="3200" dirty="0" smtClean="0"/>
              <a:t>веселеньку.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Стоїть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гора </a:t>
            </a:r>
            <a:r>
              <a:rPr lang="uk-UA" sz="3200" dirty="0" err="1" smtClean="0"/>
              <a:t>високая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Заквітне </a:t>
            </a:r>
            <a:r>
              <a:rPr lang="uk-UA" sz="3200" dirty="0" smtClean="0"/>
              <a:t>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ч.) </a:t>
            </a:r>
            <a:r>
              <a:rPr lang="uk-UA" sz="3200" dirty="0" smtClean="0"/>
              <a:t>скоро сад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Жито </a:t>
            </a:r>
            <a:r>
              <a:rPr lang="uk-UA" sz="3200" dirty="0" smtClean="0"/>
              <a:t>в полі </a:t>
            </a:r>
            <a:r>
              <a:rPr lang="uk-UA" sz="3200" dirty="0" smtClean="0"/>
              <a:t>налилося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зерном</a:t>
            </a:r>
            <a:r>
              <a:rPr lang="en-US" sz="3200" dirty="0" smtClean="0"/>
              <a:t>.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Діти  </a:t>
            </a:r>
            <a:r>
              <a:rPr lang="uk-UA" sz="3200" dirty="0" smtClean="0"/>
              <a:t>посадили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</a:t>
            </a:r>
            <a:r>
              <a:rPr lang="uk-UA" sz="3200" dirty="0" smtClean="0"/>
              <a:t>.)</a:t>
            </a:r>
            <a:r>
              <a:rPr lang="uk-UA" sz="3200" dirty="0" smtClean="0"/>
              <a:t>кущі та дерева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Надійшла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весна </a:t>
            </a:r>
            <a:r>
              <a:rPr lang="uk-UA" sz="3200" dirty="0" smtClean="0"/>
              <a:t>весела.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Зелений  гай </a:t>
            </a:r>
            <a:r>
              <a:rPr lang="uk-UA" sz="3200" dirty="0" smtClean="0"/>
              <a:t>шумить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ч.).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Я іду 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рідною </a:t>
            </a:r>
            <a:r>
              <a:rPr lang="uk-UA" sz="3200" dirty="0" smtClean="0"/>
              <a:t>землею.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Випало 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багато </a:t>
            </a:r>
            <a:r>
              <a:rPr lang="uk-UA" sz="3200" dirty="0" smtClean="0"/>
              <a:t>снігу.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Петрик </a:t>
            </a:r>
            <a:r>
              <a:rPr lang="uk-UA" sz="3200" dirty="0" smtClean="0"/>
              <a:t> </a:t>
            </a:r>
            <a:r>
              <a:rPr lang="uk-UA" sz="3200" dirty="0" smtClean="0"/>
              <a:t>любить 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 зиму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11560" y="1916832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11560" y="1988840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67544" y="2420888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67544" y="2492896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39552" y="2996952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39552" y="2924944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987824" y="3429000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987824" y="3356992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619672" y="4005064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619672" y="3933056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11560" y="4437112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11560" y="4509120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987824" y="486916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987824" y="4941168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899592" y="5517232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971600" y="5445224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39552" y="5877272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39552" y="594928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123728" y="6381328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123728" y="6453336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Підкресли дієслова. Визнач їх час.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7139136" cy="511256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Заспівав   у   гаю  соловейко.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 Густа   зелень   вабить   око.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Зацвіла  в  долині   калина.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Оля   знає   багато  пісень.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Ми   любимо   землю  свою.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Андрійко  написав  листа  другові.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Влітку  ми  поїдемо  до  моря.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Річка  ллється  і  шумить.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Скоро  повернуться  з  вирію  птахи.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Розуму  чоловік  вчиться   цілий вік.</a:t>
            </a:r>
            <a:endParaRPr lang="uk-UA" sz="32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Підкресли дієслова. Визнач їх час.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8291264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Заспівав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 </a:t>
            </a:r>
            <a:r>
              <a:rPr lang="uk-UA" sz="3200" dirty="0" smtClean="0"/>
              <a:t>у   гаю  соловейко.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 Густа   зелень   вабить   око.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Зацвіла  в  долині   калина.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Оля   знає   багато  пісень.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Ми   любимо   землю  свою.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Андрійко  написав  листа  другові.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Влітку  ми  поїдемо  до  моря.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Річка  ллється  і  шумить.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Скоро  повернуться  з  вирію  птахи.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Розуму  чоловік  вчиться   цілий вік.</a:t>
            </a:r>
            <a:endParaRPr lang="uk-UA" sz="32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9552" y="1916832"/>
            <a:ext cx="1512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539552" y="1988840"/>
            <a:ext cx="1512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Підкресли дієслова. Визнач їх час.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821925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Заспівав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 </a:t>
            </a:r>
            <a:r>
              <a:rPr lang="uk-UA" sz="3200" dirty="0" smtClean="0"/>
              <a:t>у   гаю  соловейко.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Густа   </a:t>
            </a:r>
            <a:r>
              <a:rPr lang="uk-UA" sz="3200" dirty="0" smtClean="0"/>
              <a:t>зелень   </a:t>
            </a:r>
            <a:r>
              <a:rPr lang="uk-UA" sz="3200" dirty="0" smtClean="0"/>
              <a:t>вабить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</a:t>
            </a:r>
            <a:r>
              <a:rPr lang="uk-UA" sz="3200" dirty="0" smtClean="0"/>
              <a:t>ч</a:t>
            </a:r>
            <a:r>
              <a:rPr lang="uk-UA" sz="3200" dirty="0" smtClean="0"/>
              <a:t>.) </a:t>
            </a:r>
            <a:r>
              <a:rPr lang="uk-UA" sz="3200" dirty="0" smtClean="0"/>
              <a:t>око.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Зацвіла  в  долині   калина.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Оля   знає   багато  пісень.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Ми   любимо   землю  свою.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Андрійко  написав  листа  другові.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Влітку  ми  поїдемо  до  моря.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Річка  ллється  і  шумить.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Скоро  повернуться  з  вирію  птахи.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Розуму  чоловік  вчиться   цілий вік.</a:t>
            </a:r>
            <a:endParaRPr lang="uk-UA" sz="32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9552" y="1916832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539552" y="198884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275856" y="2420888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275856" y="2492896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Підкресли дієслова. Визнач їх час.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821925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Заспівав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 </a:t>
            </a:r>
            <a:r>
              <a:rPr lang="uk-UA" sz="3200" dirty="0" smtClean="0"/>
              <a:t>у   гаю  соловейко.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Густа   </a:t>
            </a:r>
            <a:r>
              <a:rPr lang="uk-UA" sz="3200" dirty="0" smtClean="0"/>
              <a:t>зелень   </a:t>
            </a:r>
            <a:r>
              <a:rPr lang="uk-UA" sz="3200" dirty="0" smtClean="0"/>
              <a:t>вабить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</a:t>
            </a:r>
            <a:r>
              <a:rPr lang="uk-UA" sz="3200" dirty="0" smtClean="0"/>
              <a:t>ч</a:t>
            </a:r>
            <a:r>
              <a:rPr lang="uk-UA" sz="3200" dirty="0" smtClean="0"/>
              <a:t>.) </a:t>
            </a:r>
            <a:r>
              <a:rPr lang="uk-UA" sz="3200" dirty="0" smtClean="0"/>
              <a:t>око.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Зацвіла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</a:t>
            </a:r>
            <a:r>
              <a:rPr lang="uk-UA" sz="3200" dirty="0" smtClean="0"/>
              <a:t>в  долині   калина.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Оля   знає   багато  пісень.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Ми   любимо   землю  свою.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Андрійко  написав  листа  другові.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Влітку  ми  поїдемо  до  моря.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Річка  ллється  і  шумить.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Скоро  повернуться  з  вирію  птахи.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Розуму  чоловік  вчиться   цілий вік.</a:t>
            </a:r>
            <a:endParaRPr lang="uk-UA" sz="32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9552" y="1916832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539552" y="198884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275856" y="2420888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275856" y="2492896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11560" y="2996952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11560" y="2924944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Підкресли дієслова. Визнач їх час.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821925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Заспівав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 </a:t>
            </a:r>
            <a:r>
              <a:rPr lang="uk-UA" sz="3200" dirty="0" smtClean="0"/>
              <a:t>у   гаю  соловейко.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Густа   </a:t>
            </a:r>
            <a:r>
              <a:rPr lang="uk-UA" sz="3200" dirty="0" smtClean="0"/>
              <a:t>зелень   </a:t>
            </a:r>
            <a:r>
              <a:rPr lang="uk-UA" sz="3200" dirty="0" smtClean="0"/>
              <a:t>вабить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</a:t>
            </a:r>
            <a:r>
              <a:rPr lang="uk-UA" sz="3200" dirty="0" smtClean="0"/>
              <a:t>ч</a:t>
            </a:r>
            <a:r>
              <a:rPr lang="uk-UA" sz="3200" dirty="0" smtClean="0"/>
              <a:t>.) </a:t>
            </a:r>
            <a:r>
              <a:rPr lang="uk-UA" sz="3200" dirty="0" smtClean="0"/>
              <a:t>око.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Зацвіла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</a:t>
            </a:r>
            <a:r>
              <a:rPr lang="uk-UA" sz="3200" dirty="0" smtClean="0"/>
              <a:t>в  долині   калина.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Оля   </a:t>
            </a:r>
            <a:r>
              <a:rPr lang="uk-UA" sz="3200" dirty="0" smtClean="0"/>
              <a:t>знає 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 </a:t>
            </a:r>
            <a:r>
              <a:rPr lang="uk-UA" sz="3200" dirty="0" smtClean="0"/>
              <a:t>багато  </a:t>
            </a:r>
            <a:r>
              <a:rPr lang="uk-UA" sz="3200" dirty="0" smtClean="0"/>
              <a:t>пісень.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Ми   любимо   землю  свою.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Андрійко  написав  листа  другові.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Влітку  ми  поїдемо  до  моря.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Річка  ллється  і  шумить.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Скоро  повернуться  з  вирію  птахи.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Розуму  чоловік  вчиться   цілий вік.</a:t>
            </a:r>
            <a:endParaRPr lang="uk-UA" sz="32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9552" y="1916832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539552" y="198884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275856" y="2420888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275856" y="2492896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11560" y="2996952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11560" y="2924944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547664" y="3429000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547664" y="3501008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Підкресли дієслова. Визнач їх час.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821925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Заспівав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 </a:t>
            </a:r>
            <a:r>
              <a:rPr lang="uk-UA" sz="3200" dirty="0" smtClean="0"/>
              <a:t>у   гаю  соловейко.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Густа   </a:t>
            </a:r>
            <a:r>
              <a:rPr lang="uk-UA" sz="3200" dirty="0" smtClean="0"/>
              <a:t>зелень   </a:t>
            </a:r>
            <a:r>
              <a:rPr lang="uk-UA" sz="3200" dirty="0" smtClean="0"/>
              <a:t>вабить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</a:t>
            </a:r>
            <a:r>
              <a:rPr lang="uk-UA" sz="3200" dirty="0" smtClean="0"/>
              <a:t>ч</a:t>
            </a:r>
            <a:r>
              <a:rPr lang="uk-UA" sz="3200" dirty="0" smtClean="0"/>
              <a:t>.) </a:t>
            </a:r>
            <a:r>
              <a:rPr lang="uk-UA" sz="3200" dirty="0" smtClean="0"/>
              <a:t>око.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Зацвіла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</a:t>
            </a:r>
            <a:r>
              <a:rPr lang="uk-UA" sz="3200" dirty="0" smtClean="0"/>
              <a:t>в  долині   калина.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Оля   </a:t>
            </a:r>
            <a:r>
              <a:rPr lang="uk-UA" sz="3200" dirty="0" smtClean="0"/>
              <a:t>знає 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 </a:t>
            </a:r>
            <a:r>
              <a:rPr lang="uk-UA" sz="3200" dirty="0" smtClean="0"/>
              <a:t>багато  </a:t>
            </a:r>
            <a:r>
              <a:rPr lang="uk-UA" sz="3200" dirty="0" smtClean="0"/>
              <a:t>пісень.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Ми </a:t>
            </a:r>
            <a:r>
              <a:rPr lang="uk-UA" sz="3200" dirty="0" smtClean="0"/>
              <a:t> </a:t>
            </a:r>
            <a:r>
              <a:rPr lang="uk-UA" sz="3200" dirty="0" smtClean="0"/>
              <a:t>любимо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 </a:t>
            </a:r>
            <a:r>
              <a:rPr lang="uk-UA" sz="3200" dirty="0" smtClean="0"/>
              <a:t>землю  </a:t>
            </a:r>
            <a:r>
              <a:rPr lang="uk-UA" sz="3200" dirty="0" smtClean="0"/>
              <a:t>свою.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Андрійко  написав  листа  другові.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Влітку  ми  поїдемо  до  моря.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Річка  ллється  і  шумить.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Скоро  повернуться  з  вирію  птахи.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Розуму  чоловік  вчиться   цілий вік.</a:t>
            </a:r>
            <a:endParaRPr lang="uk-UA" sz="32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9552" y="1916832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539552" y="198884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275856" y="2420888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275856" y="2492896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11560" y="2996952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11560" y="2924944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547664" y="3429000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547664" y="3501008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331640" y="3933056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331640" y="4005064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Підкресли дієслова. Визнач їх час.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821925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Заспівав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 </a:t>
            </a:r>
            <a:r>
              <a:rPr lang="uk-UA" sz="3200" dirty="0" smtClean="0"/>
              <a:t>у   гаю  соловейко.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Густа   </a:t>
            </a:r>
            <a:r>
              <a:rPr lang="uk-UA" sz="3200" dirty="0" smtClean="0"/>
              <a:t>зелень   </a:t>
            </a:r>
            <a:r>
              <a:rPr lang="uk-UA" sz="3200" dirty="0" smtClean="0"/>
              <a:t>вабить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</a:t>
            </a:r>
            <a:r>
              <a:rPr lang="uk-UA" sz="3200" dirty="0" smtClean="0"/>
              <a:t>ч</a:t>
            </a:r>
            <a:r>
              <a:rPr lang="uk-UA" sz="3200" dirty="0" smtClean="0"/>
              <a:t>.) </a:t>
            </a:r>
            <a:r>
              <a:rPr lang="uk-UA" sz="3200" dirty="0" smtClean="0"/>
              <a:t>око.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Зацвіла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</a:t>
            </a:r>
            <a:r>
              <a:rPr lang="uk-UA" sz="3200" dirty="0" smtClean="0"/>
              <a:t>в  долині   калина.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Оля   </a:t>
            </a:r>
            <a:r>
              <a:rPr lang="uk-UA" sz="3200" dirty="0" smtClean="0"/>
              <a:t>знає 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 </a:t>
            </a:r>
            <a:r>
              <a:rPr lang="uk-UA" sz="3200" dirty="0" smtClean="0"/>
              <a:t>багато  </a:t>
            </a:r>
            <a:r>
              <a:rPr lang="uk-UA" sz="3200" dirty="0" smtClean="0"/>
              <a:t>пісень.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Ми </a:t>
            </a:r>
            <a:r>
              <a:rPr lang="uk-UA" sz="3200" dirty="0" smtClean="0"/>
              <a:t> </a:t>
            </a:r>
            <a:r>
              <a:rPr lang="uk-UA" sz="3200" dirty="0" smtClean="0"/>
              <a:t>любимо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 </a:t>
            </a:r>
            <a:r>
              <a:rPr lang="uk-UA" sz="3200" dirty="0" smtClean="0"/>
              <a:t>землю  </a:t>
            </a:r>
            <a:r>
              <a:rPr lang="uk-UA" sz="3200" dirty="0" smtClean="0"/>
              <a:t>свою.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Андрійко  написав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</a:t>
            </a:r>
            <a:r>
              <a:rPr lang="uk-UA" sz="3200" dirty="0" smtClean="0"/>
              <a:t>листа  другові.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Влітку  ми  поїдемо  до  моря.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Річка  ллється  і  шумить.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Скоро  повернуться  з  вирію  птахи.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Розуму  чоловік  вчиться   цілий вік.</a:t>
            </a:r>
            <a:endParaRPr lang="uk-UA" sz="32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9552" y="1916832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539552" y="198884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275856" y="2420888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275856" y="2492896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11560" y="2996952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11560" y="2924944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547664" y="3429000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547664" y="3501008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331640" y="3933056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331640" y="4005064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83768" y="4437112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483768" y="450912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Підкресли дієслова. Визнач їх час.</a:t>
            </a:r>
            <a:br>
              <a:rPr lang="uk-UA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598700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Заспіваймо пісню </a:t>
            </a:r>
            <a:r>
              <a:rPr lang="uk-UA" sz="3200" dirty="0" smtClean="0"/>
              <a:t>веселеньку.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Стоїть гора </a:t>
            </a:r>
            <a:r>
              <a:rPr lang="uk-UA" sz="3200" dirty="0" err="1" smtClean="0"/>
              <a:t>високая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Заквітне </a:t>
            </a:r>
            <a:r>
              <a:rPr lang="uk-UA" sz="3200" dirty="0" smtClean="0"/>
              <a:t>скоро </a:t>
            </a:r>
            <a:r>
              <a:rPr lang="uk-UA" sz="3200" dirty="0" smtClean="0"/>
              <a:t>сад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Жито </a:t>
            </a:r>
            <a:r>
              <a:rPr lang="uk-UA" sz="3200" dirty="0" smtClean="0"/>
              <a:t>в полі налилося </a:t>
            </a:r>
            <a:r>
              <a:rPr lang="uk-UA" sz="3200" dirty="0" smtClean="0"/>
              <a:t>зерном</a:t>
            </a:r>
            <a:r>
              <a:rPr lang="en-US" sz="3200" dirty="0" smtClean="0"/>
              <a:t>.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Діти посадили </a:t>
            </a:r>
            <a:r>
              <a:rPr lang="uk-UA" sz="3200" dirty="0" smtClean="0"/>
              <a:t>кущі </a:t>
            </a:r>
            <a:r>
              <a:rPr lang="uk-UA" sz="3200" dirty="0" smtClean="0"/>
              <a:t>та дерева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Надійшла </a:t>
            </a:r>
            <a:r>
              <a:rPr lang="uk-UA" sz="3200" dirty="0" smtClean="0"/>
              <a:t>весна </a:t>
            </a:r>
            <a:r>
              <a:rPr lang="uk-UA" sz="3200" dirty="0" smtClean="0"/>
              <a:t>весела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Зелений </a:t>
            </a:r>
            <a:r>
              <a:rPr lang="uk-UA" sz="3200" dirty="0" smtClean="0"/>
              <a:t>гай </a:t>
            </a:r>
            <a:r>
              <a:rPr lang="uk-UA" sz="3200" dirty="0" smtClean="0"/>
              <a:t>шумить.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Я </a:t>
            </a:r>
            <a:r>
              <a:rPr lang="uk-UA" sz="3200" dirty="0" smtClean="0"/>
              <a:t>іду </a:t>
            </a:r>
            <a:r>
              <a:rPr lang="uk-UA" sz="3200" dirty="0" smtClean="0"/>
              <a:t>рідною землею.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Випало </a:t>
            </a:r>
            <a:r>
              <a:rPr lang="uk-UA" sz="3200" dirty="0" smtClean="0"/>
              <a:t>багато  снігу.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Петрик </a:t>
            </a:r>
            <a:r>
              <a:rPr lang="uk-UA" sz="3200" dirty="0" smtClean="0"/>
              <a:t> любить  зиму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Підкресли дієслова. Визнач їх час.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821925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Заспівав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 </a:t>
            </a:r>
            <a:r>
              <a:rPr lang="uk-UA" sz="3200" dirty="0" smtClean="0"/>
              <a:t>у   гаю  соловейко.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Густа   </a:t>
            </a:r>
            <a:r>
              <a:rPr lang="uk-UA" sz="3200" dirty="0" smtClean="0"/>
              <a:t>зелень   </a:t>
            </a:r>
            <a:r>
              <a:rPr lang="uk-UA" sz="3200" dirty="0" smtClean="0"/>
              <a:t>вабить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</a:t>
            </a:r>
            <a:r>
              <a:rPr lang="uk-UA" sz="3200" dirty="0" smtClean="0"/>
              <a:t>ч</a:t>
            </a:r>
            <a:r>
              <a:rPr lang="uk-UA" sz="3200" dirty="0" smtClean="0"/>
              <a:t>.) </a:t>
            </a:r>
            <a:r>
              <a:rPr lang="uk-UA" sz="3200" dirty="0" smtClean="0"/>
              <a:t>око.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Зацвіла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</a:t>
            </a:r>
            <a:r>
              <a:rPr lang="uk-UA" sz="3200" dirty="0" smtClean="0"/>
              <a:t>в  долині   калина.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Оля   </a:t>
            </a:r>
            <a:r>
              <a:rPr lang="uk-UA" sz="3200" dirty="0" smtClean="0"/>
              <a:t>знає 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 </a:t>
            </a:r>
            <a:r>
              <a:rPr lang="uk-UA" sz="3200" dirty="0" smtClean="0"/>
              <a:t>багато  </a:t>
            </a:r>
            <a:r>
              <a:rPr lang="uk-UA" sz="3200" dirty="0" smtClean="0"/>
              <a:t>пісень.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Ми </a:t>
            </a:r>
            <a:r>
              <a:rPr lang="uk-UA" sz="3200" dirty="0" smtClean="0"/>
              <a:t> </a:t>
            </a:r>
            <a:r>
              <a:rPr lang="uk-UA" sz="3200" dirty="0" smtClean="0"/>
              <a:t>любимо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 </a:t>
            </a:r>
            <a:r>
              <a:rPr lang="uk-UA" sz="3200" dirty="0" smtClean="0"/>
              <a:t>землю  </a:t>
            </a:r>
            <a:r>
              <a:rPr lang="uk-UA" sz="3200" dirty="0" smtClean="0"/>
              <a:t>свою.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Андрійко  написав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</a:t>
            </a:r>
            <a:r>
              <a:rPr lang="uk-UA" sz="3200" dirty="0" smtClean="0"/>
              <a:t>листа  другові.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Влітку  ми  </a:t>
            </a:r>
            <a:r>
              <a:rPr lang="uk-UA" sz="3200" dirty="0" smtClean="0"/>
              <a:t>поїдемо 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ч.) </a:t>
            </a:r>
            <a:r>
              <a:rPr lang="uk-UA" sz="3200" dirty="0" smtClean="0"/>
              <a:t>до  </a:t>
            </a:r>
            <a:r>
              <a:rPr lang="uk-UA" sz="3200" dirty="0" smtClean="0"/>
              <a:t>моря.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Річка  ллється  і  шумить.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Скоро  повернуться  з  вирію  птахи.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Розуму  чоловік  вчиться   цілий вік.</a:t>
            </a:r>
            <a:endParaRPr lang="uk-UA" sz="32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9552" y="1916832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539552" y="198884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275856" y="2420888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275856" y="2492896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11560" y="2996952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11560" y="2924944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547664" y="3429000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547664" y="3501008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331640" y="3933056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331640" y="4005064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83768" y="4437112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483768" y="450912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699792" y="4941168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699792" y="486916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Підкресли дієслова. Визнач їх час.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821925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Заспівав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 </a:t>
            </a:r>
            <a:r>
              <a:rPr lang="uk-UA" sz="3200" dirty="0" smtClean="0"/>
              <a:t>у   гаю  соловейко.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Густа   </a:t>
            </a:r>
            <a:r>
              <a:rPr lang="uk-UA" sz="3200" dirty="0" smtClean="0"/>
              <a:t>зелень   </a:t>
            </a:r>
            <a:r>
              <a:rPr lang="uk-UA" sz="3200" dirty="0" smtClean="0"/>
              <a:t>вабить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</a:t>
            </a:r>
            <a:r>
              <a:rPr lang="uk-UA" sz="3200" dirty="0" smtClean="0"/>
              <a:t>ч</a:t>
            </a:r>
            <a:r>
              <a:rPr lang="uk-UA" sz="3200" dirty="0" smtClean="0"/>
              <a:t>.) </a:t>
            </a:r>
            <a:r>
              <a:rPr lang="uk-UA" sz="3200" dirty="0" smtClean="0"/>
              <a:t>око.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Зацвіла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</a:t>
            </a:r>
            <a:r>
              <a:rPr lang="uk-UA" sz="3200" dirty="0" smtClean="0"/>
              <a:t>в  долині   калина.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Оля   </a:t>
            </a:r>
            <a:r>
              <a:rPr lang="uk-UA" sz="3200" dirty="0" smtClean="0"/>
              <a:t>знає 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 </a:t>
            </a:r>
            <a:r>
              <a:rPr lang="uk-UA" sz="3200" dirty="0" smtClean="0"/>
              <a:t>багато  </a:t>
            </a:r>
            <a:r>
              <a:rPr lang="uk-UA" sz="3200" dirty="0" smtClean="0"/>
              <a:t>пісень.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Ми </a:t>
            </a:r>
            <a:r>
              <a:rPr lang="uk-UA" sz="3200" dirty="0" smtClean="0"/>
              <a:t> </a:t>
            </a:r>
            <a:r>
              <a:rPr lang="uk-UA" sz="3200" dirty="0" smtClean="0"/>
              <a:t>любимо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 </a:t>
            </a:r>
            <a:r>
              <a:rPr lang="uk-UA" sz="3200" dirty="0" smtClean="0"/>
              <a:t>землю  </a:t>
            </a:r>
            <a:r>
              <a:rPr lang="uk-UA" sz="3200" dirty="0" smtClean="0"/>
              <a:t>свою.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Андрійко  написав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</a:t>
            </a:r>
            <a:r>
              <a:rPr lang="uk-UA" sz="3200" dirty="0" smtClean="0"/>
              <a:t>листа  другові.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Влітку  ми  </a:t>
            </a:r>
            <a:r>
              <a:rPr lang="uk-UA" sz="3200" dirty="0" smtClean="0"/>
              <a:t>поїдемо 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ч.) </a:t>
            </a:r>
            <a:r>
              <a:rPr lang="uk-UA" sz="3200" dirty="0" smtClean="0"/>
              <a:t>до  </a:t>
            </a:r>
            <a:r>
              <a:rPr lang="uk-UA" sz="3200" dirty="0" smtClean="0"/>
              <a:t>моря.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Річка  ллється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 </a:t>
            </a:r>
            <a:r>
              <a:rPr lang="uk-UA" sz="3200" dirty="0" smtClean="0"/>
              <a:t>і  </a:t>
            </a:r>
            <a:r>
              <a:rPr lang="uk-UA" sz="3200" dirty="0" smtClean="0"/>
              <a:t>шумить 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ч.).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Скоро  повернуться  з  вирію  птахи.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Розуму  чоловік  вчиться   цілий вік.</a:t>
            </a:r>
            <a:endParaRPr lang="uk-UA" sz="32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9552" y="1916832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539552" y="198884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275856" y="2420888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275856" y="2492896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11560" y="2996952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11560" y="2924944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547664" y="3429000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547664" y="3501008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331640" y="3933056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331640" y="4005064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83768" y="4437112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483768" y="450912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699792" y="4941168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699792" y="486916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691680" y="5445224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691680" y="5373216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076056" y="5445224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076056" y="5373216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Підкресли дієслова. Визнач їх час.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85072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Заспівав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 </a:t>
            </a:r>
            <a:r>
              <a:rPr lang="uk-UA" sz="3200" dirty="0" smtClean="0"/>
              <a:t>у   гаю  соловейко.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Густа   </a:t>
            </a:r>
            <a:r>
              <a:rPr lang="uk-UA" sz="3200" dirty="0" smtClean="0"/>
              <a:t>зелень   </a:t>
            </a:r>
            <a:r>
              <a:rPr lang="uk-UA" sz="3200" dirty="0" smtClean="0"/>
              <a:t>вабить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</a:t>
            </a:r>
            <a:r>
              <a:rPr lang="uk-UA" sz="3200" dirty="0" smtClean="0"/>
              <a:t>ч</a:t>
            </a:r>
            <a:r>
              <a:rPr lang="uk-UA" sz="3200" dirty="0" smtClean="0"/>
              <a:t>.) </a:t>
            </a:r>
            <a:r>
              <a:rPr lang="uk-UA" sz="3200" dirty="0" smtClean="0"/>
              <a:t>око.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Зацвіла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</a:t>
            </a:r>
            <a:r>
              <a:rPr lang="uk-UA" sz="3200" dirty="0" smtClean="0"/>
              <a:t>в  долині   калина.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Оля   </a:t>
            </a:r>
            <a:r>
              <a:rPr lang="uk-UA" sz="3200" dirty="0" smtClean="0"/>
              <a:t>знає 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 </a:t>
            </a:r>
            <a:r>
              <a:rPr lang="uk-UA" sz="3200" dirty="0" smtClean="0"/>
              <a:t>багато  </a:t>
            </a:r>
            <a:r>
              <a:rPr lang="uk-UA" sz="3200" dirty="0" smtClean="0"/>
              <a:t>пісень.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Ми </a:t>
            </a:r>
            <a:r>
              <a:rPr lang="uk-UA" sz="3200" dirty="0" smtClean="0"/>
              <a:t> </a:t>
            </a:r>
            <a:r>
              <a:rPr lang="uk-UA" sz="3200" dirty="0" smtClean="0"/>
              <a:t>любимо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 </a:t>
            </a:r>
            <a:r>
              <a:rPr lang="uk-UA" sz="3200" dirty="0" smtClean="0"/>
              <a:t>землю  </a:t>
            </a:r>
            <a:r>
              <a:rPr lang="uk-UA" sz="3200" dirty="0" smtClean="0"/>
              <a:t>свою.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Андрійко  написав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</a:t>
            </a:r>
            <a:r>
              <a:rPr lang="uk-UA" sz="3200" dirty="0" smtClean="0"/>
              <a:t>листа  другові.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Влітку  ми  </a:t>
            </a:r>
            <a:r>
              <a:rPr lang="uk-UA" sz="3200" dirty="0" smtClean="0"/>
              <a:t>поїдемо 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ч.) </a:t>
            </a:r>
            <a:r>
              <a:rPr lang="uk-UA" sz="3200" dirty="0" smtClean="0"/>
              <a:t>до  </a:t>
            </a:r>
            <a:r>
              <a:rPr lang="uk-UA" sz="3200" dirty="0" smtClean="0"/>
              <a:t>моря.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Річка  ллється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 </a:t>
            </a:r>
            <a:r>
              <a:rPr lang="uk-UA" sz="3200" dirty="0" smtClean="0"/>
              <a:t>і  </a:t>
            </a:r>
            <a:r>
              <a:rPr lang="uk-UA" sz="3200" dirty="0" smtClean="0"/>
              <a:t>шумить 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ч.).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Скоро </a:t>
            </a:r>
            <a:r>
              <a:rPr lang="uk-UA" sz="3200" dirty="0" smtClean="0"/>
              <a:t>повернуться </a:t>
            </a:r>
            <a:r>
              <a:rPr lang="uk-UA" sz="3200" dirty="0" smtClean="0"/>
              <a:t>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ч.) </a:t>
            </a:r>
            <a:r>
              <a:rPr lang="uk-UA" sz="3200" dirty="0" smtClean="0"/>
              <a:t>з вирію птахи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Розуму  чоловік  вчиться   цілий вік.</a:t>
            </a:r>
            <a:endParaRPr lang="uk-UA" sz="32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9552" y="1916832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539552" y="198884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275856" y="2420888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275856" y="2492896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11560" y="2996952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11560" y="2924944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547664" y="3429000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547664" y="3501008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331640" y="3933056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331640" y="4005064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83768" y="4437112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483768" y="450912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699792" y="4941168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699792" y="486916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691680" y="5445224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691680" y="5373216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076056" y="5445224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076056" y="5373216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763688" y="5877272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763688" y="5949280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Підкресли дієслова. Визнач їх час.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8507288" cy="5256584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Заспівав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 </a:t>
            </a:r>
            <a:r>
              <a:rPr lang="uk-UA" sz="3200" dirty="0" smtClean="0"/>
              <a:t>у   гаю  соловейко.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Густа   </a:t>
            </a:r>
            <a:r>
              <a:rPr lang="uk-UA" sz="3200" dirty="0" smtClean="0"/>
              <a:t>зелень   </a:t>
            </a:r>
            <a:r>
              <a:rPr lang="uk-UA" sz="3200" dirty="0" smtClean="0"/>
              <a:t>вабить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</a:t>
            </a:r>
            <a:r>
              <a:rPr lang="uk-UA" sz="3200" dirty="0" smtClean="0"/>
              <a:t>ч</a:t>
            </a:r>
            <a:r>
              <a:rPr lang="uk-UA" sz="3200" dirty="0" smtClean="0"/>
              <a:t>.) </a:t>
            </a:r>
            <a:r>
              <a:rPr lang="uk-UA" sz="3200" dirty="0" smtClean="0"/>
              <a:t>око.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Зацвіла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</a:t>
            </a:r>
            <a:r>
              <a:rPr lang="uk-UA" sz="3200" dirty="0" smtClean="0"/>
              <a:t>в  долині   калина.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Оля   </a:t>
            </a:r>
            <a:r>
              <a:rPr lang="uk-UA" sz="3200" dirty="0" smtClean="0"/>
              <a:t>знає 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 </a:t>
            </a:r>
            <a:r>
              <a:rPr lang="uk-UA" sz="3200" dirty="0" smtClean="0"/>
              <a:t>багато  </a:t>
            </a:r>
            <a:r>
              <a:rPr lang="uk-UA" sz="3200" dirty="0" smtClean="0"/>
              <a:t>пісень.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Ми </a:t>
            </a:r>
            <a:r>
              <a:rPr lang="uk-UA" sz="3200" dirty="0" smtClean="0"/>
              <a:t> </a:t>
            </a:r>
            <a:r>
              <a:rPr lang="uk-UA" sz="3200" dirty="0" smtClean="0"/>
              <a:t>любимо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 </a:t>
            </a:r>
            <a:r>
              <a:rPr lang="uk-UA" sz="3200" dirty="0" smtClean="0"/>
              <a:t>землю  </a:t>
            </a:r>
            <a:r>
              <a:rPr lang="uk-UA" sz="3200" dirty="0" smtClean="0"/>
              <a:t>свою.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Андрійко  написав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</a:t>
            </a:r>
            <a:r>
              <a:rPr lang="uk-UA" sz="3200" dirty="0" smtClean="0"/>
              <a:t>листа  другові.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Влітку  ми  </a:t>
            </a:r>
            <a:r>
              <a:rPr lang="uk-UA" sz="3200" dirty="0" smtClean="0"/>
              <a:t>поїдемо 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ч.) </a:t>
            </a:r>
            <a:r>
              <a:rPr lang="uk-UA" sz="3200" dirty="0" smtClean="0"/>
              <a:t>до  </a:t>
            </a:r>
            <a:r>
              <a:rPr lang="uk-UA" sz="3200" dirty="0" smtClean="0"/>
              <a:t>моря.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Річка  ллється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 </a:t>
            </a:r>
            <a:r>
              <a:rPr lang="uk-UA" sz="3200" dirty="0" smtClean="0"/>
              <a:t>і  </a:t>
            </a:r>
            <a:r>
              <a:rPr lang="uk-UA" sz="3200" dirty="0" smtClean="0"/>
              <a:t>шумить 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ч.).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Скоро </a:t>
            </a:r>
            <a:r>
              <a:rPr lang="uk-UA" sz="3200" dirty="0" smtClean="0"/>
              <a:t>повернуться </a:t>
            </a:r>
            <a:r>
              <a:rPr lang="uk-UA" sz="3200" dirty="0" smtClean="0"/>
              <a:t>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ч.) </a:t>
            </a:r>
            <a:r>
              <a:rPr lang="uk-UA" sz="3200" dirty="0" smtClean="0"/>
              <a:t>з вирію птахи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Розуму  чоловік  </a:t>
            </a:r>
            <a:r>
              <a:rPr lang="uk-UA" sz="3200" dirty="0" smtClean="0"/>
              <a:t>вчиться 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 </a:t>
            </a:r>
            <a:r>
              <a:rPr lang="uk-UA" sz="3200" dirty="0" smtClean="0"/>
              <a:t>цілий </a:t>
            </a:r>
            <a:r>
              <a:rPr lang="uk-UA" sz="3200" dirty="0" smtClean="0"/>
              <a:t>вік.</a:t>
            </a:r>
            <a:endParaRPr lang="uk-UA" sz="32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39552" y="1916832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539552" y="198884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275856" y="2420888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275856" y="2492896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11560" y="2996952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11560" y="2924944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547664" y="3429000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547664" y="3501008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331640" y="3933056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331640" y="4005064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83768" y="4437112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483768" y="450912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699792" y="4941168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699792" y="486916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691680" y="5445224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691680" y="5373216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076056" y="5445224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076056" y="5373216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763688" y="5877272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763688" y="5949280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635896" y="6453336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635896" y="6381328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Підкресли дієслова. Визнач їх час.</a:t>
            </a:r>
            <a:br>
              <a:rPr lang="uk-UA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85072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Заспіваймо</a:t>
            </a:r>
            <a:r>
              <a:rPr lang="uk-UA" sz="3200" dirty="0" smtClean="0"/>
              <a:t> 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ч.) </a:t>
            </a:r>
            <a:r>
              <a:rPr lang="uk-UA" sz="3200" dirty="0" smtClean="0"/>
              <a:t>пісню </a:t>
            </a:r>
            <a:r>
              <a:rPr lang="uk-UA" sz="3200" dirty="0" smtClean="0"/>
              <a:t>веселеньку.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Стоїть </a:t>
            </a:r>
            <a:r>
              <a:rPr lang="uk-UA" sz="3200" dirty="0" smtClean="0"/>
              <a:t>гора </a:t>
            </a:r>
            <a:r>
              <a:rPr lang="uk-UA" sz="3200" dirty="0" err="1" smtClean="0"/>
              <a:t>високая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Заквітне </a:t>
            </a:r>
            <a:r>
              <a:rPr lang="uk-UA" sz="3200" dirty="0" smtClean="0"/>
              <a:t>скоро сад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Жито </a:t>
            </a:r>
            <a:r>
              <a:rPr lang="uk-UA" sz="3200" dirty="0" smtClean="0"/>
              <a:t>в </a:t>
            </a:r>
            <a:r>
              <a:rPr lang="uk-UA" sz="3200" dirty="0" smtClean="0"/>
              <a:t>полі налилося </a:t>
            </a:r>
            <a:r>
              <a:rPr lang="uk-UA" sz="3200" dirty="0" smtClean="0"/>
              <a:t>зерном</a:t>
            </a:r>
            <a:r>
              <a:rPr lang="en-US" sz="3200" dirty="0" smtClean="0"/>
              <a:t>.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Діти </a:t>
            </a:r>
            <a:r>
              <a:rPr lang="uk-UA" sz="3200" dirty="0" smtClean="0"/>
              <a:t>посадили </a:t>
            </a:r>
            <a:r>
              <a:rPr lang="uk-UA" sz="3200" dirty="0" smtClean="0"/>
              <a:t>кущі </a:t>
            </a:r>
            <a:r>
              <a:rPr lang="uk-UA" sz="3200" dirty="0" smtClean="0"/>
              <a:t>та </a:t>
            </a:r>
            <a:r>
              <a:rPr lang="uk-UA" sz="3200" dirty="0" smtClean="0"/>
              <a:t>дерева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Надійшла весна </a:t>
            </a:r>
            <a:r>
              <a:rPr lang="uk-UA" sz="3200" dirty="0" smtClean="0"/>
              <a:t>весела.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Зелений гай </a:t>
            </a:r>
            <a:r>
              <a:rPr lang="uk-UA" sz="3200" dirty="0" smtClean="0"/>
              <a:t>шумить.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Я </a:t>
            </a:r>
            <a:r>
              <a:rPr lang="uk-UA" sz="3200" dirty="0" smtClean="0"/>
              <a:t>іду </a:t>
            </a:r>
            <a:r>
              <a:rPr lang="uk-UA" sz="3200" dirty="0" smtClean="0"/>
              <a:t>рідною </a:t>
            </a:r>
            <a:r>
              <a:rPr lang="uk-UA" sz="3200" dirty="0" smtClean="0"/>
              <a:t>землею.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Випало </a:t>
            </a:r>
            <a:r>
              <a:rPr lang="uk-UA" sz="3200" dirty="0" smtClean="0"/>
              <a:t>багато </a:t>
            </a:r>
            <a:r>
              <a:rPr lang="uk-UA" sz="3200" dirty="0" smtClean="0"/>
              <a:t>снігу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Петрик </a:t>
            </a:r>
            <a:r>
              <a:rPr lang="uk-UA" sz="3200" dirty="0" smtClean="0"/>
              <a:t> любить  зиму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11560" y="1916832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11560" y="1988840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Підкресли дієслова. Визнач їх час.</a:t>
            </a:r>
            <a:br>
              <a:rPr lang="uk-UA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85072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Заспіваймо</a:t>
            </a:r>
            <a:r>
              <a:rPr lang="uk-UA" sz="3200" dirty="0" smtClean="0"/>
              <a:t> 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ч.) </a:t>
            </a:r>
            <a:r>
              <a:rPr lang="uk-UA" sz="3200" dirty="0" smtClean="0"/>
              <a:t>пісню веселеньку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Стоїть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</a:t>
            </a:r>
            <a:r>
              <a:rPr lang="uk-UA" sz="3200" dirty="0" smtClean="0"/>
              <a:t>ч.) </a:t>
            </a:r>
            <a:r>
              <a:rPr lang="uk-UA" sz="3200" dirty="0" smtClean="0"/>
              <a:t>гора </a:t>
            </a:r>
            <a:r>
              <a:rPr lang="uk-UA" sz="3200" dirty="0" err="1" smtClean="0"/>
              <a:t>високая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Заквітне </a:t>
            </a:r>
            <a:r>
              <a:rPr lang="uk-UA" sz="3200" dirty="0" smtClean="0"/>
              <a:t>скоро </a:t>
            </a:r>
            <a:r>
              <a:rPr lang="uk-UA" sz="3200" dirty="0" smtClean="0"/>
              <a:t>сад.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Жито в полі </a:t>
            </a:r>
            <a:r>
              <a:rPr lang="uk-UA" sz="3200" dirty="0" smtClean="0"/>
              <a:t>налилося </a:t>
            </a:r>
            <a:r>
              <a:rPr lang="uk-UA" sz="3200" dirty="0" smtClean="0"/>
              <a:t>зерном</a:t>
            </a:r>
            <a:r>
              <a:rPr lang="en-US" sz="3200" dirty="0" smtClean="0"/>
              <a:t>.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Діти </a:t>
            </a:r>
            <a:r>
              <a:rPr lang="uk-UA" sz="3200" dirty="0" smtClean="0"/>
              <a:t>посадили </a:t>
            </a:r>
            <a:r>
              <a:rPr lang="uk-UA" sz="3200" dirty="0" smtClean="0"/>
              <a:t>кущі та </a:t>
            </a:r>
            <a:r>
              <a:rPr lang="uk-UA" sz="3200" dirty="0" smtClean="0"/>
              <a:t>дерева.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Надійшла весна </a:t>
            </a:r>
            <a:r>
              <a:rPr lang="uk-UA" sz="3200" dirty="0" smtClean="0"/>
              <a:t>весела.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Зелений </a:t>
            </a:r>
            <a:r>
              <a:rPr lang="uk-UA" sz="3200" dirty="0" smtClean="0"/>
              <a:t>гай шумить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Я іду </a:t>
            </a:r>
            <a:r>
              <a:rPr lang="uk-UA" sz="3200" dirty="0" smtClean="0"/>
              <a:t>рідною землею.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Випало </a:t>
            </a:r>
            <a:r>
              <a:rPr lang="uk-UA" sz="3200" dirty="0" smtClean="0"/>
              <a:t> </a:t>
            </a:r>
            <a:r>
              <a:rPr lang="uk-UA" sz="3200" dirty="0" smtClean="0"/>
              <a:t>багато  снігу.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Петрик  </a:t>
            </a:r>
            <a:r>
              <a:rPr lang="uk-UA" sz="3200" dirty="0" smtClean="0"/>
              <a:t>любить  зиму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11560" y="1916832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11560" y="1988840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67544" y="2420888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67544" y="2492896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Підкресли дієслова. Визнач їх час.</a:t>
            </a:r>
            <a:br>
              <a:rPr lang="uk-UA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85072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Заспіваймо</a:t>
            </a:r>
            <a:r>
              <a:rPr lang="uk-UA" sz="3200" dirty="0" smtClean="0"/>
              <a:t> 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пісню </a:t>
            </a:r>
            <a:r>
              <a:rPr lang="uk-UA" sz="3200" dirty="0" smtClean="0"/>
              <a:t>веселеньку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Стоїть 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гора </a:t>
            </a:r>
            <a:r>
              <a:rPr lang="uk-UA" sz="3200" dirty="0" err="1" smtClean="0"/>
              <a:t>високая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Заквітне </a:t>
            </a:r>
            <a:r>
              <a:rPr lang="uk-UA" sz="3200" dirty="0" smtClean="0"/>
              <a:t>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скоро </a:t>
            </a:r>
            <a:r>
              <a:rPr lang="uk-UA" sz="3200" dirty="0" smtClean="0"/>
              <a:t>сад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Жито </a:t>
            </a:r>
            <a:r>
              <a:rPr lang="uk-UA" sz="3200" dirty="0" smtClean="0"/>
              <a:t>в полі </a:t>
            </a:r>
            <a:r>
              <a:rPr lang="uk-UA" sz="3200" dirty="0" smtClean="0"/>
              <a:t>налилося </a:t>
            </a:r>
            <a:r>
              <a:rPr lang="uk-UA" sz="3200" dirty="0" smtClean="0"/>
              <a:t>зерном</a:t>
            </a:r>
            <a:r>
              <a:rPr lang="en-US" sz="3200" dirty="0" smtClean="0"/>
              <a:t>.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Діти </a:t>
            </a:r>
            <a:r>
              <a:rPr lang="uk-UA" sz="3200" dirty="0" smtClean="0"/>
              <a:t>посадили кущі та </a:t>
            </a:r>
            <a:r>
              <a:rPr lang="uk-UA" sz="3200" dirty="0" smtClean="0"/>
              <a:t>дерева.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Надійшла </a:t>
            </a:r>
            <a:r>
              <a:rPr lang="uk-UA" sz="3200" dirty="0" smtClean="0"/>
              <a:t>весна весела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Зелений гай </a:t>
            </a:r>
            <a:r>
              <a:rPr lang="uk-UA" sz="3200" dirty="0" smtClean="0"/>
              <a:t>шумить.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Я </a:t>
            </a:r>
            <a:r>
              <a:rPr lang="uk-UA" sz="3200" dirty="0" smtClean="0"/>
              <a:t>іду </a:t>
            </a:r>
            <a:r>
              <a:rPr lang="uk-UA" sz="3200" dirty="0" smtClean="0"/>
              <a:t>рідною </a:t>
            </a:r>
            <a:r>
              <a:rPr lang="uk-UA" sz="3200" dirty="0" smtClean="0"/>
              <a:t>землею.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Випало </a:t>
            </a:r>
            <a:r>
              <a:rPr lang="uk-UA" sz="3200" dirty="0" smtClean="0"/>
              <a:t> </a:t>
            </a:r>
            <a:r>
              <a:rPr lang="uk-UA" sz="3200" dirty="0" smtClean="0"/>
              <a:t>багато  снігу.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Петрик </a:t>
            </a:r>
            <a:r>
              <a:rPr lang="uk-UA" sz="3200" dirty="0" smtClean="0"/>
              <a:t> </a:t>
            </a:r>
            <a:r>
              <a:rPr lang="uk-UA" sz="3200" dirty="0" smtClean="0"/>
              <a:t>любить </a:t>
            </a:r>
            <a:r>
              <a:rPr lang="uk-UA" sz="3200" dirty="0" smtClean="0"/>
              <a:t> </a:t>
            </a:r>
            <a:r>
              <a:rPr lang="uk-UA" sz="3200" dirty="0" smtClean="0"/>
              <a:t>зиму. 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11560" y="1916832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11560" y="1988840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67544" y="2420888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67544" y="2492896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39552" y="2996952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39552" y="2924944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Підкресли дієслова. Визнач їх час.</a:t>
            </a:r>
            <a:br>
              <a:rPr lang="uk-UA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85072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Заспіваймо</a:t>
            </a:r>
            <a:r>
              <a:rPr lang="uk-UA" sz="3200" dirty="0" smtClean="0"/>
              <a:t> 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пісню </a:t>
            </a:r>
            <a:r>
              <a:rPr lang="uk-UA" sz="3200" dirty="0" smtClean="0"/>
              <a:t>веселеньку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Стоїть 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гора </a:t>
            </a:r>
            <a:r>
              <a:rPr lang="uk-UA" sz="3200" dirty="0" err="1" smtClean="0"/>
              <a:t>високая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Заквітне </a:t>
            </a:r>
            <a:r>
              <a:rPr lang="uk-UA" sz="3200" dirty="0" smtClean="0"/>
              <a:t>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скоро </a:t>
            </a:r>
            <a:r>
              <a:rPr lang="uk-UA" sz="3200" dirty="0" smtClean="0"/>
              <a:t>сад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Жито </a:t>
            </a:r>
            <a:r>
              <a:rPr lang="uk-UA" sz="3200" dirty="0" smtClean="0"/>
              <a:t>в полі </a:t>
            </a:r>
            <a:r>
              <a:rPr lang="uk-UA" sz="3200" dirty="0" smtClean="0"/>
              <a:t>налилося 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</a:t>
            </a:r>
            <a:r>
              <a:rPr lang="uk-UA" sz="3200" dirty="0" smtClean="0"/>
              <a:t>ч</a:t>
            </a:r>
            <a:r>
              <a:rPr lang="uk-UA" sz="3200" dirty="0" smtClean="0"/>
              <a:t>.) </a:t>
            </a:r>
            <a:r>
              <a:rPr lang="uk-UA" sz="3200" dirty="0" smtClean="0"/>
              <a:t>зерном</a:t>
            </a:r>
            <a:r>
              <a:rPr lang="en-US" sz="3200" dirty="0" smtClean="0"/>
              <a:t>.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Діти </a:t>
            </a:r>
            <a:r>
              <a:rPr lang="uk-UA" sz="3200" dirty="0" smtClean="0"/>
              <a:t>посадили кущі та </a:t>
            </a:r>
            <a:r>
              <a:rPr lang="uk-UA" sz="3200" dirty="0" smtClean="0"/>
              <a:t>дерева.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Надійшла </a:t>
            </a:r>
            <a:r>
              <a:rPr lang="uk-UA" sz="3200" dirty="0" smtClean="0"/>
              <a:t>весна весела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Зелений гай </a:t>
            </a:r>
            <a:r>
              <a:rPr lang="uk-UA" sz="3200" dirty="0" smtClean="0"/>
              <a:t>шумить.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Я </a:t>
            </a:r>
            <a:r>
              <a:rPr lang="uk-UA" sz="3200" dirty="0" smtClean="0"/>
              <a:t>іду </a:t>
            </a:r>
            <a:r>
              <a:rPr lang="uk-UA" sz="3200" dirty="0" smtClean="0"/>
              <a:t>рідною </a:t>
            </a:r>
            <a:r>
              <a:rPr lang="uk-UA" sz="3200" dirty="0" smtClean="0"/>
              <a:t>землею.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Випало </a:t>
            </a:r>
            <a:r>
              <a:rPr lang="uk-UA" sz="3200" dirty="0" smtClean="0"/>
              <a:t> </a:t>
            </a:r>
            <a:r>
              <a:rPr lang="uk-UA" sz="3200" dirty="0" smtClean="0"/>
              <a:t>багато  снігу.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Петрик </a:t>
            </a:r>
            <a:r>
              <a:rPr lang="uk-UA" sz="3200" dirty="0" smtClean="0"/>
              <a:t> </a:t>
            </a:r>
            <a:r>
              <a:rPr lang="uk-UA" sz="3200" dirty="0" smtClean="0"/>
              <a:t>любить </a:t>
            </a:r>
            <a:r>
              <a:rPr lang="uk-UA" sz="3200" dirty="0" smtClean="0"/>
              <a:t> </a:t>
            </a:r>
            <a:r>
              <a:rPr lang="uk-UA" sz="3200" dirty="0" smtClean="0"/>
              <a:t>зиму. 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11560" y="1916832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11560" y="1988840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67544" y="2420888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67544" y="2492896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39552" y="2996952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39552" y="2924944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987824" y="3501008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987824" y="3429000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Підкресли дієслова. Визнач їх час.</a:t>
            </a:r>
            <a:br>
              <a:rPr lang="uk-UA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85072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Заспіваймо</a:t>
            </a:r>
            <a:r>
              <a:rPr lang="uk-UA" sz="3200" dirty="0" smtClean="0"/>
              <a:t> 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ч.) </a:t>
            </a:r>
            <a:r>
              <a:rPr lang="uk-UA" sz="3200" dirty="0" smtClean="0"/>
              <a:t>пісню веселеньку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Стоїть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гора </a:t>
            </a:r>
            <a:r>
              <a:rPr lang="uk-UA" sz="3200" dirty="0" err="1" smtClean="0"/>
              <a:t>високая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Заквітне </a:t>
            </a:r>
            <a:r>
              <a:rPr lang="uk-UA" sz="3200" dirty="0" smtClean="0"/>
              <a:t>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ч.) </a:t>
            </a:r>
            <a:r>
              <a:rPr lang="uk-UA" sz="3200" dirty="0" smtClean="0"/>
              <a:t>скоро </a:t>
            </a:r>
            <a:r>
              <a:rPr lang="uk-UA" sz="3200" dirty="0" smtClean="0"/>
              <a:t>сад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Жито </a:t>
            </a:r>
            <a:r>
              <a:rPr lang="uk-UA" sz="3200" dirty="0" smtClean="0"/>
              <a:t>в </a:t>
            </a:r>
            <a:r>
              <a:rPr lang="uk-UA" sz="3200" dirty="0" smtClean="0"/>
              <a:t>полі </a:t>
            </a:r>
            <a:r>
              <a:rPr lang="uk-UA" sz="3200" dirty="0" smtClean="0"/>
              <a:t>налилося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</a:t>
            </a:r>
            <a:r>
              <a:rPr lang="uk-UA" sz="3200" dirty="0" smtClean="0"/>
              <a:t>зерном</a:t>
            </a:r>
            <a:r>
              <a:rPr lang="en-US" sz="3200" dirty="0" smtClean="0"/>
              <a:t>.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Діти </a:t>
            </a:r>
            <a:r>
              <a:rPr lang="uk-UA" sz="3200" dirty="0" smtClean="0"/>
              <a:t>посадили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</a:t>
            </a:r>
            <a:r>
              <a:rPr lang="uk-UA" sz="3200" dirty="0" smtClean="0"/>
              <a:t>кущі </a:t>
            </a:r>
            <a:r>
              <a:rPr lang="uk-UA" sz="3200" dirty="0" smtClean="0"/>
              <a:t>та </a:t>
            </a:r>
            <a:r>
              <a:rPr lang="uk-UA" sz="3200" dirty="0" smtClean="0"/>
              <a:t>дерева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Надійшла </a:t>
            </a:r>
            <a:r>
              <a:rPr lang="uk-UA" sz="3200" dirty="0" smtClean="0"/>
              <a:t>весна весела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Зелений гай </a:t>
            </a:r>
            <a:r>
              <a:rPr lang="uk-UA" sz="3200" dirty="0" smtClean="0"/>
              <a:t>шумить.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Я іду </a:t>
            </a:r>
            <a:r>
              <a:rPr lang="uk-UA" sz="3200" dirty="0" smtClean="0"/>
              <a:t>рідною землею.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Випало  </a:t>
            </a:r>
            <a:r>
              <a:rPr lang="uk-UA" sz="3200" dirty="0" smtClean="0"/>
              <a:t>багато </a:t>
            </a:r>
            <a:r>
              <a:rPr lang="uk-UA" sz="3200" dirty="0" smtClean="0"/>
              <a:t>снігу.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Петрик  </a:t>
            </a:r>
            <a:r>
              <a:rPr lang="uk-UA" sz="3200" dirty="0" smtClean="0"/>
              <a:t>любить зиму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11560" y="1916832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11560" y="1988840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67544" y="2420888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67544" y="2492896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39552" y="2996952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39552" y="2924944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843808" y="3501008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843808" y="3429000"/>
            <a:ext cx="16561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475656" y="3933056"/>
            <a:ext cx="16561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475656" y="4005064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Підкресли дієслова. Визнач їх час.</a:t>
            </a:r>
            <a:br>
              <a:rPr lang="uk-UA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85072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Заспіваймо</a:t>
            </a:r>
            <a:r>
              <a:rPr lang="uk-UA" sz="3200" dirty="0" smtClean="0"/>
              <a:t> 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</a:t>
            </a:r>
            <a:r>
              <a:rPr lang="uk-UA" sz="3200" dirty="0" smtClean="0"/>
              <a:t>.) пісню </a:t>
            </a:r>
            <a:r>
              <a:rPr lang="uk-UA" sz="3200" dirty="0" smtClean="0"/>
              <a:t>веселеньку.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Стоїть 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гора </a:t>
            </a:r>
            <a:r>
              <a:rPr lang="uk-UA" sz="3200" dirty="0" err="1" smtClean="0"/>
              <a:t>високая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Заквітне </a:t>
            </a:r>
            <a:r>
              <a:rPr lang="uk-UA" sz="3200" dirty="0" smtClean="0"/>
              <a:t>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ч.) </a:t>
            </a:r>
            <a:r>
              <a:rPr lang="uk-UA" sz="3200" dirty="0" smtClean="0"/>
              <a:t>скоро сад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Жито </a:t>
            </a:r>
            <a:r>
              <a:rPr lang="uk-UA" sz="3200" dirty="0" smtClean="0"/>
              <a:t>в </a:t>
            </a:r>
            <a:r>
              <a:rPr lang="uk-UA" sz="3200" dirty="0" smtClean="0"/>
              <a:t>полі </a:t>
            </a:r>
            <a:r>
              <a:rPr lang="uk-UA" sz="3200" dirty="0" smtClean="0"/>
              <a:t>налилося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зерном</a:t>
            </a:r>
            <a:r>
              <a:rPr lang="en-US" sz="3200" dirty="0" smtClean="0"/>
              <a:t>.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Діти </a:t>
            </a:r>
            <a:r>
              <a:rPr lang="uk-UA" sz="3200" dirty="0" smtClean="0"/>
              <a:t>посадили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кущі </a:t>
            </a:r>
            <a:r>
              <a:rPr lang="uk-UA" sz="3200" dirty="0" smtClean="0"/>
              <a:t>та </a:t>
            </a:r>
            <a:r>
              <a:rPr lang="uk-UA" sz="3200" dirty="0" smtClean="0"/>
              <a:t>дерева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Надійшла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ч.) </a:t>
            </a:r>
            <a:r>
              <a:rPr lang="uk-UA" sz="3200" dirty="0" smtClean="0"/>
              <a:t>весна весела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Зелений </a:t>
            </a:r>
            <a:r>
              <a:rPr lang="uk-UA" sz="3200" dirty="0" smtClean="0"/>
              <a:t>гай шумить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Я іду </a:t>
            </a:r>
            <a:r>
              <a:rPr lang="uk-UA" sz="3200" dirty="0" smtClean="0"/>
              <a:t>рідною землею.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Випало </a:t>
            </a:r>
            <a:r>
              <a:rPr lang="uk-UA" sz="3200" dirty="0" smtClean="0"/>
              <a:t> багато </a:t>
            </a:r>
            <a:r>
              <a:rPr lang="uk-UA" sz="3200" dirty="0" smtClean="0"/>
              <a:t>снігу.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Петрик  </a:t>
            </a:r>
            <a:r>
              <a:rPr lang="uk-UA" sz="3200" dirty="0" smtClean="0"/>
              <a:t>любить  </a:t>
            </a:r>
            <a:r>
              <a:rPr lang="uk-UA" sz="3200" dirty="0" smtClean="0"/>
              <a:t>зиму. 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11560" y="1916832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11560" y="1988840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67544" y="2420888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67544" y="2492896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39552" y="2996952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39552" y="2924944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843808" y="3429000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843808" y="3501008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547664" y="3933056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547664" y="4005064"/>
            <a:ext cx="16561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11560" y="4437112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11560" y="4509120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Підкресли дієслова. Визнач їх час.</a:t>
            </a:r>
            <a:br>
              <a:rPr lang="uk-UA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85072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Заспіваймо</a:t>
            </a:r>
            <a:r>
              <a:rPr lang="uk-UA" sz="3200" dirty="0" smtClean="0"/>
              <a:t> 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ч.) </a:t>
            </a:r>
            <a:r>
              <a:rPr lang="uk-UA" sz="3200" dirty="0" smtClean="0"/>
              <a:t>пісню </a:t>
            </a:r>
            <a:r>
              <a:rPr lang="uk-UA" sz="3200" dirty="0" smtClean="0"/>
              <a:t>веселеньку.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Стоїть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гора </a:t>
            </a:r>
            <a:r>
              <a:rPr lang="uk-UA" sz="3200" dirty="0" err="1" smtClean="0"/>
              <a:t>високая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Заквітне </a:t>
            </a:r>
            <a:r>
              <a:rPr lang="uk-UA" sz="3200" dirty="0" smtClean="0"/>
              <a:t>(</a:t>
            </a:r>
            <a:r>
              <a:rPr lang="uk-UA" sz="3200" dirty="0" err="1" smtClean="0"/>
              <a:t>майб</a:t>
            </a:r>
            <a:r>
              <a:rPr lang="uk-UA" sz="3200" dirty="0" smtClean="0"/>
              <a:t>. ч.) </a:t>
            </a:r>
            <a:r>
              <a:rPr lang="uk-UA" sz="3200" dirty="0" smtClean="0"/>
              <a:t>скоро сад</a:t>
            </a:r>
            <a:r>
              <a:rPr lang="uk-UA" sz="3200" dirty="0" smtClean="0"/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Жито </a:t>
            </a:r>
            <a:r>
              <a:rPr lang="uk-UA" sz="3200" dirty="0" smtClean="0"/>
              <a:t>в полі </a:t>
            </a:r>
            <a:r>
              <a:rPr lang="uk-UA" sz="3200" dirty="0" smtClean="0"/>
              <a:t>налилося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зерном</a:t>
            </a:r>
            <a:r>
              <a:rPr lang="en-US" sz="3200" dirty="0" smtClean="0"/>
              <a:t>.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Діти  </a:t>
            </a:r>
            <a:r>
              <a:rPr lang="uk-UA" sz="3200" dirty="0" smtClean="0"/>
              <a:t>посадили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</a:t>
            </a:r>
            <a:r>
              <a:rPr lang="uk-UA" sz="3200" dirty="0" smtClean="0"/>
              <a:t>.)</a:t>
            </a:r>
            <a:r>
              <a:rPr lang="uk-UA" sz="3200" dirty="0" smtClean="0"/>
              <a:t>кущі та дерева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Надійшла </a:t>
            </a:r>
            <a:r>
              <a:rPr lang="uk-UA" sz="3200" dirty="0" smtClean="0"/>
              <a:t>(</a:t>
            </a:r>
            <a:r>
              <a:rPr lang="uk-UA" sz="3200" dirty="0" err="1" smtClean="0"/>
              <a:t>мин</a:t>
            </a:r>
            <a:r>
              <a:rPr lang="uk-UA" sz="3200" dirty="0" smtClean="0"/>
              <a:t>. ч</a:t>
            </a:r>
            <a:r>
              <a:rPr lang="uk-UA" sz="3200" dirty="0" smtClean="0"/>
              <a:t>.) </a:t>
            </a:r>
            <a:r>
              <a:rPr lang="uk-UA" sz="3200" dirty="0" smtClean="0"/>
              <a:t>весна </a:t>
            </a:r>
            <a:r>
              <a:rPr lang="uk-UA" sz="3200" dirty="0" smtClean="0"/>
              <a:t>весела.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Зелений  гай </a:t>
            </a:r>
            <a:r>
              <a:rPr lang="uk-UA" sz="3200" dirty="0" smtClean="0"/>
              <a:t>шумить </a:t>
            </a:r>
            <a:r>
              <a:rPr lang="uk-UA" sz="3200" dirty="0" smtClean="0"/>
              <a:t>(</a:t>
            </a:r>
            <a:r>
              <a:rPr lang="uk-UA" sz="3200" dirty="0" err="1" smtClean="0"/>
              <a:t>теп</a:t>
            </a:r>
            <a:r>
              <a:rPr lang="uk-UA" sz="3200" dirty="0" smtClean="0"/>
              <a:t>. ч.).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Я </a:t>
            </a:r>
            <a:r>
              <a:rPr lang="uk-UA" sz="3200" dirty="0" smtClean="0"/>
              <a:t>іду </a:t>
            </a:r>
            <a:r>
              <a:rPr lang="uk-UA" sz="3200" dirty="0" smtClean="0"/>
              <a:t>рідною </a:t>
            </a:r>
            <a:r>
              <a:rPr lang="uk-UA" sz="3200" dirty="0" smtClean="0"/>
              <a:t>землею.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Випало </a:t>
            </a:r>
            <a:r>
              <a:rPr lang="uk-UA" sz="3200" dirty="0" smtClean="0"/>
              <a:t> багато </a:t>
            </a:r>
            <a:r>
              <a:rPr lang="uk-UA" sz="3200" dirty="0" smtClean="0"/>
              <a:t>снігу.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Петрик </a:t>
            </a:r>
            <a:r>
              <a:rPr lang="uk-UA" sz="3200" dirty="0" smtClean="0"/>
              <a:t> любить зиму</a:t>
            </a:r>
            <a:r>
              <a:rPr lang="uk-UA" sz="3200" dirty="0" smtClean="0"/>
              <a:t>. 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11560" y="1916832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11560" y="1988840"/>
            <a:ext cx="18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67544" y="2420888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67544" y="2492896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39552" y="2996952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39552" y="2924944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987824" y="3429000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987824" y="3356992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619672" y="4005064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619672" y="3933056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11560" y="4437112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11560" y="4509120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987824" y="486916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987824" y="4941168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200</TotalTime>
  <Words>1809</Words>
  <Application>Microsoft Office PowerPoint</Application>
  <PresentationFormat>Экран (4:3)</PresentationFormat>
  <Paragraphs>246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Українська мова  4 клас</vt:lpstr>
      <vt:lpstr>Підкресли дієслова. Визнач їх час. І варіант</vt:lpstr>
      <vt:lpstr>Підкресли дієслова. Визнач їх час. І варіант</vt:lpstr>
      <vt:lpstr>Підкресли дієслова. Визнач їх час. І варіант</vt:lpstr>
      <vt:lpstr>Підкресли дієслова. Визнач їх час. І варіант</vt:lpstr>
      <vt:lpstr>Підкресли дієслова. Визнач їх час. І варіант</vt:lpstr>
      <vt:lpstr>Підкресли дієслова. Визнач їх час. І варіант</vt:lpstr>
      <vt:lpstr>Підкресли дієслова. Визнач їх час. І варіант</vt:lpstr>
      <vt:lpstr>Підкресли дієслова. Визнач їх час. І варіант</vt:lpstr>
      <vt:lpstr>Підкресли дієслова. Визнач їх час. І варіант</vt:lpstr>
      <vt:lpstr>Підкресли дієслова. Визнач їх час. І варіант</vt:lpstr>
      <vt:lpstr>Підкресли дієслова. Визнач їх час. І варіант</vt:lpstr>
      <vt:lpstr>Підкресли дієслова. Визнач їх час. ІІ варіант</vt:lpstr>
      <vt:lpstr>Підкресли дієслова. Визнач їх час. ІІ варіант</vt:lpstr>
      <vt:lpstr>Підкресли дієслова. Визнач їх час. ІІ варіант</vt:lpstr>
      <vt:lpstr>Підкресли дієслова. Визнач їх час. ІІ варіант</vt:lpstr>
      <vt:lpstr>Підкресли дієслова. Визнач їх час. ІІ варіант</vt:lpstr>
      <vt:lpstr>Підкресли дієслова. Визнач їх час. ІІ варіант</vt:lpstr>
      <vt:lpstr>Підкресли дієслова. Визнач їх час. ІІ варіант</vt:lpstr>
      <vt:lpstr>Підкресли дієслова. Визнач їх час. ІІ варіант</vt:lpstr>
      <vt:lpstr>Підкресли дієслова. Визнач їх час. ІІ варіант</vt:lpstr>
      <vt:lpstr>Підкресли дієслова. Визнач їх час. ІІ варіант</vt:lpstr>
      <vt:lpstr>Підкресли дієслова. Визнач їх час. ІІ варіант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Українська мова  4 клас</dc:title>
  <dc:creator>User</dc:creator>
  <cp:lastModifiedBy>User</cp:lastModifiedBy>
  <cp:revision>28</cp:revision>
  <dcterms:created xsi:type="dcterms:W3CDTF">2014-12-17T18:13:53Z</dcterms:created>
  <dcterms:modified xsi:type="dcterms:W3CDTF">2014-12-22T14:02:51Z</dcterms:modified>
</cp:coreProperties>
</file>