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62" r:id="rId3"/>
    <p:sldId id="264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63" r:id="rId14"/>
    <p:sldId id="265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spd="slow">
    <p:newsflash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2736303"/>
          </a:xfrm>
        </p:spPr>
        <p:txBody>
          <a:bodyPr/>
          <a:lstStyle/>
          <a:p>
            <a:r>
              <a:rPr lang="ru-RU" dirty="0" err="1" smtClean="0"/>
              <a:t>Українська</a:t>
            </a:r>
            <a:r>
              <a:rPr lang="ru-RU" dirty="0" smtClean="0"/>
              <a:t> </a:t>
            </a:r>
            <a:r>
              <a:rPr lang="ru-RU" dirty="0" err="1" smtClean="0"/>
              <a:t>мова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4 </a:t>
            </a:r>
            <a:r>
              <a:rPr lang="ru-RU" dirty="0" err="1" smtClean="0"/>
              <a:t>клас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852936"/>
            <a:ext cx="6400800" cy="2785864"/>
          </a:xfrm>
        </p:spPr>
        <p:txBody>
          <a:bodyPr/>
          <a:lstStyle/>
          <a:p>
            <a:r>
              <a:rPr lang="ru-RU" dirty="0" err="1" smtClean="0"/>
              <a:t>Дидактичний</a:t>
            </a:r>
            <a:r>
              <a:rPr lang="ru-RU" dirty="0" smtClean="0"/>
              <a:t> матер</a:t>
            </a:r>
            <a:r>
              <a:rPr lang="uk-UA" dirty="0" err="1" smtClean="0"/>
              <a:t>іал</a:t>
            </a:r>
            <a:endParaRPr lang="uk-UA" dirty="0" smtClean="0"/>
          </a:p>
          <a:p>
            <a:r>
              <a:rPr lang="uk-UA" dirty="0" smtClean="0"/>
              <a:t>Картки поточного контролю</a:t>
            </a:r>
          </a:p>
          <a:p>
            <a:r>
              <a:rPr lang="uk-UA" dirty="0" smtClean="0"/>
              <a:t>по темі: </a:t>
            </a:r>
            <a:r>
              <a:rPr lang="uk-UA" dirty="0" err="1" smtClean="0"/>
              <a:t>“Частини</a:t>
            </a:r>
            <a:r>
              <a:rPr lang="uk-UA" dirty="0" smtClean="0"/>
              <a:t> мови. </a:t>
            </a:r>
            <a:r>
              <a:rPr lang="uk-UA" dirty="0" err="1" smtClean="0"/>
              <a:t>Дієслово”</a:t>
            </a:r>
            <a:endParaRPr lang="uk-UA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 fontScale="90000"/>
          </a:bodyPr>
          <a:lstStyle/>
          <a:p>
            <a:pPr algn="ctr"/>
            <a:r>
              <a:rPr lang="uk-UA" sz="2800" dirty="0" smtClean="0"/>
              <a:t> </a:t>
            </a:r>
            <a:br>
              <a:rPr lang="uk-UA" sz="2800" dirty="0" smtClean="0"/>
            </a:br>
            <a:r>
              <a:rPr lang="ru-RU" sz="3100" dirty="0" smtClean="0">
                <a:latin typeface="+mn-lt"/>
              </a:rPr>
              <a:t>Постав </a:t>
            </a:r>
            <a:r>
              <a:rPr lang="uk-UA" sz="3100" dirty="0" smtClean="0">
                <a:latin typeface="+mn-lt"/>
              </a:rPr>
              <a:t> </a:t>
            </a:r>
            <a:r>
              <a:rPr lang="uk-UA" sz="3100" dirty="0" err="1" smtClean="0">
                <a:latin typeface="+mn-lt"/>
              </a:rPr>
              <a:t>дієсл</a:t>
            </a:r>
            <a:r>
              <a:rPr lang="ru-RU" sz="3100" dirty="0" err="1" smtClean="0">
                <a:latin typeface="+mn-lt"/>
              </a:rPr>
              <a:t>ова</a:t>
            </a:r>
            <a:r>
              <a:rPr lang="ru-RU" sz="3100" dirty="0" smtClean="0">
                <a:latin typeface="+mn-lt"/>
              </a:rPr>
              <a:t> в </a:t>
            </a:r>
            <a:r>
              <a:rPr lang="ru-RU" sz="3100" dirty="0" err="1" smtClean="0">
                <a:latin typeface="+mn-lt"/>
              </a:rPr>
              <a:t>другій</a:t>
            </a:r>
            <a:r>
              <a:rPr lang="ru-RU" sz="3100" dirty="0" smtClean="0">
                <a:latin typeface="+mn-lt"/>
              </a:rPr>
              <a:t> </a:t>
            </a:r>
            <a:r>
              <a:rPr lang="ru-RU" sz="3100" dirty="0" err="1" smtClean="0">
                <a:latin typeface="+mn-lt"/>
              </a:rPr>
              <a:t>особі</a:t>
            </a:r>
            <a:r>
              <a:rPr lang="ru-RU" sz="3100" dirty="0" smtClean="0">
                <a:latin typeface="+mn-lt"/>
              </a:rPr>
              <a:t> </a:t>
            </a:r>
            <a:r>
              <a:rPr lang="ru-RU" sz="3100" dirty="0" err="1" smtClean="0">
                <a:latin typeface="+mn-lt"/>
              </a:rPr>
              <a:t>множини</a:t>
            </a:r>
            <a:r>
              <a:rPr lang="ru-RU" sz="3100" dirty="0" smtClean="0">
                <a:latin typeface="+mn-lt"/>
              </a:rPr>
              <a:t> </a:t>
            </a:r>
            <a:r>
              <a:rPr lang="ru-RU" sz="3100" dirty="0" err="1" smtClean="0">
                <a:latin typeface="+mn-lt"/>
              </a:rPr>
              <a:t>теперішнього</a:t>
            </a:r>
            <a:r>
              <a:rPr lang="ru-RU" sz="3100" dirty="0" smtClean="0">
                <a:latin typeface="+mn-lt"/>
              </a:rPr>
              <a:t> часу</a:t>
            </a:r>
            <a:r>
              <a:rPr lang="uk-UA" sz="3100" dirty="0" smtClean="0">
                <a:latin typeface="+mn-lt"/>
              </a:rPr>
              <a:t>.</a:t>
            </a:r>
            <a:br>
              <a:rPr lang="uk-UA" sz="3100" dirty="0" smtClean="0">
                <a:latin typeface="+mn-lt"/>
              </a:rPr>
            </a:br>
            <a:r>
              <a:rPr lang="ru-RU" sz="3100" u="sng" dirty="0" smtClean="0">
                <a:latin typeface="+mn-lt"/>
              </a:rPr>
              <a:t>І</a:t>
            </a:r>
            <a:r>
              <a:rPr lang="uk-UA" sz="3100" u="sng" dirty="0" smtClean="0">
                <a:latin typeface="+mn-lt"/>
              </a:rPr>
              <a:t> </a:t>
            </a:r>
            <a:r>
              <a:rPr lang="ru-RU" sz="31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3250704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Ходити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Думати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Брати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Шкодувати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Класти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Читати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Плести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Казати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Будувати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Мести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3203848" y="1484784"/>
            <a:ext cx="3250704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ход</a:t>
            </a:r>
            <a:r>
              <a:rPr lang="uk-UA" sz="3200" dirty="0" smtClean="0">
                <a:solidFill>
                  <a:srgbClr val="FF0000"/>
                </a:solidFill>
              </a:rPr>
              <a:t>ите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дума</a:t>
            </a:r>
            <a:r>
              <a:rPr lang="uk-UA" sz="3200" dirty="0" smtClean="0">
                <a:solidFill>
                  <a:srgbClr val="FF0000"/>
                </a:solidFill>
              </a:rPr>
              <a:t>єте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бер</a:t>
            </a:r>
            <a:r>
              <a:rPr lang="uk-UA" sz="3200" dirty="0" smtClean="0">
                <a:solidFill>
                  <a:srgbClr val="FF0000"/>
                </a:solidFill>
              </a:rPr>
              <a:t>ете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шкоду</a:t>
            </a:r>
            <a:r>
              <a:rPr lang="uk-UA" sz="3200" dirty="0" smtClean="0">
                <a:solidFill>
                  <a:srgbClr val="FF0000"/>
                </a:solidFill>
              </a:rPr>
              <a:t>єте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клад</a:t>
            </a:r>
            <a:r>
              <a:rPr lang="uk-UA" sz="3200" dirty="0" smtClean="0">
                <a:solidFill>
                  <a:srgbClr val="FF0000"/>
                </a:solidFill>
              </a:rPr>
              <a:t>ете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чита</a:t>
            </a:r>
            <a:r>
              <a:rPr lang="uk-UA" sz="3200" dirty="0" smtClean="0">
                <a:solidFill>
                  <a:srgbClr val="FF0000"/>
                </a:solidFill>
              </a:rPr>
              <a:t>єте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плет</a:t>
            </a:r>
            <a:r>
              <a:rPr lang="uk-UA" sz="3200" dirty="0" smtClean="0">
                <a:solidFill>
                  <a:srgbClr val="FF0000"/>
                </a:solidFill>
              </a:rPr>
              <a:t>ете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каж</a:t>
            </a:r>
            <a:r>
              <a:rPr lang="uk-UA" sz="3200" dirty="0" smtClean="0">
                <a:solidFill>
                  <a:srgbClr val="FF0000"/>
                </a:solidFill>
              </a:rPr>
              <a:t>ете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 fontScale="90000"/>
          </a:bodyPr>
          <a:lstStyle/>
          <a:p>
            <a:pPr algn="ctr"/>
            <a:r>
              <a:rPr lang="uk-UA" sz="2800" dirty="0" smtClean="0"/>
              <a:t> </a:t>
            </a:r>
            <a:br>
              <a:rPr lang="uk-UA" sz="2800" dirty="0" smtClean="0"/>
            </a:br>
            <a:r>
              <a:rPr lang="ru-RU" sz="3100" dirty="0" smtClean="0">
                <a:latin typeface="+mn-lt"/>
              </a:rPr>
              <a:t>Постав </a:t>
            </a:r>
            <a:r>
              <a:rPr lang="uk-UA" sz="3100" dirty="0" smtClean="0">
                <a:latin typeface="+mn-lt"/>
              </a:rPr>
              <a:t> </a:t>
            </a:r>
            <a:r>
              <a:rPr lang="uk-UA" sz="3100" dirty="0" err="1" smtClean="0">
                <a:latin typeface="+mn-lt"/>
              </a:rPr>
              <a:t>дієсл</a:t>
            </a:r>
            <a:r>
              <a:rPr lang="ru-RU" sz="3100" dirty="0" err="1" smtClean="0">
                <a:latin typeface="+mn-lt"/>
              </a:rPr>
              <a:t>ова</a:t>
            </a:r>
            <a:r>
              <a:rPr lang="ru-RU" sz="3100" dirty="0" smtClean="0">
                <a:latin typeface="+mn-lt"/>
              </a:rPr>
              <a:t> в </a:t>
            </a:r>
            <a:r>
              <a:rPr lang="ru-RU" sz="3100" dirty="0" err="1" smtClean="0">
                <a:latin typeface="+mn-lt"/>
              </a:rPr>
              <a:t>другій</a:t>
            </a:r>
            <a:r>
              <a:rPr lang="ru-RU" sz="3100" dirty="0" smtClean="0">
                <a:latin typeface="+mn-lt"/>
              </a:rPr>
              <a:t> </a:t>
            </a:r>
            <a:r>
              <a:rPr lang="ru-RU" sz="3100" dirty="0" err="1" smtClean="0">
                <a:latin typeface="+mn-lt"/>
              </a:rPr>
              <a:t>особі</a:t>
            </a:r>
            <a:r>
              <a:rPr lang="ru-RU" sz="3100" dirty="0" smtClean="0">
                <a:latin typeface="+mn-lt"/>
              </a:rPr>
              <a:t> </a:t>
            </a:r>
            <a:r>
              <a:rPr lang="ru-RU" sz="3100" dirty="0" err="1" smtClean="0">
                <a:latin typeface="+mn-lt"/>
              </a:rPr>
              <a:t>множини</a:t>
            </a:r>
            <a:r>
              <a:rPr lang="ru-RU" sz="3100" dirty="0" smtClean="0">
                <a:latin typeface="+mn-lt"/>
              </a:rPr>
              <a:t> </a:t>
            </a:r>
            <a:r>
              <a:rPr lang="ru-RU" sz="3100" dirty="0" err="1" smtClean="0">
                <a:latin typeface="+mn-lt"/>
              </a:rPr>
              <a:t>теперішнього</a:t>
            </a:r>
            <a:r>
              <a:rPr lang="ru-RU" sz="3100" dirty="0" smtClean="0">
                <a:latin typeface="+mn-lt"/>
              </a:rPr>
              <a:t> часу</a:t>
            </a:r>
            <a:r>
              <a:rPr lang="uk-UA" sz="3100" dirty="0" smtClean="0">
                <a:latin typeface="+mn-lt"/>
              </a:rPr>
              <a:t>.</a:t>
            </a:r>
            <a:br>
              <a:rPr lang="uk-UA" sz="3100" dirty="0" smtClean="0">
                <a:latin typeface="+mn-lt"/>
              </a:rPr>
            </a:br>
            <a:r>
              <a:rPr lang="ru-RU" sz="3100" u="sng" dirty="0" smtClean="0">
                <a:latin typeface="+mn-lt"/>
              </a:rPr>
              <a:t>І</a:t>
            </a:r>
            <a:r>
              <a:rPr lang="uk-UA" sz="3100" u="sng" dirty="0" smtClean="0">
                <a:latin typeface="+mn-lt"/>
              </a:rPr>
              <a:t> </a:t>
            </a:r>
            <a:r>
              <a:rPr lang="ru-RU" sz="31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3250704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Ходити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Думати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Брати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Шкодувати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Класти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Читати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Плести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Казати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Будувати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Мести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3203848" y="1484784"/>
            <a:ext cx="3250704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ход</a:t>
            </a:r>
            <a:r>
              <a:rPr lang="uk-UA" sz="3200" dirty="0" smtClean="0">
                <a:solidFill>
                  <a:srgbClr val="FF0000"/>
                </a:solidFill>
              </a:rPr>
              <a:t>ите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дума</a:t>
            </a:r>
            <a:r>
              <a:rPr lang="uk-UA" sz="3200" dirty="0" smtClean="0">
                <a:solidFill>
                  <a:srgbClr val="FF0000"/>
                </a:solidFill>
              </a:rPr>
              <a:t>єте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бер</a:t>
            </a:r>
            <a:r>
              <a:rPr lang="uk-UA" sz="3200" dirty="0" smtClean="0">
                <a:solidFill>
                  <a:srgbClr val="FF0000"/>
                </a:solidFill>
              </a:rPr>
              <a:t>ете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шкоду</a:t>
            </a:r>
            <a:r>
              <a:rPr lang="uk-UA" sz="3200" dirty="0" smtClean="0">
                <a:solidFill>
                  <a:srgbClr val="FF0000"/>
                </a:solidFill>
              </a:rPr>
              <a:t>єте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клад</a:t>
            </a:r>
            <a:r>
              <a:rPr lang="uk-UA" sz="3200" dirty="0" smtClean="0">
                <a:solidFill>
                  <a:srgbClr val="FF0000"/>
                </a:solidFill>
              </a:rPr>
              <a:t>ете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чита</a:t>
            </a:r>
            <a:r>
              <a:rPr lang="uk-UA" sz="3200" dirty="0" smtClean="0">
                <a:solidFill>
                  <a:srgbClr val="FF0000"/>
                </a:solidFill>
              </a:rPr>
              <a:t>єте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плет</a:t>
            </a:r>
            <a:r>
              <a:rPr lang="uk-UA" sz="3200" dirty="0" smtClean="0">
                <a:solidFill>
                  <a:srgbClr val="FF0000"/>
                </a:solidFill>
              </a:rPr>
              <a:t>ете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каж</a:t>
            </a:r>
            <a:r>
              <a:rPr lang="uk-UA" sz="3200" dirty="0" smtClean="0">
                <a:solidFill>
                  <a:srgbClr val="FF0000"/>
                </a:solidFill>
              </a:rPr>
              <a:t>ете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буду</a:t>
            </a:r>
            <a:r>
              <a:rPr lang="uk-UA" sz="3200" dirty="0" smtClean="0">
                <a:solidFill>
                  <a:srgbClr val="FF0000"/>
                </a:solidFill>
              </a:rPr>
              <a:t>єте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 fontScale="90000"/>
          </a:bodyPr>
          <a:lstStyle/>
          <a:p>
            <a:pPr algn="ctr"/>
            <a:r>
              <a:rPr lang="uk-UA" sz="2800" dirty="0" smtClean="0"/>
              <a:t> </a:t>
            </a:r>
            <a:br>
              <a:rPr lang="uk-UA" sz="2800" dirty="0" smtClean="0"/>
            </a:br>
            <a:r>
              <a:rPr lang="ru-RU" sz="3100" dirty="0" smtClean="0">
                <a:latin typeface="+mn-lt"/>
              </a:rPr>
              <a:t>Постав </a:t>
            </a:r>
            <a:r>
              <a:rPr lang="uk-UA" sz="3100" dirty="0" smtClean="0">
                <a:latin typeface="+mn-lt"/>
              </a:rPr>
              <a:t> </a:t>
            </a:r>
            <a:r>
              <a:rPr lang="uk-UA" sz="3100" dirty="0" err="1" smtClean="0">
                <a:latin typeface="+mn-lt"/>
              </a:rPr>
              <a:t>дієсл</a:t>
            </a:r>
            <a:r>
              <a:rPr lang="ru-RU" sz="3100" dirty="0" err="1" smtClean="0">
                <a:latin typeface="+mn-lt"/>
              </a:rPr>
              <a:t>ова</a:t>
            </a:r>
            <a:r>
              <a:rPr lang="ru-RU" sz="3100" dirty="0" smtClean="0">
                <a:latin typeface="+mn-lt"/>
              </a:rPr>
              <a:t> в </a:t>
            </a:r>
            <a:r>
              <a:rPr lang="ru-RU" sz="3100" dirty="0" err="1" smtClean="0">
                <a:latin typeface="+mn-lt"/>
              </a:rPr>
              <a:t>другій</a:t>
            </a:r>
            <a:r>
              <a:rPr lang="ru-RU" sz="3100" dirty="0" smtClean="0">
                <a:latin typeface="+mn-lt"/>
              </a:rPr>
              <a:t> </a:t>
            </a:r>
            <a:r>
              <a:rPr lang="ru-RU" sz="3100" dirty="0" err="1" smtClean="0">
                <a:latin typeface="+mn-lt"/>
              </a:rPr>
              <a:t>особі</a:t>
            </a:r>
            <a:r>
              <a:rPr lang="ru-RU" sz="3100" dirty="0" smtClean="0">
                <a:latin typeface="+mn-lt"/>
              </a:rPr>
              <a:t> </a:t>
            </a:r>
            <a:r>
              <a:rPr lang="ru-RU" sz="3100" dirty="0" err="1" smtClean="0">
                <a:latin typeface="+mn-lt"/>
              </a:rPr>
              <a:t>множини</a:t>
            </a:r>
            <a:r>
              <a:rPr lang="ru-RU" sz="3100" dirty="0" smtClean="0">
                <a:latin typeface="+mn-lt"/>
              </a:rPr>
              <a:t> </a:t>
            </a:r>
            <a:r>
              <a:rPr lang="ru-RU" sz="3100" dirty="0" err="1" smtClean="0">
                <a:latin typeface="+mn-lt"/>
              </a:rPr>
              <a:t>теперішнього</a:t>
            </a:r>
            <a:r>
              <a:rPr lang="ru-RU" sz="3100" dirty="0" smtClean="0">
                <a:latin typeface="+mn-lt"/>
              </a:rPr>
              <a:t> часу</a:t>
            </a:r>
            <a:r>
              <a:rPr lang="uk-UA" sz="3100" dirty="0" smtClean="0">
                <a:latin typeface="+mn-lt"/>
              </a:rPr>
              <a:t>.</a:t>
            </a:r>
            <a:br>
              <a:rPr lang="uk-UA" sz="3100" dirty="0" smtClean="0">
                <a:latin typeface="+mn-lt"/>
              </a:rPr>
            </a:br>
            <a:r>
              <a:rPr lang="ru-RU" sz="3100" u="sng" dirty="0" smtClean="0">
                <a:latin typeface="+mn-lt"/>
              </a:rPr>
              <a:t>І</a:t>
            </a:r>
            <a:r>
              <a:rPr lang="uk-UA" sz="3100" u="sng" dirty="0" smtClean="0">
                <a:latin typeface="+mn-lt"/>
              </a:rPr>
              <a:t> </a:t>
            </a:r>
            <a:r>
              <a:rPr lang="ru-RU" sz="31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3250704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Ходити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Думати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Брати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Шкодувати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Класти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Читати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Плести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Казати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Будувати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Мести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3203848" y="1484784"/>
            <a:ext cx="3250704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ход</a:t>
            </a:r>
            <a:r>
              <a:rPr lang="uk-UA" sz="3200" dirty="0" smtClean="0">
                <a:solidFill>
                  <a:srgbClr val="FF0000"/>
                </a:solidFill>
              </a:rPr>
              <a:t>ите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дума</a:t>
            </a:r>
            <a:r>
              <a:rPr lang="uk-UA" sz="3200" dirty="0" smtClean="0">
                <a:solidFill>
                  <a:srgbClr val="FF0000"/>
                </a:solidFill>
              </a:rPr>
              <a:t>єте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бер</a:t>
            </a:r>
            <a:r>
              <a:rPr lang="uk-UA" sz="3200" dirty="0" smtClean="0">
                <a:solidFill>
                  <a:srgbClr val="FF0000"/>
                </a:solidFill>
              </a:rPr>
              <a:t>ете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шкоду</a:t>
            </a:r>
            <a:r>
              <a:rPr lang="uk-UA" sz="3200" dirty="0" smtClean="0">
                <a:solidFill>
                  <a:srgbClr val="FF0000"/>
                </a:solidFill>
              </a:rPr>
              <a:t>єте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клад</a:t>
            </a:r>
            <a:r>
              <a:rPr lang="uk-UA" sz="3200" dirty="0" smtClean="0">
                <a:solidFill>
                  <a:srgbClr val="FF0000"/>
                </a:solidFill>
              </a:rPr>
              <a:t>ете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чита</a:t>
            </a:r>
            <a:r>
              <a:rPr lang="uk-UA" sz="3200" dirty="0" smtClean="0">
                <a:solidFill>
                  <a:srgbClr val="FF0000"/>
                </a:solidFill>
              </a:rPr>
              <a:t>єте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плет</a:t>
            </a:r>
            <a:r>
              <a:rPr lang="uk-UA" sz="3200" dirty="0" smtClean="0">
                <a:solidFill>
                  <a:srgbClr val="FF0000"/>
                </a:solidFill>
              </a:rPr>
              <a:t>ете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каж</a:t>
            </a:r>
            <a:r>
              <a:rPr lang="uk-UA" sz="3200" dirty="0" smtClean="0">
                <a:solidFill>
                  <a:srgbClr val="FF0000"/>
                </a:solidFill>
              </a:rPr>
              <a:t>ете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буду</a:t>
            </a:r>
            <a:r>
              <a:rPr lang="uk-UA" sz="3200" dirty="0" smtClean="0">
                <a:solidFill>
                  <a:srgbClr val="FF0000"/>
                </a:solidFill>
              </a:rPr>
              <a:t>єте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мет</a:t>
            </a:r>
            <a:r>
              <a:rPr lang="uk-UA" sz="3200" dirty="0" smtClean="0">
                <a:solidFill>
                  <a:srgbClr val="FF0000"/>
                </a:solidFill>
              </a:rPr>
              <a:t>ете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+mn-lt"/>
              </a:rPr>
              <a:t>Постав </a:t>
            </a:r>
            <a:r>
              <a:rPr lang="uk-UA" sz="2800" dirty="0" smtClean="0">
                <a:latin typeface="+mn-lt"/>
              </a:rPr>
              <a:t> </a:t>
            </a:r>
            <a:r>
              <a:rPr lang="uk-UA" sz="2800" dirty="0" err="1" smtClean="0">
                <a:latin typeface="+mn-lt"/>
              </a:rPr>
              <a:t>дієсл</a:t>
            </a:r>
            <a:r>
              <a:rPr lang="ru-RU" sz="2800" dirty="0" err="1" smtClean="0">
                <a:latin typeface="+mn-lt"/>
              </a:rPr>
              <a:t>ова</a:t>
            </a:r>
            <a:r>
              <a:rPr lang="ru-RU" sz="2800" dirty="0" smtClean="0">
                <a:latin typeface="+mn-lt"/>
              </a:rPr>
              <a:t> в </a:t>
            </a:r>
            <a:r>
              <a:rPr lang="ru-RU" sz="2800" dirty="0" err="1" smtClean="0">
                <a:latin typeface="+mn-lt"/>
              </a:rPr>
              <a:t>другій</a:t>
            </a:r>
            <a:r>
              <a:rPr lang="ru-RU" sz="2800" dirty="0" smtClean="0">
                <a:latin typeface="+mn-lt"/>
              </a:rPr>
              <a:t> </a:t>
            </a:r>
            <a:r>
              <a:rPr lang="ru-RU" sz="2800" dirty="0" err="1" smtClean="0">
                <a:latin typeface="+mn-lt"/>
              </a:rPr>
              <a:t>особі</a:t>
            </a:r>
            <a:r>
              <a:rPr lang="ru-RU" sz="2800" dirty="0" smtClean="0">
                <a:latin typeface="+mn-lt"/>
              </a:rPr>
              <a:t> </a:t>
            </a:r>
            <a:r>
              <a:rPr lang="ru-RU" sz="2800" dirty="0" err="1" smtClean="0">
                <a:latin typeface="+mn-lt"/>
              </a:rPr>
              <a:t>множини</a:t>
            </a:r>
            <a:r>
              <a:rPr lang="ru-RU" sz="2800" dirty="0" smtClean="0">
                <a:latin typeface="+mn-lt"/>
              </a:rPr>
              <a:t>  </a:t>
            </a:r>
            <a:r>
              <a:rPr lang="ru-RU" sz="2800" dirty="0" err="1" smtClean="0">
                <a:latin typeface="+mn-lt"/>
              </a:rPr>
              <a:t>теперішнього</a:t>
            </a:r>
            <a:r>
              <a:rPr lang="ru-RU" sz="2800" dirty="0" smtClean="0">
                <a:latin typeface="+mn-lt"/>
              </a:rPr>
              <a:t> часу</a:t>
            </a:r>
            <a:r>
              <a:rPr lang="uk-UA" sz="2800" dirty="0" smtClean="0">
                <a:latin typeface="+mn-lt"/>
              </a:rPr>
              <a:t>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2818656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Писати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В</a:t>
            </a:r>
            <a:r>
              <a:rPr lang="ru-RU" sz="3200" dirty="0" smtClean="0"/>
              <a:t>’</a:t>
            </a:r>
            <a:r>
              <a:rPr lang="uk-UA" sz="3200" dirty="0" err="1" smtClean="0"/>
              <a:t>язати</a:t>
            </a:r>
            <a:endParaRPr lang="uk-UA" sz="3200" dirty="0" smtClean="0"/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Розповідати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Приходити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Грати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Вести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Малювати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Клеїти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Фарбувати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Мити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2800" dirty="0" smtClean="0"/>
              <a:t/>
            </a:r>
            <a:br>
              <a:rPr lang="uk-UA" sz="2800" dirty="0" smtClean="0"/>
            </a:br>
            <a:endParaRPr lang="uk-UA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340768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+mn-lt"/>
              </a:rPr>
              <a:t>Постав </a:t>
            </a:r>
            <a:r>
              <a:rPr lang="uk-UA" sz="2800" dirty="0" smtClean="0">
                <a:latin typeface="+mn-lt"/>
              </a:rPr>
              <a:t> </a:t>
            </a:r>
            <a:r>
              <a:rPr lang="uk-UA" sz="2800" dirty="0" err="1" smtClean="0">
                <a:latin typeface="+mn-lt"/>
              </a:rPr>
              <a:t>дієсл</a:t>
            </a:r>
            <a:r>
              <a:rPr lang="ru-RU" sz="2800" dirty="0" err="1" smtClean="0">
                <a:latin typeface="+mn-lt"/>
              </a:rPr>
              <a:t>ова</a:t>
            </a:r>
            <a:r>
              <a:rPr lang="ru-RU" sz="2800" dirty="0" smtClean="0">
                <a:latin typeface="+mn-lt"/>
              </a:rPr>
              <a:t> в </a:t>
            </a:r>
            <a:r>
              <a:rPr lang="ru-RU" sz="2800" dirty="0" err="1" smtClean="0">
                <a:latin typeface="+mn-lt"/>
              </a:rPr>
              <a:t>другій</a:t>
            </a:r>
            <a:r>
              <a:rPr lang="ru-RU" sz="2800" dirty="0" smtClean="0">
                <a:latin typeface="+mn-lt"/>
              </a:rPr>
              <a:t> </a:t>
            </a:r>
            <a:r>
              <a:rPr lang="ru-RU" sz="2800" dirty="0" err="1" smtClean="0">
                <a:latin typeface="+mn-lt"/>
              </a:rPr>
              <a:t>особі</a:t>
            </a:r>
            <a:r>
              <a:rPr lang="ru-RU" sz="2800" dirty="0" smtClean="0">
                <a:latin typeface="+mn-lt"/>
              </a:rPr>
              <a:t> </a:t>
            </a:r>
            <a:r>
              <a:rPr lang="ru-RU" sz="2800" dirty="0" err="1" smtClean="0">
                <a:latin typeface="+mn-lt"/>
              </a:rPr>
              <a:t>множини</a:t>
            </a:r>
            <a:r>
              <a:rPr lang="ru-RU" sz="2800" dirty="0" smtClean="0">
                <a:latin typeface="+mn-lt"/>
              </a:rPr>
              <a:t>  </a:t>
            </a:r>
            <a:r>
              <a:rPr lang="ru-RU" sz="2800" dirty="0" err="1" smtClean="0">
                <a:latin typeface="+mn-lt"/>
              </a:rPr>
              <a:t>теперішнього</a:t>
            </a:r>
            <a:r>
              <a:rPr lang="ru-RU" sz="2800" dirty="0" smtClean="0">
                <a:latin typeface="+mn-lt"/>
              </a:rPr>
              <a:t> часу</a:t>
            </a:r>
            <a:r>
              <a:rPr lang="uk-UA" sz="2800" dirty="0" smtClean="0">
                <a:latin typeface="+mn-lt"/>
              </a:rPr>
              <a:t>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2818656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Писати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В</a:t>
            </a:r>
            <a:r>
              <a:rPr lang="ru-RU" sz="3200" dirty="0" smtClean="0"/>
              <a:t>’</a:t>
            </a:r>
            <a:r>
              <a:rPr lang="uk-UA" sz="3200" dirty="0" err="1" smtClean="0"/>
              <a:t>язати</a:t>
            </a:r>
            <a:endParaRPr lang="uk-UA" sz="3200" dirty="0" smtClean="0"/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Розповідати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Приходити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Грати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Вести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Малювати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Клеїти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Фарбувати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Мити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2800" dirty="0" smtClean="0"/>
              <a:t/>
            </a:r>
            <a:br>
              <a:rPr lang="uk-UA" sz="2800" dirty="0" smtClean="0"/>
            </a:br>
            <a:endParaRPr lang="uk-UA" sz="28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3203848" y="1484784"/>
            <a:ext cx="3528392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пиш</a:t>
            </a:r>
            <a:r>
              <a:rPr lang="uk-UA" sz="3200" dirty="0" smtClean="0">
                <a:solidFill>
                  <a:srgbClr val="FF0000"/>
                </a:solidFill>
              </a:rPr>
              <a:t>ете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2800" dirty="0" smtClean="0"/>
              <a:t/>
            </a:r>
            <a:br>
              <a:rPr lang="uk-UA" sz="2800" dirty="0" smtClean="0"/>
            </a:br>
            <a:endParaRPr lang="uk-UA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340768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+mn-lt"/>
              </a:rPr>
              <a:t>Постав </a:t>
            </a:r>
            <a:r>
              <a:rPr lang="uk-UA" sz="2800" dirty="0" smtClean="0">
                <a:latin typeface="+mn-lt"/>
              </a:rPr>
              <a:t> </a:t>
            </a:r>
            <a:r>
              <a:rPr lang="uk-UA" sz="2800" dirty="0" err="1" smtClean="0">
                <a:latin typeface="+mn-lt"/>
              </a:rPr>
              <a:t>дієсл</a:t>
            </a:r>
            <a:r>
              <a:rPr lang="ru-RU" sz="2800" dirty="0" err="1" smtClean="0">
                <a:latin typeface="+mn-lt"/>
              </a:rPr>
              <a:t>ова</a:t>
            </a:r>
            <a:r>
              <a:rPr lang="ru-RU" sz="2800" dirty="0" smtClean="0">
                <a:latin typeface="+mn-lt"/>
              </a:rPr>
              <a:t> в </a:t>
            </a:r>
            <a:r>
              <a:rPr lang="ru-RU" sz="2800" dirty="0" err="1" smtClean="0">
                <a:latin typeface="+mn-lt"/>
              </a:rPr>
              <a:t>другій</a:t>
            </a:r>
            <a:r>
              <a:rPr lang="ru-RU" sz="2800" dirty="0" smtClean="0">
                <a:latin typeface="+mn-lt"/>
              </a:rPr>
              <a:t> </a:t>
            </a:r>
            <a:r>
              <a:rPr lang="ru-RU" sz="2800" dirty="0" err="1" smtClean="0">
                <a:latin typeface="+mn-lt"/>
              </a:rPr>
              <a:t>особі</a:t>
            </a:r>
            <a:r>
              <a:rPr lang="ru-RU" sz="2800" dirty="0" smtClean="0">
                <a:latin typeface="+mn-lt"/>
              </a:rPr>
              <a:t> </a:t>
            </a:r>
            <a:r>
              <a:rPr lang="ru-RU" sz="2800" dirty="0" err="1" smtClean="0">
                <a:latin typeface="+mn-lt"/>
              </a:rPr>
              <a:t>множини</a:t>
            </a:r>
            <a:r>
              <a:rPr lang="ru-RU" sz="2800" dirty="0" smtClean="0">
                <a:latin typeface="+mn-lt"/>
              </a:rPr>
              <a:t>  </a:t>
            </a:r>
            <a:r>
              <a:rPr lang="ru-RU" sz="2800" dirty="0" err="1" smtClean="0">
                <a:latin typeface="+mn-lt"/>
              </a:rPr>
              <a:t>теперішнього</a:t>
            </a:r>
            <a:r>
              <a:rPr lang="ru-RU" sz="2800" dirty="0" smtClean="0">
                <a:latin typeface="+mn-lt"/>
              </a:rPr>
              <a:t> часу</a:t>
            </a:r>
            <a:r>
              <a:rPr lang="uk-UA" sz="2800" dirty="0" smtClean="0">
                <a:latin typeface="+mn-lt"/>
              </a:rPr>
              <a:t>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2818656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Писати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В</a:t>
            </a:r>
            <a:r>
              <a:rPr lang="ru-RU" sz="3200" dirty="0" smtClean="0"/>
              <a:t>’</a:t>
            </a:r>
            <a:r>
              <a:rPr lang="uk-UA" sz="3200" dirty="0" err="1" smtClean="0"/>
              <a:t>язати</a:t>
            </a:r>
            <a:endParaRPr lang="uk-UA" sz="3200" dirty="0" smtClean="0"/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Розповідати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Приходити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Грати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Вести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Малювати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Клеїти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Фарбувати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Мити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2800" dirty="0" smtClean="0"/>
              <a:t/>
            </a:r>
            <a:br>
              <a:rPr lang="uk-UA" sz="2800" dirty="0" smtClean="0"/>
            </a:br>
            <a:endParaRPr lang="uk-UA" sz="28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3203848" y="1484784"/>
            <a:ext cx="3528392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пиш</a:t>
            </a:r>
            <a:r>
              <a:rPr lang="uk-UA" sz="3200" dirty="0" smtClean="0">
                <a:solidFill>
                  <a:srgbClr val="FF0000"/>
                </a:solidFill>
              </a:rPr>
              <a:t>ете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в</a:t>
            </a:r>
            <a:r>
              <a:rPr lang="ru-RU" sz="3200" dirty="0" smtClean="0"/>
              <a:t>’</a:t>
            </a:r>
            <a:r>
              <a:rPr lang="uk-UA" sz="3200" dirty="0" err="1" smtClean="0"/>
              <a:t>яж</a:t>
            </a:r>
            <a:r>
              <a:rPr lang="uk-UA" sz="3200" dirty="0" err="1" smtClean="0">
                <a:solidFill>
                  <a:srgbClr val="FF0000"/>
                </a:solidFill>
              </a:rPr>
              <a:t>ете</a:t>
            </a:r>
            <a:endParaRPr lang="uk-UA" sz="3200" dirty="0" smtClean="0">
              <a:solidFill>
                <a:srgbClr val="FF0000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uk-UA" sz="2800" dirty="0" smtClean="0"/>
              <a:t/>
            </a:r>
            <a:br>
              <a:rPr lang="uk-UA" sz="2800" dirty="0" smtClean="0"/>
            </a:br>
            <a:endParaRPr lang="uk-UA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340768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+mn-lt"/>
              </a:rPr>
              <a:t>Постав </a:t>
            </a:r>
            <a:r>
              <a:rPr lang="uk-UA" sz="2800" dirty="0" smtClean="0">
                <a:latin typeface="+mn-lt"/>
              </a:rPr>
              <a:t> </a:t>
            </a:r>
            <a:r>
              <a:rPr lang="uk-UA" sz="2800" dirty="0" err="1" smtClean="0">
                <a:latin typeface="+mn-lt"/>
              </a:rPr>
              <a:t>дієсл</a:t>
            </a:r>
            <a:r>
              <a:rPr lang="ru-RU" sz="2800" dirty="0" err="1" smtClean="0">
                <a:latin typeface="+mn-lt"/>
              </a:rPr>
              <a:t>ова</a:t>
            </a:r>
            <a:r>
              <a:rPr lang="ru-RU" sz="2800" dirty="0" smtClean="0">
                <a:latin typeface="+mn-lt"/>
              </a:rPr>
              <a:t> в </a:t>
            </a:r>
            <a:r>
              <a:rPr lang="ru-RU" sz="2800" dirty="0" err="1" smtClean="0">
                <a:latin typeface="+mn-lt"/>
              </a:rPr>
              <a:t>другій</a:t>
            </a:r>
            <a:r>
              <a:rPr lang="ru-RU" sz="2800" dirty="0" smtClean="0">
                <a:latin typeface="+mn-lt"/>
              </a:rPr>
              <a:t> </a:t>
            </a:r>
            <a:r>
              <a:rPr lang="ru-RU" sz="2800" dirty="0" err="1" smtClean="0">
                <a:latin typeface="+mn-lt"/>
              </a:rPr>
              <a:t>особі</a:t>
            </a:r>
            <a:r>
              <a:rPr lang="ru-RU" sz="2800" dirty="0" smtClean="0">
                <a:latin typeface="+mn-lt"/>
              </a:rPr>
              <a:t> </a:t>
            </a:r>
            <a:r>
              <a:rPr lang="ru-RU" sz="2800" dirty="0" err="1" smtClean="0">
                <a:latin typeface="+mn-lt"/>
              </a:rPr>
              <a:t>множини</a:t>
            </a:r>
            <a:r>
              <a:rPr lang="ru-RU" sz="2800" dirty="0" smtClean="0">
                <a:latin typeface="+mn-lt"/>
              </a:rPr>
              <a:t>  </a:t>
            </a:r>
            <a:r>
              <a:rPr lang="ru-RU" sz="2800" dirty="0" err="1" smtClean="0">
                <a:latin typeface="+mn-lt"/>
              </a:rPr>
              <a:t>теперішнього</a:t>
            </a:r>
            <a:r>
              <a:rPr lang="ru-RU" sz="2800" dirty="0" smtClean="0">
                <a:latin typeface="+mn-lt"/>
              </a:rPr>
              <a:t> часу</a:t>
            </a:r>
            <a:r>
              <a:rPr lang="uk-UA" sz="2800" dirty="0" smtClean="0">
                <a:latin typeface="+mn-lt"/>
              </a:rPr>
              <a:t>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2818656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Писати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В</a:t>
            </a:r>
            <a:r>
              <a:rPr lang="ru-RU" sz="3200" dirty="0" smtClean="0"/>
              <a:t>’</a:t>
            </a:r>
            <a:r>
              <a:rPr lang="uk-UA" sz="3200" dirty="0" err="1" smtClean="0"/>
              <a:t>язати</a:t>
            </a:r>
            <a:endParaRPr lang="uk-UA" sz="3200" dirty="0" smtClean="0"/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Розповідати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Приходити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Грати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Вести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Малювати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Клеїти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Фарбувати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Мити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2800" dirty="0" smtClean="0"/>
              <a:t/>
            </a:r>
            <a:br>
              <a:rPr lang="uk-UA" sz="2800" dirty="0" smtClean="0"/>
            </a:br>
            <a:endParaRPr lang="uk-UA" sz="28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3203848" y="1484784"/>
            <a:ext cx="3528392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пиш</a:t>
            </a:r>
            <a:r>
              <a:rPr lang="uk-UA" sz="3200" dirty="0" smtClean="0">
                <a:solidFill>
                  <a:srgbClr val="FF0000"/>
                </a:solidFill>
              </a:rPr>
              <a:t>ете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в</a:t>
            </a:r>
            <a:r>
              <a:rPr lang="ru-RU" sz="3200" dirty="0" smtClean="0"/>
              <a:t>’</a:t>
            </a:r>
            <a:r>
              <a:rPr lang="uk-UA" sz="3200" dirty="0" err="1" smtClean="0"/>
              <a:t>яж</a:t>
            </a:r>
            <a:r>
              <a:rPr lang="uk-UA" sz="3200" dirty="0" err="1" smtClean="0">
                <a:solidFill>
                  <a:srgbClr val="FF0000"/>
                </a:solidFill>
              </a:rPr>
              <a:t>ете</a:t>
            </a:r>
            <a:endParaRPr lang="uk-UA" sz="3200" dirty="0" smtClean="0">
              <a:solidFill>
                <a:srgbClr val="FF0000"/>
              </a:solidFill>
            </a:endParaRP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розповіда</a:t>
            </a:r>
            <a:r>
              <a:rPr lang="uk-UA" sz="3200" dirty="0" smtClean="0">
                <a:solidFill>
                  <a:srgbClr val="FF0000"/>
                </a:solidFill>
              </a:rPr>
              <a:t>єте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2800" dirty="0" smtClean="0"/>
              <a:t/>
            </a:r>
            <a:br>
              <a:rPr lang="uk-UA" sz="2800" dirty="0" smtClean="0"/>
            </a:br>
            <a:endParaRPr lang="uk-UA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340768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+mn-lt"/>
              </a:rPr>
              <a:t>Постав </a:t>
            </a:r>
            <a:r>
              <a:rPr lang="uk-UA" sz="2800" dirty="0" smtClean="0">
                <a:latin typeface="+mn-lt"/>
              </a:rPr>
              <a:t> </a:t>
            </a:r>
            <a:r>
              <a:rPr lang="uk-UA" sz="2800" dirty="0" err="1" smtClean="0">
                <a:latin typeface="+mn-lt"/>
              </a:rPr>
              <a:t>дієсл</a:t>
            </a:r>
            <a:r>
              <a:rPr lang="ru-RU" sz="2800" dirty="0" err="1" smtClean="0">
                <a:latin typeface="+mn-lt"/>
              </a:rPr>
              <a:t>ова</a:t>
            </a:r>
            <a:r>
              <a:rPr lang="ru-RU" sz="2800" dirty="0" smtClean="0">
                <a:latin typeface="+mn-lt"/>
              </a:rPr>
              <a:t> в </a:t>
            </a:r>
            <a:r>
              <a:rPr lang="ru-RU" sz="2800" dirty="0" err="1" smtClean="0">
                <a:latin typeface="+mn-lt"/>
              </a:rPr>
              <a:t>другій</a:t>
            </a:r>
            <a:r>
              <a:rPr lang="ru-RU" sz="2800" dirty="0" smtClean="0">
                <a:latin typeface="+mn-lt"/>
              </a:rPr>
              <a:t> </a:t>
            </a:r>
            <a:r>
              <a:rPr lang="ru-RU" sz="2800" dirty="0" err="1" smtClean="0">
                <a:latin typeface="+mn-lt"/>
              </a:rPr>
              <a:t>особі</a:t>
            </a:r>
            <a:r>
              <a:rPr lang="ru-RU" sz="2800" dirty="0" smtClean="0">
                <a:latin typeface="+mn-lt"/>
              </a:rPr>
              <a:t> </a:t>
            </a:r>
            <a:r>
              <a:rPr lang="ru-RU" sz="2800" dirty="0" err="1" smtClean="0">
                <a:latin typeface="+mn-lt"/>
              </a:rPr>
              <a:t>множини</a:t>
            </a:r>
            <a:r>
              <a:rPr lang="ru-RU" sz="2800" dirty="0" smtClean="0">
                <a:latin typeface="+mn-lt"/>
              </a:rPr>
              <a:t>  </a:t>
            </a:r>
            <a:r>
              <a:rPr lang="ru-RU" sz="2800" dirty="0" err="1" smtClean="0">
                <a:latin typeface="+mn-lt"/>
              </a:rPr>
              <a:t>теперішнього</a:t>
            </a:r>
            <a:r>
              <a:rPr lang="ru-RU" sz="2800" dirty="0" smtClean="0">
                <a:latin typeface="+mn-lt"/>
              </a:rPr>
              <a:t> часу</a:t>
            </a:r>
            <a:r>
              <a:rPr lang="uk-UA" sz="2800" dirty="0" smtClean="0">
                <a:latin typeface="+mn-lt"/>
              </a:rPr>
              <a:t>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2818656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Писати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В</a:t>
            </a:r>
            <a:r>
              <a:rPr lang="ru-RU" sz="3200" dirty="0" smtClean="0"/>
              <a:t>’</a:t>
            </a:r>
            <a:r>
              <a:rPr lang="uk-UA" sz="3200" dirty="0" err="1" smtClean="0"/>
              <a:t>язати</a:t>
            </a:r>
            <a:endParaRPr lang="uk-UA" sz="3200" dirty="0" smtClean="0"/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Розповідати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Приходити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Грати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Вести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Малювати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Клеїти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Фарбувати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Мити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2800" dirty="0" smtClean="0"/>
              <a:t/>
            </a:r>
            <a:br>
              <a:rPr lang="uk-UA" sz="2800" dirty="0" smtClean="0"/>
            </a:br>
            <a:endParaRPr lang="uk-UA" sz="28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3203848" y="1484784"/>
            <a:ext cx="3528392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пиш</a:t>
            </a:r>
            <a:r>
              <a:rPr lang="uk-UA" sz="3200" dirty="0" smtClean="0">
                <a:solidFill>
                  <a:srgbClr val="FF0000"/>
                </a:solidFill>
              </a:rPr>
              <a:t>ете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в</a:t>
            </a:r>
            <a:r>
              <a:rPr lang="ru-RU" sz="3200" dirty="0" smtClean="0"/>
              <a:t>’</a:t>
            </a:r>
            <a:r>
              <a:rPr lang="uk-UA" sz="3200" dirty="0" err="1" smtClean="0"/>
              <a:t>яж</a:t>
            </a:r>
            <a:r>
              <a:rPr lang="uk-UA" sz="3200" dirty="0" err="1" smtClean="0">
                <a:solidFill>
                  <a:srgbClr val="FF0000"/>
                </a:solidFill>
              </a:rPr>
              <a:t>ете</a:t>
            </a:r>
            <a:endParaRPr lang="uk-UA" sz="3200" dirty="0" smtClean="0">
              <a:solidFill>
                <a:srgbClr val="FF0000"/>
              </a:solidFill>
            </a:endParaRP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розповіда</a:t>
            </a:r>
            <a:r>
              <a:rPr lang="uk-UA" sz="3200" dirty="0" smtClean="0">
                <a:solidFill>
                  <a:srgbClr val="FF0000"/>
                </a:solidFill>
              </a:rPr>
              <a:t>єте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приход</a:t>
            </a:r>
            <a:r>
              <a:rPr lang="uk-UA" sz="3200" dirty="0" smtClean="0">
                <a:solidFill>
                  <a:srgbClr val="FF0000"/>
                </a:solidFill>
              </a:rPr>
              <a:t>ите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2800" dirty="0" smtClean="0"/>
              <a:t/>
            </a:r>
            <a:br>
              <a:rPr lang="uk-UA" sz="2800" dirty="0" smtClean="0"/>
            </a:br>
            <a:endParaRPr lang="uk-UA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340768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+mn-lt"/>
              </a:rPr>
              <a:t>Постав </a:t>
            </a:r>
            <a:r>
              <a:rPr lang="uk-UA" sz="2800" dirty="0" smtClean="0">
                <a:latin typeface="+mn-lt"/>
              </a:rPr>
              <a:t> </a:t>
            </a:r>
            <a:r>
              <a:rPr lang="uk-UA" sz="2800" dirty="0" err="1" smtClean="0">
                <a:latin typeface="+mn-lt"/>
              </a:rPr>
              <a:t>дієсл</a:t>
            </a:r>
            <a:r>
              <a:rPr lang="ru-RU" sz="2800" dirty="0" err="1" smtClean="0">
                <a:latin typeface="+mn-lt"/>
              </a:rPr>
              <a:t>ова</a:t>
            </a:r>
            <a:r>
              <a:rPr lang="ru-RU" sz="2800" dirty="0" smtClean="0">
                <a:latin typeface="+mn-lt"/>
              </a:rPr>
              <a:t> в </a:t>
            </a:r>
            <a:r>
              <a:rPr lang="ru-RU" sz="2800" dirty="0" err="1" smtClean="0">
                <a:latin typeface="+mn-lt"/>
              </a:rPr>
              <a:t>другій</a:t>
            </a:r>
            <a:r>
              <a:rPr lang="ru-RU" sz="2800" dirty="0" smtClean="0">
                <a:latin typeface="+mn-lt"/>
              </a:rPr>
              <a:t> </a:t>
            </a:r>
            <a:r>
              <a:rPr lang="ru-RU" sz="2800" dirty="0" err="1" smtClean="0">
                <a:latin typeface="+mn-lt"/>
              </a:rPr>
              <a:t>особі</a:t>
            </a:r>
            <a:r>
              <a:rPr lang="ru-RU" sz="2800" dirty="0" smtClean="0">
                <a:latin typeface="+mn-lt"/>
              </a:rPr>
              <a:t> </a:t>
            </a:r>
            <a:r>
              <a:rPr lang="ru-RU" sz="2800" dirty="0" err="1" smtClean="0">
                <a:latin typeface="+mn-lt"/>
              </a:rPr>
              <a:t>множини</a:t>
            </a:r>
            <a:r>
              <a:rPr lang="ru-RU" sz="2800" dirty="0" smtClean="0">
                <a:latin typeface="+mn-lt"/>
              </a:rPr>
              <a:t>  </a:t>
            </a:r>
            <a:r>
              <a:rPr lang="ru-RU" sz="2800" dirty="0" err="1" smtClean="0">
                <a:latin typeface="+mn-lt"/>
              </a:rPr>
              <a:t>теперішнього</a:t>
            </a:r>
            <a:r>
              <a:rPr lang="ru-RU" sz="2800" dirty="0" smtClean="0">
                <a:latin typeface="+mn-lt"/>
              </a:rPr>
              <a:t> часу</a:t>
            </a:r>
            <a:r>
              <a:rPr lang="uk-UA" sz="2800" dirty="0" smtClean="0">
                <a:latin typeface="+mn-lt"/>
              </a:rPr>
              <a:t>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2818656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Писати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В</a:t>
            </a:r>
            <a:r>
              <a:rPr lang="ru-RU" sz="3200" dirty="0" smtClean="0"/>
              <a:t>’</a:t>
            </a:r>
            <a:r>
              <a:rPr lang="uk-UA" sz="3200" dirty="0" err="1" smtClean="0"/>
              <a:t>язати</a:t>
            </a:r>
            <a:endParaRPr lang="uk-UA" sz="3200" dirty="0" smtClean="0"/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Розповідати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Приходити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Грати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Вести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Малювати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Клеїти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Фарбувати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Мити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2800" dirty="0" smtClean="0"/>
              <a:t/>
            </a:r>
            <a:br>
              <a:rPr lang="uk-UA" sz="2800" dirty="0" smtClean="0"/>
            </a:br>
            <a:endParaRPr lang="uk-UA" sz="28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3203848" y="1484784"/>
            <a:ext cx="3528392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пиш</a:t>
            </a:r>
            <a:r>
              <a:rPr lang="uk-UA" sz="3200" dirty="0" smtClean="0">
                <a:solidFill>
                  <a:srgbClr val="FF0000"/>
                </a:solidFill>
              </a:rPr>
              <a:t>ете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в</a:t>
            </a:r>
            <a:r>
              <a:rPr lang="ru-RU" sz="3200" dirty="0" smtClean="0"/>
              <a:t>’</a:t>
            </a:r>
            <a:r>
              <a:rPr lang="uk-UA" sz="3200" dirty="0" err="1" smtClean="0"/>
              <a:t>яж</a:t>
            </a:r>
            <a:r>
              <a:rPr lang="uk-UA" sz="3200" dirty="0" err="1" smtClean="0">
                <a:solidFill>
                  <a:srgbClr val="FF0000"/>
                </a:solidFill>
              </a:rPr>
              <a:t>ете</a:t>
            </a:r>
            <a:endParaRPr lang="uk-UA" sz="3200" dirty="0" smtClean="0">
              <a:solidFill>
                <a:srgbClr val="FF0000"/>
              </a:solidFill>
            </a:endParaRP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розповіда</a:t>
            </a:r>
            <a:r>
              <a:rPr lang="uk-UA" sz="3200" dirty="0" smtClean="0">
                <a:solidFill>
                  <a:srgbClr val="FF0000"/>
                </a:solidFill>
              </a:rPr>
              <a:t>єте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приход</a:t>
            </a:r>
            <a:r>
              <a:rPr lang="uk-UA" sz="3200" dirty="0" smtClean="0">
                <a:solidFill>
                  <a:srgbClr val="FF0000"/>
                </a:solidFill>
              </a:rPr>
              <a:t>ите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гра</a:t>
            </a:r>
            <a:r>
              <a:rPr lang="uk-UA" sz="3200" dirty="0" smtClean="0">
                <a:solidFill>
                  <a:srgbClr val="FF0000"/>
                </a:solidFill>
              </a:rPr>
              <a:t>єте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2800" dirty="0" smtClean="0"/>
              <a:t/>
            </a:r>
            <a:br>
              <a:rPr lang="uk-UA" sz="2800" dirty="0" smtClean="0"/>
            </a:br>
            <a:endParaRPr lang="uk-UA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340768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+mn-lt"/>
              </a:rPr>
              <a:t>Постав </a:t>
            </a:r>
            <a:r>
              <a:rPr lang="uk-UA" sz="2800" dirty="0" smtClean="0">
                <a:latin typeface="+mn-lt"/>
              </a:rPr>
              <a:t> </a:t>
            </a:r>
            <a:r>
              <a:rPr lang="uk-UA" sz="2800" dirty="0" err="1" smtClean="0">
                <a:latin typeface="+mn-lt"/>
              </a:rPr>
              <a:t>дієсл</a:t>
            </a:r>
            <a:r>
              <a:rPr lang="ru-RU" sz="2800" dirty="0" err="1" smtClean="0">
                <a:latin typeface="+mn-lt"/>
              </a:rPr>
              <a:t>ова</a:t>
            </a:r>
            <a:r>
              <a:rPr lang="ru-RU" sz="2800" dirty="0" smtClean="0">
                <a:latin typeface="+mn-lt"/>
              </a:rPr>
              <a:t> в </a:t>
            </a:r>
            <a:r>
              <a:rPr lang="ru-RU" sz="2800" dirty="0" err="1" smtClean="0">
                <a:latin typeface="+mn-lt"/>
              </a:rPr>
              <a:t>другій</a:t>
            </a:r>
            <a:r>
              <a:rPr lang="ru-RU" sz="2800" dirty="0" smtClean="0">
                <a:latin typeface="+mn-lt"/>
              </a:rPr>
              <a:t> </a:t>
            </a:r>
            <a:r>
              <a:rPr lang="ru-RU" sz="2800" dirty="0" err="1" smtClean="0">
                <a:latin typeface="+mn-lt"/>
              </a:rPr>
              <a:t>особі</a:t>
            </a:r>
            <a:r>
              <a:rPr lang="ru-RU" sz="2800" dirty="0" smtClean="0">
                <a:latin typeface="+mn-lt"/>
              </a:rPr>
              <a:t> </a:t>
            </a:r>
            <a:r>
              <a:rPr lang="ru-RU" sz="2800" dirty="0" err="1" smtClean="0">
                <a:latin typeface="+mn-lt"/>
              </a:rPr>
              <a:t>множини</a:t>
            </a:r>
            <a:r>
              <a:rPr lang="ru-RU" sz="2800" dirty="0" smtClean="0">
                <a:latin typeface="+mn-lt"/>
              </a:rPr>
              <a:t>  </a:t>
            </a:r>
            <a:r>
              <a:rPr lang="ru-RU" sz="2800" dirty="0" err="1" smtClean="0">
                <a:latin typeface="+mn-lt"/>
              </a:rPr>
              <a:t>теперішнього</a:t>
            </a:r>
            <a:r>
              <a:rPr lang="ru-RU" sz="2800" dirty="0" smtClean="0">
                <a:latin typeface="+mn-lt"/>
              </a:rPr>
              <a:t> часу</a:t>
            </a:r>
            <a:r>
              <a:rPr lang="uk-UA" sz="2800" dirty="0" smtClean="0">
                <a:latin typeface="+mn-lt"/>
              </a:rPr>
              <a:t>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2818656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Писати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В</a:t>
            </a:r>
            <a:r>
              <a:rPr lang="ru-RU" sz="3200" dirty="0" smtClean="0"/>
              <a:t>’</a:t>
            </a:r>
            <a:r>
              <a:rPr lang="uk-UA" sz="3200" dirty="0" err="1" smtClean="0"/>
              <a:t>язати</a:t>
            </a:r>
            <a:endParaRPr lang="uk-UA" sz="3200" dirty="0" smtClean="0"/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Розповідати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Приходити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Грати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Вести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Малювати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Клеїти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Фарбувати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Мити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2800" dirty="0" smtClean="0"/>
              <a:t/>
            </a:r>
            <a:br>
              <a:rPr lang="uk-UA" sz="2800" dirty="0" smtClean="0"/>
            </a:br>
            <a:endParaRPr lang="uk-UA" sz="28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3203848" y="1484784"/>
            <a:ext cx="3528392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пиш</a:t>
            </a:r>
            <a:r>
              <a:rPr lang="uk-UA" sz="3200" dirty="0" smtClean="0">
                <a:solidFill>
                  <a:srgbClr val="FF0000"/>
                </a:solidFill>
              </a:rPr>
              <a:t>ете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в</a:t>
            </a:r>
            <a:r>
              <a:rPr lang="ru-RU" sz="3200" dirty="0" smtClean="0"/>
              <a:t>’</a:t>
            </a:r>
            <a:r>
              <a:rPr lang="uk-UA" sz="3200" dirty="0" err="1" smtClean="0"/>
              <a:t>яж</a:t>
            </a:r>
            <a:r>
              <a:rPr lang="uk-UA" sz="3200" dirty="0" err="1" smtClean="0">
                <a:solidFill>
                  <a:srgbClr val="FF0000"/>
                </a:solidFill>
              </a:rPr>
              <a:t>ете</a:t>
            </a:r>
            <a:endParaRPr lang="uk-UA" sz="3200" dirty="0" smtClean="0">
              <a:solidFill>
                <a:srgbClr val="FF0000"/>
              </a:solidFill>
            </a:endParaRP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розповіда</a:t>
            </a:r>
            <a:r>
              <a:rPr lang="uk-UA" sz="3200" dirty="0" smtClean="0">
                <a:solidFill>
                  <a:srgbClr val="FF0000"/>
                </a:solidFill>
              </a:rPr>
              <a:t>єте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приход</a:t>
            </a:r>
            <a:r>
              <a:rPr lang="uk-UA" sz="3200" dirty="0" smtClean="0">
                <a:solidFill>
                  <a:srgbClr val="FF0000"/>
                </a:solidFill>
              </a:rPr>
              <a:t>ите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гра</a:t>
            </a:r>
            <a:r>
              <a:rPr lang="uk-UA" sz="3200" dirty="0" smtClean="0">
                <a:solidFill>
                  <a:srgbClr val="FF0000"/>
                </a:solidFill>
              </a:rPr>
              <a:t>єте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вед</a:t>
            </a:r>
            <a:r>
              <a:rPr lang="uk-UA" sz="3200" dirty="0" smtClean="0">
                <a:solidFill>
                  <a:srgbClr val="FF0000"/>
                </a:solidFill>
              </a:rPr>
              <a:t>ете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2800" dirty="0" smtClean="0"/>
              <a:t/>
            </a:r>
            <a:br>
              <a:rPr lang="uk-UA" sz="2800" dirty="0" smtClean="0"/>
            </a:br>
            <a:endParaRPr lang="uk-UA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 fontScale="90000"/>
          </a:bodyPr>
          <a:lstStyle/>
          <a:p>
            <a:pPr algn="ctr"/>
            <a:r>
              <a:rPr lang="uk-UA" sz="2800" dirty="0" smtClean="0"/>
              <a:t> </a:t>
            </a:r>
            <a:br>
              <a:rPr lang="uk-UA" sz="2800" dirty="0" smtClean="0"/>
            </a:br>
            <a:r>
              <a:rPr lang="ru-RU" sz="3100" dirty="0" smtClean="0">
                <a:latin typeface="+mn-lt"/>
              </a:rPr>
              <a:t>Постав </a:t>
            </a:r>
            <a:r>
              <a:rPr lang="uk-UA" sz="3100" dirty="0" smtClean="0">
                <a:latin typeface="+mn-lt"/>
              </a:rPr>
              <a:t> </a:t>
            </a:r>
            <a:r>
              <a:rPr lang="uk-UA" sz="3100" dirty="0" err="1" smtClean="0">
                <a:latin typeface="+mn-lt"/>
              </a:rPr>
              <a:t>дієсл</a:t>
            </a:r>
            <a:r>
              <a:rPr lang="ru-RU" sz="3100" dirty="0" err="1" smtClean="0">
                <a:latin typeface="+mn-lt"/>
              </a:rPr>
              <a:t>ова</a:t>
            </a:r>
            <a:r>
              <a:rPr lang="ru-RU" sz="3100" dirty="0" smtClean="0">
                <a:latin typeface="+mn-lt"/>
              </a:rPr>
              <a:t> в </a:t>
            </a:r>
            <a:r>
              <a:rPr lang="ru-RU" sz="3100" dirty="0" err="1" smtClean="0">
                <a:latin typeface="+mn-lt"/>
              </a:rPr>
              <a:t>другій</a:t>
            </a:r>
            <a:r>
              <a:rPr lang="ru-RU" sz="3100" dirty="0" smtClean="0">
                <a:latin typeface="+mn-lt"/>
              </a:rPr>
              <a:t> </a:t>
            </a:r>
            <a:r>
              <a:rPr lang="ru-RU" sz="3100" dirty="0" err="1" smtClean="0">
                <a:latin typeface="+mn-lt"/>
              </a:rPr>
              <a:t>особі</a:t>
            </a:r>
            <a:r>
              <a:rPr lang="ru-RU" sz="3100" dirty="0" smtClean="0">
                <a:latin typeface="+mn-lt"/>
              </a:rPr>
              <a:t> </a:t>
            </a:r>
            <a:r>
              <a:rPr lang="ru-RU" sz="3100" dirty="0" err="1" smtClean="0">
                <a:latin typeface="+mn-lt"/>
              </a:rPr>
              <a:t>множини</a:t>
            </a:r>
            <a:r>
              <a:rPr lang="ru-RU" sz="3100" dirty="0" smtClean="0">
                <a:latin typeface="+mn-lt"/>
              </a:rPr>
              <a:t> </a:t>
            </a:r>
            <a:r>
              <a:rPr lang="ru-RU" sz="3100" dirty="0" err="1" smtClean="0">
                <a:latin typeface="+mn-lt"/>
              </a:rPr>
              <a:t>теперішнього</a:t>
            </a:r>
            <a:r>
              <a:rPr lang="ru-RU" sz="3100" dirty="0" smtClean="0">
                <a:latin typeface="+mn-lt"/>
              </a:rPr>
              <a:t> часу</a:t>
            </a:r>
            <a:r>
              <a:rPr lang="uk-UA" sz="3100" dirty="0" smtClean="0">
                <a:latin typeface="+mn-lt"/>
              </a:rPr>
              <a:t>.</a:t>
            </a:r>
            <a:br>
              <a:rPr lang="uk-UA" sz="3100" dirty="0" smtClean="0">
                <a:latin typeface="+mn-lt"/>
              </a:rPr>
            </a:br>
            <a:r>
              <a:rPr lang="ru-RU" sz="3100" u="sng" dirty="0" smtClean="0">
                <a:latin typeface="+mn-lt"/>
              </a:rPr>
              <a:t>І</a:t>
            </a:r>
            <a:r>
              <a:rPr lang="uk-UA" sz="3100" u="sng" dirty="0" smtClean="0">
                <a:latin typeface="+mn-lt"/>
              </a:rPr>
              <a:t> </a:t>
            </a:r>
            <a:r>
              <a:rPr lang="ru-RU" sz="31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2458616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Ходити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Думати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Брати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Шкодувати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Класти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Читати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Плести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Казати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Будувати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Мести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340768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+mn-lt"/>
              </a:rPr>
              <a:t>Постав </a:t>
            </a:r>
            <a:r>
              <a:rPr lang="uk-UA" sz="2800" dirty="0" smtClean="0">
                <a:latin typeface="+mn-lt"/>
              </a:rPr>
              <a:t> </a:t>
            </a:r>
            <a:r>
              <a:rPr lang="uk-UA" sz="2800" dirty="0" err="1" smtClean="0">
                <a:latin typeface="+mn-lt"/>
              </a:rPr>
              <a:t>дієсл</a:t>
            </a:r>
            <a:r>
              <a:rPr lang="ru-RU" sz="2800" dirty="0" err="1" smtClean="0">
                <a:latin typeface="+mn-lt"/>
              </a:rPr>
              <a:t>ова</a:t>
            </a:r>
            <a:r>
              <a:rPr lang="ru-RU" sz="2800" dirty="0" smtClean="0">
                <a:latin typeface="+mn-lt"/>
              </a:rPr>
              <a:t> в </a:t>
            </a:r>
            <a:r>
              <a:rPr lang="ru-RU" sz="2800" dirty="0" err="1" smtClean="0">
                <a:latin typeface="+mn-lt"/>
              </a:rPr>
              <a:t>другій</a:t>
            </a:r>
            <a:r>
              <a:rPr lang="ru-RU" sz="2800" dirty="0" smtClean="0">
                <a:latin typeface="+mn-lt"/>
              </a:rPr>
              <a:t> </a:t>
            </a:r>
            <a:r>
              <a:rPr lang="ru-RU" sz="2800" dirty="0" err="1" smtClean="0">
                <a:latin typeface="+mn-lt"/>
              </a:rPr>
              <a:t>особі</a:t>
            </a:r>
            <a:r>
              <a:rPr lang="ru-RU" sz="2800" dirty="0" smtClean="0">
                <a:latin typeface="+mn-lt"/>
              </a:rPr>
              <a:t> </a:t>
            </a:r>
            <a:r>
              <a:rPr lang="ru-RU" sz="2800" dirty="0" err="1" smtClean="0">
                <a:latin typeface="+mn-lt"/>
              </a:rPr>
              <a:t>множини</a:t>
            </a:r>
            <a:r>
              <a:rPr lang="ru-RU" sz="2800" dirty="0" smtClean="0">
                <a:latin typeface="+mn-lt"/>
              </a:rPr>
              <a:t>  </a:t>
            </a:r>
            <a:r>
              <a:rPr lang="ru-RU" sz="2800" dirty="0" err="1" smtClean="0">
                <a:latin typeface="+mn-lt"/>
              </a:rPr>
              <a:t>теперішнього</a:t>
            </a:r>
            <a:r>
              <a:rPr lang="ru-RU" sz="2800" dirty="0" smtClean="0">
                <a:latin typeface="+mn-lt"/>
              </a:rPr>
              <a:t> часу</a:t>
            </a:r>
            <a:r>
              <a:rPr lang="uk-UA" sz="2800" dirty="0" smtClean="0">
                <a:latin typeface="+mn-lt"/>
              </a:rPr>
              <a:t>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2818656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Писати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В</a:t>
            </a:r>
            <a:r>
              <a:rPr lang="ru-RU" sz="3200" dirty="0" smtClean="0"/>
              <a:t>’</a:t>
            </a:r>
            <a:r>
              <a:rPr lang="uk-UA" sz="3200" dirty="0" err="1" smtClean="0"/>
              <a:t>язати</a:t>
            </a:r>
            <a:endParaRPr lang="uk-UA" sz="3200" dirty="0" smtClean="0"/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Розповідати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Приходити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Грати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Вести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Малювати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Клеїти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Фарбувати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Мити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2800" dirty="0" smtClean="0"/>
              <a:t/>
            </a:r>
            <a:br>
              <a:rPr lang="uk-UA" sz="2800" dirty="0" smtClean="0"/>
            </a:br>
            <a:endParaRPr lang="uk-UA" sz="28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3203848" y="1484784"/>
            <a:ext cx="3528392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пиш</a:t>
            </a:r>
            <a:r>
              <a:rPr lang="uk-UA" sz="3200" dirty="0" smtClean="0">
                <a:solidFill>
                  <a:srgbClr val="FF0000"/>
                </a:solidFill>
              </a:rPr>
              <a:t>ете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в</a:t>
            </a:r>
            <a:r>
              <a:rPr lang="ru-RU" sz="3200" dirty="0" smtClean="0"/>
              <a:t>’</a:t>
            </a:r>
            <a:r>
              <a:rPr lang="uk-UA" sz="3200" dirty="0" err="1" smtClean="0"/>
              <a:t>яж</a:t>
            </a:r>
            <a:r>
              <a:rPr lang="uk-UA" sz="3200" dirty="0" err="1" smtClean="0">
                <a:solidFill>
                  <a:srgbClr val="FF0000"/>
                </a:solidFill>
              </a:rPr>
              <a:t>ете</a:t>
            </a:r>
            <a:endParaRPr lang="uk-UA" sz="3200" dirty="0" smtClean="0">
              <a:solidFill>
                <a:srgbClr val="FF0000"/>
              </a:solidFill>
            </a:endParaRP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розповіда</a:t>
            </a:r>
            <a:r>
              <a:rPr lang="uk-UA" sz="3200" dirty="0" smtClean="0">
                <a:solidFill>
                  <a:srgbClr val="FF0000"/>
                </a:solidFill>
              </a:rPr>
              <a:t>єте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приход</a:t>
            </a:r>
            <a:r>
              <a:rPr lang="uk-UA" sz="3200" dirty="0" smtClean="0">
                <a:solidFill>
                  <a:srgbClr val="FF0000"/>
                </a:solidFill>
              </a:rPr>
              <a:t>ите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гра</a:t>
            </a:r>
            <a:r>
              <a:rPr lang="uk-UA" sz="3200" dirty="0" smtClean="0">
                <a:solidFill>
                  <a:srgbClr val="FF0000"/>
                </a:solidFill>
              </a:rPr>
              <a:t>єте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вед</a:t>
            </a:r>
            <a:r>
              <a:rPr lang="uk-UA" sz="3200" dirty="0" smtClean="0">
                <a:solidFill>
                  <a:srgbClr val="FF0000"/>
                </a:solidFill>
              </a:rPr>
              <a:t>ете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малю</a:t>
            </a:r>
            <a:r>
              <a:rPr lang="uk-UA" sz="3200" dirty="0" smtClean="0">
                <a:solidFill>
                  <a:srgbClr val="FF0000"/>
                </a:solidFill>
              </a:rPr>
              <a:t>єте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2800" dirty="0" smtClean="0"/>
              <a:t/>
            </a:r>
            <a:br>
              <a:rPr lang="uk-UA" sz="2800" dirty="0" smtClean="0"/>
            </a:br>
            <a:endParaRPr lang="uk-UA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340768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+mn-lt"/>
              </a:rPr>
              <a:t>Постав </a:t>
            </a:r>
            <a:r>
              <a:rPr lang="uk-UA" sz="2800" dirty="0" smtClean="0">
                <a:latin typeface="+mn-lt"/>
              </a:rPr>
              <a:t> </a:t>
            </a:r>
            <a:r>
              <a:rPr lang="uk-UA" sz="2800" dirty="0" err="1" smtClean="0">
                <a:latin typeface="+mn-lt"/>
              </a:rPr>
              <a:t>дієсл</a:t>
            </a:r>
            <a:r>
              <a:rPr lang="ru-RU" sz="2800" dirty="0" err="1" smtClean="0">
                <a:latin typeface="+mn-lt"/>
              </a:rPr>
              <a:t>ова</a:t>
            </a:r>
            <a:r>
              <a:rPr lang="ru-RU" sz="2800" dirty="0" smtClean="0">
                <a:latin typeface="+mn-lt"/>
              </a:rPr>
              <a:t> в </a:t>
            </a:r>
            <a:r>
              <a:rPr lang="ru-RU" sz="2800" dirty="0" err="1" smtClean="0">
                <a:latin typeface="+mn-lt"/>
              </a:rPr>
              <a:t>другій</a:t>
            </a:r>
            <a:r>
              <a:rPr lang="ru-RU" sz="2800" dirty="0" smtClean="0">
                <a:latin typeface="+mn-lt"/>
              </a:rPr>
              <a:t> </a:t>
            </a:r>
            <a:r>
              <a:rPr lang="ru-RU" sz="2800" dirty="0" err="1" smtClean="0">
                <a:latin typeface="+mn-lt"/>
              </a:rPr>
              <a:t>особі</a:t>
            </a:r>
            <a:r>
              <a:rPr lang="ru-RU" sz="2800" dirty="0" smtClean="0">
                <a:latin typeface="+mn-lt"/>
              </a:rPr>
              <a:t> </a:t>
            </a:r>
            <a:r>
              <a:rPr lang="ru-RU" sz="2800" dirty="0" err="1" smtClean="0">
                <a:latin typeface="+mn-lt"/>
              </a:rPr>
              <a:t>множини</a:t>
            </a:r>
            <a:r>
              <a:rPr lang="ru-RU" sz="2800" dirty="0" smtClean="0">
                <a:latin typeface="+mn-lt"/>
              </a:rPr>
              <a:t>  </a:t>
            </a:r>
            <a:r>
              <a:rPr lang="ru-RU" sz="2800" dirty="0" err="1" smtClean="0">
                <a:latin typeface="+mn-lt"/>
              </a:rPr>
              <a:t>теперішнього</a:t>
            </a:r>
            <a:r>
              <a:rPr lang="ru-RU" sz="2800" dirty="0" smtClean="0">
                <a:latin typeface="+mn-lt"/>
              </a:rPr>
              <a:t> часу</a:t>
            </a:r>
            <a:r>
              <a:rPr lang="uk-UA" sz="2800" dirty="0" smtClean="0">
                <a:latin typeface="+mn-lt"/>
              </a:rPr>
              <a:t>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2818656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Писати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В</a:t>
            </a:r>
            <a:r>
              <a:rPr lang="ru-RU" sz="3200" dirty="0" smtClean="0"/>
              <a:t>’</a:t>
            </a:r>
            <a:r>
              <a:rPr lang="uk-UA" sz="3200" dirty="0" err="1" smtClean="0"/>
              <a:t>язати</a:t>
            </a:r>
            <a:endParaRPr lang="uk-UA" sz="3200" dirty="0" smtClean="0"/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Розповідати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Приходити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Грати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Вести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Малювати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Клеїти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Фарбувати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Мити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2800" dirty="0" smtClean="0"/>
              <a:t/>
            </a:r>
            <a:br>
              <a:rPr lang="uk-UA" sz="2800" dirty="0" smtClean="0"/>
            </a:br>
            <a:endParaRPr lang="uk-UA" sz="28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3203848" y="1484784"/>
            <a:ext cx="3528392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пиш</a:t>
            </a:r>
            <a:r>
              <a:rPr lang="uk-UA" sz="3200" dirty="0" smtClean="0">
                <a:solidFill>
                  <a:srgbClr val="FF0000"/>
                </a:solidFill>
              </a:rPr>
              <a:t>ете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в</a:t>
            </a:r>
            <a:r>
              <a:rPr lang="ru-RU" sz="3200" dirty="0" smtClean="0"/>
              <a:t>’</a:t>
            </a:r>
            <a:r>
              <a:rPr lang="uk-UA" sz="3200" dirty="0" err="1" smtClean="0"/>
              <a:t>яж</a:t>
            </a:r>
            <a:r>
              <a:rPr lang="uk-UA" sz="3200" dirty="0" err="1" smtClean="0">
                <a:solidFill>
                  <a:srgbClr val="FF0000"/>
                </a:solidFill>
              </a:rPr>
              <a:t>ете</a:t>
            </a:r>
            <a:endParaRPr lang="uk-UA" sz="3200" dirty="0" smtClean="0">
              <a:solidFill>
                <a:srgbClr val="FF0000"/>
              </a:solidFill>
            </a:endParaRP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розповіда</a:t>
            </a:r>
            <a:r>
              <a:rPr lang="uk-UA" sz="3200" dirty="0" smtClean="0">
                <a:solidFill>
                  <a:srgbClr val="FF0000"/>
                </a:solidFill>
              </a:rPr>
              <a:t>єте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приход</a:t>
            </a:r>
            <a:r>
              <a:rPr lang="uk-UA" sz="3200" dirty="0" smtClean="0">
                <a:solidFill>
                  <a:srgbClr val="FF0000"/>
                </a:solidFill>
              </a:rPr>
              <a:t>ите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гра</a:t>
            </a:r>
            <a:r>
              <a:rPr lang="uk-UA" sz="3200" dirty="0" smtClean="0">
                <a:solidFill>
                  <a:srgbClr val="FF0000"/>
                </a:solidFill>
              </a:rPr>
              <a:t>єте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вед</a:t>
            </a:r>
            <a:r>
              <a:rPr lang="uk-UA" sz="3200" dirty="0" smtClean="0">
                <a:solidFill>
                  <a:srgbClr val="FF0000"/>
                </a:solidFill>
              </a:rPr>
              <a:t>ете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малю</a:t>
            </a:r>
            <a:r>
              <a:rPr lang="uk-UA" sz="3200" dirty="0" smtClean="0">
                <a:solidFill>
                  <a:srgbClr val="FF0000"/>
                </a:solidFill>
              </a:rPr>
              <a:t>єте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кле</a:t>
            </a:r>
            <a:r>
              <a:rPr lang="uk-UA" sz="3200" dirty="0" smtClean="0">
                <a:solidFill>
                  <a:srgbClr val="FF0000"/>
                </a:solidFill>
              </a:rPr>
              <a:t>їти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2800" dirty="0" smtClean="0"/>
              <a:t/>
            </a:r>
            <a:br>
              <a:rPr lang="uk-UA" sz="2800" dirty="0" smtClean="0"/>
            </a:br>
            <a:endParaRPr lang="uk-UA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340768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+mn-lt"/>
              </a:rPr>
              <a:t>Постав </a:t>
            </a:r>
            <a:r>
              <a:rPr lang="uk-UA" sz="2800" dirty="0" smtClean="0">
                <a:latin typeface="+mn-lt"/>
              </a:rPr>
              <a:t> </a:t>
            </a:r>
            <a:r>
              <a:rPr lang="uk-UA" sz="2800" dirty="0" err="1" smtClean="0">
                <a:latin typeface="+mn-lt"/>
              </a:rPr>
              <a:t>дієсл</a:t>
            </a:r>
            <a:r>
              <a:rPr lang="ru-RU" sz="2800" dirty="0" err="1" smtClean="0">
                <a:latin typeface="+mn-lt"/>
              </a:rPr>
              <a:t>ова</a:t>
            </a:r>
            <a:r>
              <a:rPr lang="ru-RU" sz="2800" dirty="0" smtClean="0">
                <a:latin typeface="+mn-lt"/>
              </a:rPr>
              <a:t> в </a:t>
            </a:r>
            <a:r>
              <a:rPr lang="ru-RU" sz="2800" dirty="0" err="1" smtClean="0">
                <a:latin typeface="+mn-lt"/>
              </a:rPr>
              <a:t>другій</a:t>
            </a:r>
            <a:r>
              <a:rPr lang="ru-RU" sz="2800" dirty="0" smtClean="0">
                <a:latin typeface="+mn-lt"/>
              </a:rPr>
              <a:t> </a:t>
            </a:r>
            <a:r>
              <a:rPr lang="ru-RU" sz="2800" dirty="0" err="1" smtClean="0">
                <a:latin typeface="+mn-lt"/>
              </a:rPr>
              <a:t>особі</a:t>
            </a:r>
            <a:r>
              <a:rPr lang="ru-RU" sz="2800" dirty="0" smtClean="0">
                <a:latin typeface="+mn-lt"/>
              </a:rPr>
              <a:t> </a:t>
            </a:r>
            <a:r>
              <a:rPr lang="ru-RU" sz="2800" dirty="0" err="1" smtClean="0">
                <a:latin typeface="+mn-lt"/>
              </a:rPr>
              <a:t>множини</a:t>
            </a:r>
            <a:r>
              <a:rPr lang="ru-RU" sz="2800" dirty="0" smtClean="0">
                <a:latin typeface="+mn-lt"/>
              </a:rPr>
              <a:t>  </a:t>
            </a:r>
            <a:r>
              <a:rPr lang="ru-RU" sz="2800" dirty="0" err="1" smtClean="0">
                <a:latin typeface="+mn-lt"/>
              </a:rPr>
              <a:t>теперішнього</a:t>
            </a:r>
            <a:r>
              <a:rPr lang="ru-RU" sz="2800" dirty="0" smtClean="0">
                <a:latin typeface="+mn-lt"/>
              </a:rPr>
              <a:t> часу</a:t>
            </a:r>
            <a:r>
              <a:rPr lang="uk-UA" sz="2800" dirty="0" smtClean="0">
                <a:latin typeface="+mn-lt"/>
              </a:rPr>
              <a:t>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2818656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Писати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В</a:t>
            </a:r>
            <a:r>
              <a:rPr lang="ru-RU" sz="3200" dirty="0" smtClean="0"/>
              <a:t>’</a:t>
            </a:r>
            <a:r>
              <a:rPr lang="uk-UA" sz="3200" dirty="0" err="1" smtClean="0"/>
              <a:t>язати</a:t>
            </a:r>
            <a:endParaRPr lang="uk-UA" sz="3200" dirty="0" smtClean="0"/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Розповідати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Приходити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Грати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Вести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Малювати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Клеїти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Фарбувати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Мити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2800" dirty="0" smtClean="0"/>
              <a:t/>
            </a:r>
            <a:br>
              <a:rPr lang="uk-UA" sz="2800" dirty="0" smtClean="0"/>
            </a:br>
            <a:endParaRPr lang="uk-UA" sz="28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3203848" y="1484784"/>
            <a:ext cx="3528392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пиш</a:t>
            </a:r>
            <a:r>
              <a:rPr lang="uk-UA" sz="3200" dirty="0" smtClean="0">
                <a:solidFill>
                  <a:srgbClr val="FF0000"/>
                </a:solidFill>
              </a:rPr>
              <a:t>ете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в</a:t>
            </a:r>
            <a:r>
              <a:rPr lang="ru-RU" sz="3200" dirty="0" smtClean="0"/>
              <a:t>’</a:t>
            </a:r>
            <a:r>
              <a:rPr lang="uk-UA" sz="3200" dirty="0" err="1" smtClean="0"/>
              <a:t>яж</a:t>
            </a:r>
            <a:r>
              <a:rPr lang="uk-UA" sz="3200" dirty="0" err="1" smtClean="0">
                <a:solidFill>
                  <a:srgbClr val="FF0000"/>
                </a:solidFill>
              </a:rPr>
              <a:t>ете</a:t>
            </a:r>
            <a:endParaRPr lang="uk-UA" sz="3200" dirty="0" smtClean="0">
              <a:solidFill>
                <a:srgbClr val="FF0000"/>
              </a:solidFill>
            </a:endParaRP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розповіда</a:t>
            </a:r>
            <a:r>
              <a:rPr lang="uk-UA" sz="3200" dirty="0" smtClean="0">
                <a:solidFill>
                  <a:srgbClr val="FF0000"/>
                </a:solidFill>
              </a:rPr>
              <a:t>єте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приход</a:t>
            </a:r>
            <a:r>
              <a:rPr lang="uk-UA" sz="3200" dirty="0" smtClean="0">
                <a:solidFill>
                  <a:srgbClr val="FF0000"/>
                </a:solidFill>
              </a:rPr>
              <a:t>ите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гра</a:t>
            </a:r>
            <a:r>
              <a:rPr lang="uk-UA" sz="3200" dirty="0" smtClean="0">
                <a:solidFill>
                  <a:srgbClr val="FF0000"/>
                </a:solidFill>
              </a:rPr>
              <a:t>єте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вед</a:t>
            </a:r>
            <a:r>
              <a:rPr lang="uk-UA" sz="3200" dirty="0" smtClean="0">
                <a:solidFill>
                  <a:srgbClr val="FF0000"/>
                </a:solidFill>
              </a:rPr>
              <a:t>ете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малю</a:t>
            </a:r>
            <a:r>
              <a:rPr lang="uk-UA" sz="3200" dirty="0" smtClean="0">
                <a:solidFill>
                  <a:srgbClr val="FF0000"/>
                </a:solidFill>
              </a:rPr>
              <a:t>єте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кле</a:t>
            </a:r>
            <a:r>
              <a:rPr lang="uk-UA" sz="3200" dirty="0" smtClean="0">
                <a:solidFill>
                  <a:srgbClr val="FF0000"/>
                </a:solidFill>
              </a:rPr>
              <a:t>їти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фарбу</a:t>
            </a:r>
            <a:r>
              <a:rPr lang="uk-UA" sz="3200" dirty="0" smtClean="0">
                <a:solidFill>
                  <a:srgbClr val="FF0000"/>
                </a:solidFill>
              </a:rPr>
              <a:t>єте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2800" dirty="0" smtClean="0"/>
              <a:t/>
            </a:r>
            <a:br>
              <a:rPr lang="uk-UA" sz="2800" dirty="0" smtClean="0"/>
            </a:br>
            <a:endParaRPr lang="uk-UA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340768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+mn-lt"/>
              </a:rPr>
              <a:t>Постав </a:t>
            </a:r>
            <a:r>
              <a:rPr lang="uk-UA" sz="2800" dirty="0" smtClean="0">
                <a:latin typeface="+mn-lt"/>
              </a:rPr>
              <a:t> </a:t>
            </a:r>
            <a:r>
              <a:rPr lang="uk-UA" sz="2800" dirty="0" err="1" smtClean="0">
                <a:latin typeface="+mn-lt"/>
              </a:rPr>
              <a:t>дієсл</a:t>
            </a:r>
            <a:r>
              <a:rPr lang="ru-RU" sz="2800" dirty="0" err="1" smtClean="0">
                <a:latin typeface="+mn-lt"/>
              </a:rPr>
              <a:t>ова</a:t>
            </a:r>
            <a:r>
              <a:rPr lang="ru-RU" sz="2800" dirty="0" smtClean="0">
                <a:latin typeface="+mn-lt"/>
              </a:rPr>
              <a:t> в </a:t>
            </a:r>
            <a:r>
              <a:rPr lang="ru-RU" sz="2800" dirty="0" err="1" smtClean="0">
                <a:latin typeface="+mn-lt"/>
              </a:rPr>
              <a:t>другій</a:t>
            </a:r>
            <a:r>
              <a:rPr lang="ru-RU" sz="2800" dirty="0" smtClean="0">
                <a:latin typeface="+mn-lt"/>
              </a:rPr>
              <a:t> </a:t>
            </a:r>
            <a:r>
              <a:rPr lang="ru-RU" sz="2800" dirty="0" err="1" smtClean="0">
                <a:latin typeface="+mn-lt"/>
              </a:rPr>
              <a:t>особі</a:t>
            </a:r>
            <a:r>
              <a:rPr lang="ru-RU" sz="2800" dirty="0" smtClean="0">
                <a:latin typeface="+mn-lt"/>
              </a:rPr>
              <a:t> </a:t>
            </a:r>
            <a:r>
              <a:rPr lang="ru-RU" sz="2800" dirty="0" err="1" smtClean="0">
                <a:latin typeface="+mn-lt"/>
              </a:rPr>
              <a:t>множини</a:t>
            </a:r>
            <a:r>
              <a:rPr lang="ru-RU" sz="2800" dirty="0" smtClean="0">
                <a:latin typeface="+mn-lt"/>
              </a:rPr>
              <a:t>  </a:t>
            </a:r>
            <a:r>
              <a:rPr lang="ru-RU" sz="2800" dirty="0" err="1" smtClean="0">
                <a:latin typeface="+mn-lt"/>
              </a:rPr>
              <a:t>теперішнього</a:t>
            </a:r>
            <a:r>
              <a:rPr lang="ru-RU" sz="2800" dirty="0" smtClean="0">
                <a:latin typeface="+mn-lt"/>
              </a:rPr>
              <a:t> часу</a:t>
            </a:r>
            <a:r>
              <a:rPr lang="uk-UA" sz="2800" dirty="0" smtClean="0">
                <a:latin typeface="+mn-lt"/>
              </a:rPr>
              <a:t>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2818656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Писати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В</a:t>
            </a:r>
            <a:r>
              <a:rPr lang="ru-RU" sz="3200" dirty="0" smtClean="0"/>
              <a:t>’</a:t>
            </a:r>
            <a:r>
              <a:rPr lang="uk-UA" sz="3200" dirty="0" err="1" smtClean="0"/>
              <a:t>язати</a:t>
            </a:r>
            <a:endParaRPr lang="uk-UA" sz="3200" dirty="0" smtClean="0"/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Розповідати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Приходити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Грати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Вести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Малювати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Клеїти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Фарбувати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Мити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2800" dirty="0" smtClean="0"/>
              <a:t/>
            </a:r>
            <a:br>
              <a:rPr lang="uk-UA" sz="2800" dirty="0" smtClean="0"/>
            </a:br>
            <a:endParaRPr lang="uk-UA" sz="28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3203848" y="1484784"/>
            <a:ext cx="3528392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пиш</a:t>
            </a:r>
            <a:r>
              <a:rPr lang="uk-UA" sz="3200" dirty="0" smtClean="0">
                <a:solidFill>
                  <a:srgbClr val="FF0000"/>
                </a:solidFill>
              </a:rPr>
              <a:t>ете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в</a:t>
            </a:r>
            <a:r>
              <a:rPr lang="ru-RU" sz="3200" dirty="0" smtClean="0"/>
              <a:t>’</a:t>
            </a:r>
            <a:r>
              <a:rPr lang="uk-UA" sz="3200" dirty="0" err="1" smtClean="0"/>
              <a:t>яж</a:t>
            </a:r>
            <a:r>
              <a:rPr lang="uk-UA" sz="3200" dirty="0" err="1" smtClean="0">
                <a:solidFill>
                  <a:srgbClr val="FF0000"/>
                </a:solidFill>
              </a:rPr>
              <a:t>ете</a:t>
            </a:r>
            <a:endParaRPr lang="uk-UA" sz="3200" dirty="0" smtClean="0">
              <a:solidFill>
                <a:srgbClr val="FF0000"/>
              </a:solidFill>
            </a:endParaRP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розповіда</a:t>
            </a:r>
            <a:r>
              <a:rPr lang="uk-UA" sz="3200" dirty="0" smtClean="0">
                <a:solidFill>
                  <a:srgbClr val="FF0000"/>
                </a:solidFill>
              </a:rPr>
              <a:t>єте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приход</a:t>
            </a:r>
            <a:r>
              <a:rPr lang="uk-UA" sz="3200" dirty="0" smtClean="0">
                <a:solidFill>
                  <a:srgbClr val="FF0000"/>
                </a:solidFill>
              </a:rPr>
              <a:t>ите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гра</a:t>
            </a:r>
            <a:r>
              <a:rPr lang="uk-UA" sz="3200" dirty="0" smtClean="0">
                <a:solidFill>
                  <a:srgbClr val="FF0000"/>
                </a:solidFill>
              </a:rPr>
              <a:t>єте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вед</a:t>
            </a:r>
            <a:r>
              <a:rPr lang="uk-UA" sz="3200" dirty="0" smtClean="0">
                <a:solidFill>
                  <a:srgbClr val="FF0000"/>
                </a:solidFill>
              </a:rPr>
              <a:t>ете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малю</a:t>
            </a:r>
            <a:r>
              <a:rPr lang="uk-UA" sz="3200" dirty="0" smtClean="0">
                <a:solidFill>
                  <a:srgbClr val="FF0000"/>
                </a:solidFill>
              </a:rPr>
              <a:t>єте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кле</a:t>
            </a:r>
            <a:r>
              <a:rPr lang="uk-UA" sz="3200" dirty="0" smtClean="0">
                <a:solidFill>
                  <a:srgbClr val="FF0000"/>
                </a:solidFill>
              </a:rPr>
              <a:t>їти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фарбу</a:t>
            </a:r>
            <a:r>
              <a:rPr lang="uk-UA" sz="3200" dirty="0" smtClean="0">
                <a:solidFill>
                  <a:srgbClr val="FF0000"/>
                </a:solidFill>
              </a:rPr>
              <a:t>єте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ми</a:t>
            </a:r>
            <a:r>
              <a:rPr lang="uk-UA" sz="3200" dirty="0" smtClean="0">
                <a:solidFill>
                  <a:srgbClr val="FF0000"/>
                </a:solidFill>
              </a:rPr>
              <a:t>єте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2800" dirty="0" smtClean="0"/>
              <a:t/>
            </a:r>
            <a:br>
              <a:rPr lang="uk-UA" sz="2800" dirty="0" smtClean="0"/>
            </a:br>
            <a:endParaRPr lang="uk-UA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 fontScale="90000"/>
          </a:bodyPr>
          <a:lstStyle/>
          <a:p>
            <a:pPr algn="ctr"/>
            <a:r>
              <a:rPr lang="uk-UA" sz="2800" dirty="0" smtClean="0"/>
              <a:t> </a:t>
            </a:r>
            <a:br>
              <a:rPr lang="uk-UA" sz="2800" dirty="0" smtClean="0"/>
            </a:br>
            <a:r>
              <a:rPr lang="ru-RU" sz="3100" dirty="0" smtClean="0">
                <a:latin typeface="+mn-lt"/>
              </a:rPr>
              <a:t>Постав </a:t>
            </a:r>
            <a:r>
              <a:rPr lang="uk-UA" sz="3100" dirty="0" smtClean="0">
                <a:latin typeface="+mn-lt"/>
              </a:rPr>
              <a:t> </a:t>
            </a:r>
            <a:r>
              <a:rPr lang="uk-UA" sz="3100" dirty="0" err="1" smtClean="0">
                <a:latin typeface="+mn-lt"/>
              </a:rPr>
              <a:t>дієсл</a:t>
            </a:r>
            <a:r>
              <a:rPr lang="ru-RU" sz="3100" dirty="0" err="1" smtClean="0">
                <a:latin typeface="+mn-lt"/>
              </a:rPr>
              <a:t>ова</a:t>
            </a:r>
            <a:r>
              <a:rPr lang="ru-RU" sz="3100" dirty="0" smtClean="0">
                <a:latin typeface="+mn-lt"/>
              </a:rPr>
              <a:t> в </a:t>
            </a:r>
            <a:r>
              <a:rPr lang="ru-RU" sz="3100" dirty="0" err="1" smtClean="0">
                <a:latin typeface="+mn-lt"/>
              </a:rPr>
              <a:t>другій</a:t>
            </a:r>
            <a:r>
              <a:rPr lang="ru-RU" sz="3100" dirty="0" smtClean="0">
                <a:latin typeface="+mn-lt"/>
              </a:rPr>
              <a:t> </a:t>
            </a:r>
            <a:r>
              <a:rPr lang="ru-RU" sz="3100" dirty="0" err="1" smtClean="0">
                <a:latin typeface="+mn-lt"/>
              </a:rPr>
              <a:t>особі</a:t>
            </a:r>
            <a:r>
              <a:rPr lang="ru-RU" sz="3100" dirty="0" smtClean="0">
                <a:latin typeface="+mn-lt"/>
              </a:rPr>
              <a:t> </a:t>
            </a:r>
            <a:r>
              <a:rPr lang="ru-RU" sz="3100" dirty="0" err="1" smtClean="0">
                <a:latin typeface="+mn-lt"/>
              </a:rPr>
              <a:t>множини</a:t>
            </a:r>
            <a:r>
              <a:rPr lang="ru-RU" sz="3100" dirty="0" smtClean="0">
                <a:latin typeface="+mn-lt"/>
              </a:rPr>
              <a:t> </a:t>
            </a:r>
            <a:r>
              <a:rPr lang="ru-RU" sz="3100" dirty="0" err="1" smtClean="0">
                <a:latin typeface="+mn-lt"/>
              </a:rPr>
              <a:t>теперішнього</a:t>
            </a:r>
            <a:r>
              <a:rPr lang="ru-RU" sz="3100" dirty="0" smtClean="0">
                <a:latin typeface="+mn-lt"/>
              </a:rPr>
              <a:t> часу</a:t>
            </a:r>
            <a:r>
              <a:rPr lang="uk-UA" sz="3100" dirty="0" smtClean="0">
                <a:latin typeface="+mn-lt"/>
              </a:rPr>
              <a:t>.</a:t>
            </a:r>
            <a:br>
              <a:rPr lang="uk-UA" sz="3100" dirty="0" smtClean="0">
                <a:latin typeface="+mn-lt"/>
              </a:rPr>
            </a:br>
            <a:r>
              <a:rPr lang="ru-RU" sz="3100" u="sng" dirty="0" smtClean="0">
                <a:latin typeface="+mn-lt"/>
              </a:rPr>
              <a:t>І</a:t>
            </a:r>
            <a:r>
              <a:rPr lang="uk-UA" sz="3100" u="sng" dirty="0" smtClean="0">
                <a:latin typeface="+mn-lt"/>
              </a:rPr>
              <a:t> </a:t>
            </a:r>
            <a:r>
              <a:rPr lang="ru-RU" sz="31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3250704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Ходити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Думати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Брати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Шкодувати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Класти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Читати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Плести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Казати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Будувати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Мести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3203848" y="1484784"/>
            <a:ext cx="3250704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ход</a:t>
            </a:r>
            <a:r>
              <a:rPr lang="uk-UA" sz="3200" dirty="0" smtClean="0">
                <a:solidFill>
                  <a:srgbClr val="FF0000"/>
                </a:solidFill>
              </a:rPr>
              <a:t>ите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 fontScale="90000"/>
          </a:bodyPr>
          <a:lstStyle/>
          <a:p>
            <a:pPr algn="ctr"/>
            <a:r>
              <a:rPr lang="uk-UA" sz="2800" dirty="0" smtClean="0"/>
              <a:t> </a:t>
            </a:r>
            <a:br>
              <a:rPr lang="uk-UA" sz="2800" dirty="0" smtClean="0"/>
            </a:br>
            <a:r>
              <a:rPr lang="ru-RU" sz="3100" dirty="0" smtClean="0">
                <a:latin typeface="+mn-lt"/>
              </a:rPr>
              <a:t>Постав </a:t>
            </a:r>
            <a:r>
              <a:rPr lang="uk-UA" sz="3100" dirty="0" smtClean="0">
                <a:latin typeface="+mn-lt"/>
              </a:rPr>
              <a:t> </a:t>
            </a:r>
            <a:r>
              <a:rPr lang="uk-UA" sz="3100" dirty="0" err="1" smtClean="0">
                <a:latin typeface="+mn-lt"/>
              </a:rPr>
              <a:t>дієсл</a:t>
            </a:r>
            <a:r>
              <a:rPr lang="ru-RU" sz="3100" dirty="0" err="1" smtClean="0">
                <a:latin typeface="+mn-lt"/>
              </a:rPr>
              <a:t>ова</a:t>
            </a:r>
            <a:r>
              <a:rPr lang="ru-RU" sz="3100" dirty="0" smtClean="0">
                <a:latin typeface="+mn-lt"/>
              </a:rPr>
              <a:t> в </a:t>
            </a:r>
            <a:r>
              <a:rPr lang="ru-RU" sz="3100" dirty="0" err="1" smtClean="0">
                <a:latin typeface="+mn-lt"/>
              </a:rPr>
              <a:t>другій</a:t>
            </a:r>
            <a:r>
              <a:rPr lang="ru-RU" sz="3100" dirty="0" smtClean="0">
                <a:latin typeface="+mn-lt"/>
              </a:rPr>
              <a:t> </a:t>
            </a:r>
            <a:r>
              <a:rPr lang="ru-RU" sz="3100" dirty="0" err="1" smtClean="0">
                <a:latin typeface="+mn-lt"/>
              </a:rPr>
              <a:t>особі</a:t>
            </a:r>
            <a:r>
              <a:rPr lang="ru-RU" sz="3100" dirty="0" smtClean="0">
                <a:latin typeface="+mn-lt"/>
              </a:rPr>
              <a:t> </a:t>
            </a:r>
            <a:r>
              <a:rPr lang="ru-RU" sz="3100" dirty="0" err="1" smtClean="0">
                <a:latin typeface="+mn-lt"/>
              </a:rPr>
              <a:t>множини</a:t>
            </a:r>
            <a:r>
              <a:rPr lang="ru-RU" sz="3100" dirty="0" smtClean="0">
                <a:latin typeface="+mn-lt"/>
              </a:rPr>
              <a:t> </a:t>
            </a:r>
            <a:r>
              <a:rPr lang="ru-RU" sz="3100" dirty="0" err="1" smtClean="0">
                <a:latin typeface="+mn-lt"/>
              </a:rPr>
              <a:t>теперішнього</a:t>
            </a:r>
            <a:r>
              <a:rPr lang="ru-RU" sz="3100" dirty="0" smtClean="0">
                <a:latin typeface="+mn-lt"/>
              </a:rPr>
              <a:t> часу</a:t>
            </a:r>
            <a:r>
              <a:rPr lang="uk-UA" sz="3100" dirty="0" smtClean="0">
                <a:latin typeface="+mn-lt"/>
              </a:rPr>
              <a:t>.</a:t>
            </a:r>
            <a:br>
              <a:rPr lang="uk-UA" sz="3100" dirty="0" smtClean="0">
                <a:latin typeface="+mn-lt"/>
              </a:rPr>
            </a:br>
            <a:r>
              <a:rPr lang="ru-RU" sz="3100" u="sng" dirty="0" smtClean="0">
                <a:latin typeface="+mn-lt"/>
              </a:rPr>
              <a:t>І</a:t>
            </a:r>
            <a:r>
              <a:rPr lang="uk-UA" sz="3100" u="sng" dirty="0" smtClean="0">
                <a:latin typeface="+mn-lt"/>
              </a:rPr>
              <a:t> </a:t>
            </a:r>
            <a:r>
              <a:rPr lang="ru-RU" sz="31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3250704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Ходити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Думати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Брати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Шкодувати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Класти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Читати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Плести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Казати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Будувати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Мести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3203848" y="1484784"/>
            <a:ext cx="3250704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ход</a:t>
            </a:r>
            <a:r>
              <a:rPr lang="uk-UA" sz="3200" dirty="0" smtClean="0">
                <a:solidFill>
                  <a:srgbClr val="FF0000"/>
                </a:solidFill>
              </a:rPr>
              <a:t>ите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дума</a:t>
            </a:r>
            <a:r>
              <a:rPr lang="uk-UA" sz="3200" dirty="0" smtClean="0">
                <a:solidFill>
                  <a:srgbClr val="FF0000"/>
                </a:solidFill>
              </a:rPr>
              <a:t>єте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 fontScale="90000"/>
          </a:bodyPr>
          <a:lstStyle/>
          <a:p>
            <a:pPr algn="ctr"/>
            <a:r>
              <a:rPr lang="uk-UA" sz="2800" dirty="0" smtClean="0"/>
              <a:t> </a:t>
            </a:r>
            <a:br>
              <a:rPr lang="uk-UA" sz="2800" dirty="0" smtClean="0"/>
            </a:br>
            <a:r>
              <a:rPr lang="ru-RU" sz="3100" dirty="0" smtClean="0">
                <a:latin typeface="+mn-lt"/>
              </a:rPr>
              <a:t>Постав </a:t>
            </a:r>
            <a:r>
              <a:rPr lang="uk-UA" sz="3100" dirty="0" smtClean="0">
                <a:latin typeface="+mn-lt"/>
              </a:rPr>
              <a:t> </a:t>
            </a:r>
            <a:r>
              <a:rPr lang="uk-UA" sz="3100" dirty="0" err="1" smtClean="0">
                <a:latin typeface="+mn-lt"/>
              </a:rPr>
              <a:t>дієсл</a:t>
            </a:r>
            <a:r>
              <a:rPr lang="ru-RU" sz="3100" dirty="0" err="1" smtClean="0">
                <a:latin typeface="+mn-lt"/>
              </a:rPr>
              <a:t>ова</a:t>
            </a:r>
            <a:r>
              <a:rPr lang="ru-RU" sz="3100" dirty="0" smtClean="0">
                <a:latin typeface="+mn-lt"/>
              </a:rPr>
              <a:t> в </a:t>
            </a:r>
            <a:r>
              <a:rPr lang="ru-RU" sz="3100" dirty="0" err="1" smtClean="0">
                <a:latin typeface="+mn-lt"/>
              </a:rPr>
              <a:t>другій</a:t>
            </a:r>
            <a:r>
              <a:rPr lang="ru-RU" sz="3100" dirty="0" smtClean="0">
                <a:latin typeface="+mn-lt"/>
              </a:rPr>
              <a:t> </a:t>
            </a:r>
            <a:r>
              <a:rPr lang="ru-RU" sz="3100" dirty="0" err="1" smtClean="0">
                <a:latin typeface="+mn-lt"/>
              </a:rPr>
              <a:t>особі</a:t>
            </a:r>
            <a:r>
              <a:rPr lang="ru-RU" sz="3100" dirty="0" smtClean="0">
                <a:latin typeface="+mn-lt"/>
              </a:rPr>
              <a:t> </a:t>
            </a:r>
            <a:r>
              <a:rPr lang="ru-RU" sz="3100" dirty="0" err="1" smtClean="0">
                <a:latin typeface="+mn-lt"/>
              </a:rPr>
              <a:t>множини</a:t>
            </a:r>
            <a:r>
              <a:rPr lang="ru-RU" sz="3100" dirty="0" smtClean="0">
                <a:latin typeface="+mn-lt"/>
              </a:rPr>
              <a:t> </a:t>
            </a:r>
            <a:r>
              <a:rPr lang="ru-RU" sz="3100" dirty="0" err="1" smtClean="0">
                <a:latin typeface="+mn-lt"/>
              </a:rPr>
              <a:t>теперішнього</a:t>
            </a:r>
            <a:r>
              <a:rPr lang="ru-RU" sz="3100" dirty="0" smtClean="0">
                <a:latin typeface="+mn-lt"/>
              </a:rPr>
              <a:t> часу</a:t>
            </a:r>
            <a:r>
              <a:rPr lang="uk-UA" sz="3100" dirty="0" smtClean="0">
                <a:latin typeface="+mn-lt"/>
              </a:rPr>
              <a:t>.</a:t>
            </a:r>
            <a:br>
              <a:rPr lang="uk-UA" sz="3100" dirty="0" smtClean="0">
                <a:latin typeface="+mn-lt"/>
              </a:rPr>
            </a:br>
            <a:r>
              <a:rPr lang="ru-RU" sz="3100" u="sng" dirty="0" smtClean="0">
                <a:latin typeface="+mn-lt"/>
              </a:rPr>
              <a:t>І</a:t>
            </a:r>
            <a:r>
              <a:rPr lang="uk-UA" sz="3100" u="sng" dirty="0" smtClean="0">
                <a:latin typeface="+mn-lt"/>
              </a:rPr>
              <a:t> </a:t>
            </a:r>
            <a:r>
              <a:rPr lang="ru-RU" sz="31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3250704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Ходити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Думати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Брати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Шкодувати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Класти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Читати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Плести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Казати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Будувати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Мести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3203848" y="1484784"/>
            <a:ext cx="3250704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ход</a:t>
            </a:r>
            <a:r>
              <a:rPr lang="uk-UA" sz="3200" dirty="0" smtClean="0">
                <a:solidFill>
                  <a:srgbClr val="FF0000"/>
                </a:solidFill>
              </a:rPr>
              <a:t>ите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дума</a:t>
            </a:r>
            <a:r>
              <a:rPr lang="uk-UA" sz="3200" dirty="0" smtClean="0">
                <a:solidFill>
                  <a:srgbClr val="FF0000"/>
                </a:solidFill>
              </a:rPr>
              <a:t>єте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бер</a:t>
            </a:r>
            <a:r>
              <a:rPr lang="uk-UA" sz="3200" dirty="0" smtClean="0">
                <a:solidFill>
                  <a:srgbClr val="FF0000"/>
                </a:solidFill>
              </a:rPr>
              <a:t>ете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 fontScale="90000"/>
          </a:bodyPr>
          <a:lstStyle/>
          <a:p>
            <a:pPr algn="ctr"/>
            <a:r>
              <a:rPr lang="uk-UA" sz="2800" dirty="0" smtClean="0"/>
              <a:t> </a:t>
            </a:r>
            <a:br>
              <a:rPr lang="uk-UA" sz="2800" dirty="0" smtClean="0"/>
            </a:br>
            <a:r>
              <a:rPr lang="ru-RU" sz="3100" dirty="0" smtClean="0">
                <a:latin typeface="+mn-lt"/>
              </a:rPr>
              <a:t>Постав </a:t>
            </a:r>
            <a:r>
              <a:rPr lang="uk-UA" sz="3100" dirty="0" smtClean="0">
                <a:latin typeface="+mn-lt"/>
              </a:rPr>
              <a:t> </a:t>
            </a:r>
            <a:r>
              <a:rPr lang="uk-UA" sz="3100" dirty="0" err="1" smtClean="0">
                <a:latin typeface="+mn-lt"/>
              </a:rPr>
              <a:t>дієсл</a:t>
            </a:r>
            <a:r>
              <a:rPr lang="ru-RU" sz="3100" dirty="0" err="1" smtClean="0">
                <a:latin typeface="+mn-lt"/>
              </a:rPr>
              <a:t>ова</a:t>
            </a:r>
            <a:r>
              <a:rPr lang="ru-RU" sz="3100" dirty="0" smtClean="0">
                <a:latin typeface="+mn-lt"/>
              </a:rPr>
              <a:t> в </a:t>
            </a:r>
            <a:r>
              <a:rPr lang="ru-RU" sz="3100" dirty="0" err="1" smtClean="0">
                <a:latin typeface="+mn-lt"/>
              </a:rPr>
              <a:t>другій</a:t>
            </a:r>
            <a:r>
              <a:rPr lang="ru-RU" sz="3100" dirty="0" smtClean="0">
                <a:latin typeface="+mn-lt"/>
              </a:rPr>
              <a:t> </a:t>
            </a:r>
            <a:r>
              <a:rPr lang="ru-RU" sz="3100" dirty="0" err="1" smtClean="0">
                <a:latin typeface="+mn-lt"/>
              </a:rPr>
              <a:t>особі</a:t>
            </a:r>
            <a:r>
              <a:rPr lang="ru-RU" sz="3100" dirty="0" smtClean="0">
                <a:latin typeface="+mn-lt"/>
              </a:rPr>
              <a:t> </a:t>
            </a:r>
            <a:r>
              <a:rPr lang="ru-RU" sz="3100" dirty="0" err="1" smtClean="0">
                <a:latin typeface="+mn-lt"/>
              </a:rPr>
              <a:t>множини</a:t>
            </a:r>
            <a:r>
              <a:rPr lang="ru-RU" sz="3100" dirty="0" smtClean="0">
                <a:latin typeface="+mn-lt"/>
              </a:rPr>
              <a:t> </a:t>
            </a:r>
            <a:r>
              <a:rPr lang="ru-RU" sz="3100" dirty="0" err="1" smtClean="0">
                <a:latin typeface="+mn-lt"/>
              </a:rPr>
              <a:t>теперішнього</a:t>
            </a:r>
            <a:r>
              <a:rPr lang="ru-RU" sz="3100" dirty="0" smtClean="0">
                <a:latin typeface="+mn-lt"/>
              </a:rPr>
              <a:t> часу</a:t>
            </a:r>
            <a:r>
              <a:rPr lang="uk-UA" sz="3100" dirty="0" smtClean="0">
                <a:latin typeface="+mn-lt"/>
              </a:rPr>
              <a:t>.</a:t>
            </a:r>
            <a:br>
              <a:rPr lang="uk-UA" sz="3100" dirty="0" smtClean="0">
                <a:latin typeface="+mn-lt"/>
              </a:rPr>
            </a:br>
            <a:r>
              <a:rPr lang="ru-RU" sz="3100" u="sng" dirty="0" smtClean="0">
                <a:latin typeface="+mn-lt"/>
              </a:rPr>
              <a:t>І</a:t>
            </a:r>
            <a:r>
              <a:rPr lang="uk-UA" sz="3100" u="sng" dirty="0" smtClean="0">
                <a:latin typeface="+mn-lt"/>
              </a:rPr>
              <a:t> </a:t>
            </a:r>
            <a:r>
              <a:rPr lang="ru-RU" sz="31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3250704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Ходити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Думати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Брати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Шкодувати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Класти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Читати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Плести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Казати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Будувати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Мести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3203848" y="1484784"/>
            <a:ext cx="3250704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ход</a:t>
            </a:r>
            <a:r>
              <a:rPr lang="uk-UA" sz="3200" dirty="0" smtClean="0">
                <a:solidFill>
                  <a:srgbClr val="FF0000"/>
                </a:solidFill>
              </a:rPr>
              <a:t>ите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дума</a:t>
            </a:r>
            <a:r>
              <a:rPr lang="uk-UA" sz="3200" dirty="0" smtClean="0">
                <a:solidFill>
                  <a:srgbClr val="FF0000"/>
                </a:solidFill>
              </a:rPr>
              <a:t>єте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бер</a:t>
            </a:r>
            <a:r>
              <a:rPr lang="uk-UA" sz="3200" dirty="0" smtClean="0">
                <a:solidFill>
                  <a:srgbClr val="FF0000"/>
                </a:solidFill>
              </a:rPr>
              <a:t>ете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шкоду</a:t>
            </a:r>
            <a:r>
              <a:rPr lang="uk-UA" sz="3200" dirty="0" smtClean="0">
                <a:solidFill>
                  <a:srgbClr val="FF0000"/>
                </a:solidFill>
              </a:rPr>
              <a:t>єте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 fontScale="90000"/>
          </a:bodyPr>
          <a:lstStyle/>
          <a:p>
            <a:pPr algn="ctr"/>
            <a:r>
              <a:rPr lang="uk-UA" sz="2800" dirty="0" smtClean="0"/>
              <a:t> </a:t>
            </a:r>
            <a:br>
              <a:rPr lang="uk-UA" sz="2800" dirty="0" smtClean="0"/>
            </a:br>
            <a:r>
              <a:rPr lang="ru-RU" sz="3100" dirty="0" smtClean="0">
                <a:latin typeface="+mn-lt"/>
              </a:rPr>
              <a:t>Постав </a:t>
            </a:r>
            <a:r>
              <a:rPr lang="uk-UA" sz="3100" dirty="0" smtClean="0">
                <a:latin typeface="+mn-lt"/>
              </a:rPr>
              <a:t> </a:t>
            </a:r>
            <a:r>
              <a:rPr lang="uk-UA" sz="3100" dirty="0" err="1" smtClean="0">
                <a:latin typeface="+mn-lt"/>
              </a:rPr>
              <a:t>дієсл</a:t>
            </a:r>
            <a:r>
              <a:rPr lang="ru-RU" sz="3100" dirty="0" err="1" smtClean="0">
                <a:latin typeface="+mn-lt"/>
              </a:rPr>
              <a:t>ова</a:t>
            </a:r>
            <a:r>
              <a:rPr lang="ru-RU" sz="3100" dirty="0" smtClean="0">
                <a:latin typeface="+mn-lt"/>
              </a:rPr>
              <a:t> в </a:t>
            </a:r>
            <a:r>
              <a:rPr lang="ru-RU" sz="3100" dirty="0" err="1" smtClean="0">
                <a:latin typeface="+mn-lt"/>
              </a:rPr>
              <a:t>другій</a:t>
            </a:r>
            <a:r>
              <a:rPr lang="ru-RU" sz="3100" dirty="0" smtClean="0">
                <a:latin typeface="+mn-lt"/>
              </a:rPr>
              <a:t> </a:t>
            </a:r>
            <a:r>
              <a:rPr lang="ru-RU" sz="3100" dirty="0" err="1" smtClean="0">
                <a:latin typeface="+mn-lt"/>
              </a:rPr>
              <a:t>особі</a:t>
            </a:r>
            <a:r>
              <a:rPr lang="ru-RU" sz="3100" dirty="0" smtClean="0">
                <a:latin typeface="+mn-lt"/>
              </a:rPr>
              <a:t> </a:t>
            </a:r>
            <a:r>
              <a:rPr lang="ru-RU" sz="3100" dirty="0" err="1" smtClean="0">
                <a:latin typeface="+mn-lt"/>
              </a:rPr>
              <a:t>множини</a:t>
            </a:r>
            <a:r>
              <a:rPr lang="ru-RU" sz="3100" dirty="0" smtClean="0">
                <a:latin typeface="+mn-lt"/>
              </a:rPr>
              <a:t> </a:t>
            </a:r>
            <a:r>
              <a:rPr lang="ru-RU" sz="3100" dirty="0" err="1" smtClean="0">
                <a:latin typeface="+mn-lt"/>
              </a:rPr>
              <a:t>теперішнього</a:t>
            </a:r>
            <a:r>
              <a:rPr lang="ru-RU" sz="3100" dirty="0" smtClean="0">
                <a:latin typeface="+mn-lt"/>
              </a:rPr>
              <a:t> часу</a:t>
            </a:r>
            <a:r>
              <a:rPr lang="uk-UA" sz="3100" dirty="0" smtClean="0">
                <a:latin typeface="+mn-lt"/>
              </a:rPr>
              <a:t>.</a:t>
            </a:r>
            <a:br>
              <a:rPr lang="uk-UA" sz="3100" dirty="0" smtClean="0">
                <a:latin typeface="+mn-lt"/>
              </a:rPr>
            </a:br>
            <a:r>
              <a:rPr lang="ru-RU" sz="3100" u="sng" dirty="0" smtClean="0">
                <a:latin typeface="+mn-lt"/>
              </a:rPr>
              <a:t>І</a:t>
            </a:r>
            <a:r>
              <a:rPr lang="uk-UA" sz="3100" u="sng" dirty="0" smtClean="0">
                <a:latin typeface="+mn-lt"/>
              </a:rPr>
              <a:t> </a:t>
            </a:r>
            <a:r>
              <a:rPr lang="ru-RU" sz="31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3250704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Ходити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Думати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Брати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Шкодувати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Класти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Читати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Плести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Казати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Будувати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Мести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3203848" y="1484784"/>
            <a:ext cx="3250704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ход</a:t>
            </a:r>
            <a:r>
              <a:rPr lang="uk-UA" sz="3200" dirty="0" smtClean="0">
                <a:solidFill>
                  <a:srgbClr val="FF0000"/>
                </a:solidFill>
              </a:rPr>
              <a:t>ите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дума</a:t>
            </a:r>
            <a:r>
              <a:rPr lang="uk-UA" sz="3200" dirty="0" smtClean="0">
                <a:solidFill>
                  <a:srgbClr val="FF0000"/>
                </a:solidFill>
              </a:rPr>
              <a:t>єте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бер</a:t>
            </a:r>
            <a:r>
              <a:rPr lang="uk-UA" sz="3200" dirty="0" smtClean="0">
                <a:solidFill>
                  <a:srgbClr val="FF0000"/>
                </a:solidFill>
              </a:rPr>
              <a:t>ете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шкоду</a:t>
            </a:r>
            <a:r>
              <a:rPr lang="uk-UA" sz="3200" dirty="0" smtClean="0">
                <a:solidFill>
                  <a:srgbClr val="FF0000"/>
                </a:solidFill>
              </a:rPr>
              <a:t>єте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клад</a:t>
            </a:r>
            <a:r>
              <a:rPr lang="uk-UA" sz="3200" dirty="0" smtClean="0">
                <a:solidFill>
                  <a:srgbClr val="FF0000"/>
                </a:solidFill>
              </a:rPr>
              <a:t>ете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 fontScale="90000"/>
          </a:bodyPr>
          <a:lstStyle/>
          <a:p>
            <a:pPr algn="ctr"/>
            <a:r>
              <a:rPr lang="uk-UA" sz="2800" dirty="0" smtClean="0"/>
              <a:t> </a:t>
            </a:r>
            <a:br>
              <a:rPr lang="uk-UA" sz="2800" dirty="0" smtClean="0"/>
            </a:br>
            <a:r>
              <a:rPr lang="ru-RU" sz="3100" dirty="0" smtClean="0">
                <a:latin typeface="+mn-lt"/>
              </a:rPr>
              <a:t>Постав </a:t>
            </a:r>
            <a:r>
              <a:rPr lang="uk-UA" sz="3100" dirty="0" smtClean="0">
                <a:latin typeface="+mn-lt"/>
              </a:rPr>
              <a:t> </a:t>
            </a:r>
            <a:r>
              <a:rPr lang="uk-UA" sz="3100" dirty="0" err="1" smtClean="0">
                <a:latin typeface="+mn-lt"/>
              </a:rPr>
              <a:t>дієсл</a:t>
            </a:r>
            <a:r>
              <a:rPr lang="ru-RU" sz="3100" dirty="0" err="1" smtClean="0">
                <a:latin typeface="+mn-lt"/>
              </a:rPr>
              <a:t>ова</a:t>
            </a:r>
            <a:r>
              <a:rPr lang="ru-RU" sz="3100" dirty="0" smtClean="0">
                <a:latin typeface="+mn-lt"/>
              </a:rPr>
              <a:t> в </a:t>
            </a:r>
            <a:r>
              <a:rPr lang="ru-RU" sz="3100" dirty="0" err="1" smtClean="0">
                <a:latin typeface="+mn-lt"/>
              </a:rPr>
              <a:t>другій</a:t>
            </a:r>
            <a:r>
              <a:rPr lang="ru-RU" sz="3100" dirty="0" smtClean="0">
                <a:latin typeface="+mn-lt"/>
              </a:rPr>
              <a:t> </a:t>
            </a:r>
            <a:r>
              <a:rPr lang="ru-RU" sz="3100" dirty="0" err="1" smtClean="0">
                <a:latin typeface="+mn-lt"/>
              </a:rPr>
              <a:t>особі</a:t>
            </a:r>
            <a:r>
              <a:rPr lang="ru-RU" sz="3100" dirty="0" smtClean="0">
                <a:latin typeface="+mn-lt"/>
              </a:rPr>
              <a:t> </a:t>
            </a:r>
            <a:r>
              <a:rPr lang="ru-RU" sz="3100" dirty="0" err="1" smtClean="0">
                <a:latin typeface="+mn-lt"/>
              </a:rPr>
              <a:t>множини</a:t>
            </a:r>
            <a:r>
              <a:rPr lang="ru-RU" sz="3100" dirty="0" smtClean="0">
                <a:latin typeface="+mn-lt"/>
              </a:rPr>
              <a:t> </a:t>
            </a:r>
            <a:r>
              <a:rPr lang="ru-RU" sz="3100" dirty="0" err="1" smtClean="0">
                <a:latin typeface="+mn-lt"/>
              </a:rPr>
              <a:t>теперішнього</a:t>
            </a:r>
            <a:r>
              <a:rPr lang="ru-RU" sz="3100" dirty="0" smtClean="0">
                <a:latin typeface="+mn-lt"/>
              </a:rPr>
              <a:t> часу</a:t>
            </a:r>
            <a:r>
              <a:rPr lang="uk-UA" sz="3100" dirty="0" smtClean="0">
                <a:latin typeface="+mn-lt"/>
              </a:rPr>
              <a:t>.</a:t>
            </a:r>
            <a:br>
              <a:rPr lang="uk-UA" sz="3100" dirty="0" smtClean="0">
                <a:latin typeface="+mn-lt"/>
              </a:rPr>
            </a:br>
            <a:r>
              <a:rPr lang="ru-RU" sz="3100" u="sng" dirty="0" smtClean="0">
                <a:latin typeface="+mn-lt"/>
              </a:rPr>
              <a:t>І</a:t>
            </a:r>
            <a:r>
              <a:rPr lang="uk-UA" sz="3100" u="sng" dirty="0" smtClean="0">
                <a:latin typeface="+mn-lt"/>
              </a:rPr>
              <a:t> </a:t>
            </a:r>
            <a:r>
              <a:rPr lang="ru-RU" sz="31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3250704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Ходити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Думати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Брати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Шкодувати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Класти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Читати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Плести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Казати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Будувати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Мести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3203848" y="1484784"/>
            <a:ext cx="3250704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ход</a:t>
            </a:r>
            <a:r>
              <a:rPr lang="uk-UA" sz="3200" dirty="0" smtClean="0">
                <a:solidFill>
                  <a:srgbClr val="FF0000"/>
                </a:solidFill>
              </a:rPr>
              <a:t>ите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дума</a:t>
            </a:r>
            <a:r>
              <a:rPr lang="uk-UA" sz="3200" dirty="0" smtClean="0">
                <a:solidFill>
                  <a:srgbClr val="FF0000"/>
                </a:solidFill>
              </a:rPr>
              <a:t>єте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бер</a:t>
            </a:r>
            <a:r>
              <a:rPr lang="uk-UA" sz="3200" dirty="0" smtClean="0">
                <a:solidFill>
                  <a:srgbClr val="FF0000"/>
                </a:solidFill>
              </a:rPr>
              <a:t>ете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шкоду</a:t>
            </a:r>
            <a:r>
              <a:rPr lang="uk-UA" sz="3200" dirty="0" smtClean="0">
                <a:solidFill>
                  <a:srgbClr val="FF0000"/>
                </a:solidFill>
              </a:rPr>
              <a:t>єте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клад</a:t>
            </a:r>
            <a:r>
              <a:rPr lang="uk-UA" sz="3200" dirty="0" smtClean="0">
                <a:solidFill>
                  <a:srgbClr val="FF0000"/>
                </a:solidFill>
              </a:rPr>
              <a:t>ете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чита</a:t>
            </a:r>
            <a:r>
              <a:rPr lang="uk-UA" sz="3200" dirty="0" smtClean="0">
                <a:solidFill>
                  <a:srgbClr val="FF0000"/>
                </a:solidFill>
              </a:rPr>
              <a:t>єте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endParaRPr lang="uk-UA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 fontScale="90000"/>
          </a:bodyPr>
          <a:lstStyle/>
          <a:p>
            <a:pPr algn="ctr"/>
            <a:r>
              <a:rPr lang="uk-UA" sz="2800" dirty="0" smtClean="0"/>
              <a:t> </a:t>
            </a:r>
            <a:br>
              <a:rPr lang="uk-UA" sz="2800" dirty="0" smtClean="0"/>
            </a:br>
            <a:r>
              <a:rPr lang="ru-RU" sz="3100" dirty="0" smtClean="0">
                <a:latin typeface="+mn-lt"/>
              </a:rPr>
              <a:t>Постав </a:t>
            </a:r>
            <a:r>
              <a:rPr lang="uk-UA" sz="3100" dirty="0" smtClean="0">
                <a:latin typeface="+mn-lt"/>
              </a:rPr>
              <a:t> </a:t>
            </a:r>
            <a:r>
              <a:rPr lang="uk-UA" sz="3100" dirty="0" err="1" smtClean="0">
                <a:latin typeface="+mn-lt"/>
              </a:rPr>
              <a:t>дієсл</a:t>
            </a:r>
            <a:r>
              <a:rPr lang="ru-RU" sz="3100" dirty="0" err="1" smtClean="0">
                <a:latin typeface="+mn-lt"/>
              </a:rPr>
              <a:t>ова</a:t>
            </a:r>
            <a:r>
              <a:rPr lang="ru-RU" sz="3100" dirty="0" smtClean="0">
                <a:latin typeface="+mn-lt"/>
              </a:rPr>
              <a:t> в </a:t>
            </a:r>
            <a:r>
              <a:rPr lang="ru-RU" sz="3100" dirty="0" err="1" smtClean="0">
                <a:latin typeface="+mn-lt"/>
              </a:rPr>
              <a:t>другій</a:t>
            </a:r>
            <a:r>
              <a:rPr lang="ru-RU" sz="3100" dirty="0" smtClean="0">
                <a:latin typeface="+mn-lt"/>
              </a:rPr>
              <a:t> </a:t>
            </a:r>
            <a:r>
              <a:rPr lang="ru-RU" sz="3100" dirty="0" err="1" smtClean="0">
                <a:latin typeface="+mn-lt"/>
              </a:rPr>
              <a:t>особі</a:t>
            </a:r>
            <a:r>
              <a:rPr lang="ru-RU" sz="3100" dirty="0" smtClean="0">
                <a:latin typeface="+mn-lt"/>
              </a:rPr>
              <a:t> </a:t>
            </a:r>
            <a:r>
              <a:rPr lang="ru-RU" sz="3100" dirty="0" err="1" smtClean="0">
                <a:latin typeface="+mn-lt"/>
              </a:rPr>
              <a:t>множини</a:t>
            </a:r>
            <a:r>
              <a:rPr lang="ru-RU" sz="3100" dirty="0" smtClean="0">
                <a:latin typeface="+mn-lt"/>
              </a:rPr>
              <a:t> </a:t>
            </a:r>
            <a:r>
              <a:rPr lang="ru-RU" sz="3100" dirty="0" err="1" smtClean="0">
                <a:latin typeface="+mn-lt"/>
              </a:rPr>
              <a:t>теперішнього</a:t>
            </a:r>
            <a:r>
              <a:rPr lang="ru-RU" sz="3100" dirty="0" smtClean="0">
                <a:latin typeface="+mn-lt"/>
              </a:rPr>
              <a:t> часу</a:t>
            </a:r>
            <a:r>
              <a:rPr lang="uk-UA" sz="3100" dirty="0" smtClean="0">
                <a:latin typeface="+mn-lt"/>
              </a:rPr>
              <a:t>.</a:t>
            </a:r>
            <a:br>
              <a:rPr lang="uk-UA" sz="3100" dirty="0" smtClean="0">
                <a:latin typeface="+mn-lt"/>
              </a:rPr>
            </a:br>
            <a:r>
              <a:rPr lang="ru-RU" sz="3100" u="sng" dirty="0" smtClean="0">
                <a:latin typeface="+mn-lt"/>
              </a:rPr>
              <a:t>І</a:t>
            </a:r>
            <a:r>
              <a:rPr lang="uk-UA" sz="3100" u="sng" dirty="0" smtClean="0">
                <a:latin typeface="+mn-lt"/>
              </a:rPr>
              <a:t> </a:t>
            </a:r>
            <a:r>
              <a:rPr lang="ru-RU" sz="31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3250704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Ходити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Думати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Брати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Шкодувати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Класти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Читати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Плести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Казати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Будувати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Мести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3203848" y="1484784"/>
            <a:ext cx="3250704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ход</a:t>
            </a:r>
            <a:r>
              <a:rPr lang="uk-UA" sz="3200" dirty="0" smtClean="0">
                <a:solidFill>
                  <a:srgbClr val="FF0000"/>
                </a:solidFill>
              </a:rPr>
              <a:t>ите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дума</a:t>
            </a:r>
            <a:r>
              <a:rPr lang="uk-UA" sz="3200" dirty="0" smtClean="0">
                <a:solidFill>
                  <a:srgbClr val="FF0000"/>
                </a:solidFill>
              </a:rPr>
              <a:t>єте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бер</a:t>
            </a:r>
            <a:r>
              <a:rPr lang="uk-UA" sz="3200" dirty="0" smtClean="0">
                <a:solidFill>
                  <a:srgbClr val="FF0000"/>
                </a:solidFill>
              </a:rPr>
              <a:t>ете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шкоду</a:t>
            </a:r>
            <a:r>
              <a:rPr lang="uk-UA" sz="3200" dirty="0" smtClean="0">
                <a:solidFill>
                  <a:srgbClr val="FF0000"/>
                </a:solidFill>
              </a:rPr>
              <a:t>єте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клад</a:t>
            </a:r>
            <a:r>
              <a:rPr lang="uk-UA" sz="3200" dirty="0" smtClean="0">
                <a:solidFill>
                  <a:srgbClr val="FF0000"/>
                </a:solidFill>
              </a:rPr>
              <a:t>ете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чита</a:t>
            </a:r>
            <a:r>
              <a:rPr lang="uk-UA" sz="3200" dirty="0" smtClean="0">
                <a:solidFill>
                  <a:srgbClr val="FF0000"/>
                </a:solidFill>
              </a:rPr>
              <a:t>єте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ü"/>
            </a:pPr>
            <a:r>
              <a:rPr lang="uk-UA" sz="3200" dirty="0" smtClean="0"/>
              <a:t> плет</a:t>
            </a:r>
            <a:r>
              <a:rPr lang="uk-UA" sz="3200" dirty="0" smtClean="0">
                <a:solidFill>
                  <a:srgbClr val="FF0000"/>
                </a:solidFill>
              </a:rPr>
              <a:t>ете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153</TotalTime>
  <Words>600</Words>
  <Application>Microsoft Office PowerPoint</Application>
  <PresentationFormat>Экран (4:3)</PresentationFormat>
  <Paragraphs>377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Поток</vt:lpstr>
      <vt:lpstr>Українська мова  4 клас</vt:lpstr>
      <vt:lpstr>  Постав  дієслова в другій особі множини теперішнього часу. І варіант</vt:lpstr>
      <vt:lpstr>  Постав  дієслова в другій особі множини теперішнього часу. І варіант</vt:lpstr>
      <vt:lpstr>  Постав  дієслова в другій особі множини теперішнього часу. І варіант</vt:lpstr>
      <vt:lpstr>  Постав  дієслова в другій особі множини теперішнього часу. І варіант</vt:lpstr>
      <vt:lpstr>  Постав  дієслова в другій особі множини теперішнього часу. І варіант</vt:lpstr>
      <vt:lpstr>  Постав  дієслова в другій особі множини теперішнього часу. І варіант</vt:lpstr>
      <vt:lpstr>  Постав  дієслова в другій особі множини теперішнього часу. І варіант</vt:lpstr>
      <vt:lpstr>  Постав  дієслова в другій особі множини теперішнього часу. І варіант</vt:lpstr>
      <vt:lpstr>  Постав  дієслова в другій особі множини теперішнього часу. І варіант</vt:lpstr>
      <vt:lpstr>  Постав  дієслова в другій особі множини теперішнього часу. І варіант</vt:lpstr>
      <vt:lpstr>  Постав  дієслова в другій особі множини теперішнього часу. І варіант</vt:lpstr>
      <vt:lpstr>Постав  дієслова в другій особі множини  теперішнього часу. ІІ варіант</vt:lpstr>
      <vt:lpstr>Постав  дієслова в другій особі множини  теперішнього часу. ІІ варіант</vt:lpstr>
      <vt:lpstr>Постав  дієслова в другій особі множини  теперішнього часу. ІІ варіант</vt:lpstr>
      <vt:lpstr>Постав  дієслова в другій особі множини  теперішнього часу. ІІ варіант</vt:lpstr>
      <vt:lpstr>Постав  дієслова в другій особі множини  теперішнього часу. ІІ варіант</vt:lpstr>
      <vt:lpstr>Постав  дієслова в другій особі множини  теперішнього часу. ІІ варіант</vt:lpstr>
      <vt:lpstr>Постав  дієслова в другій особі множини  теперішнього часу. ІІ варіант</vt:lpstr>
      <vt:lpstr>Постав  дієслова в другій особі множини  теперішнього часу. ІІ варіант</vt:lpstr>
      <vt:lpstr>Постав  дієслова в другій особі множини  теперішнього часу. ІІ варіант</vt:lpstr>
      <vt:lpstr>Постав  дієслова в другій особі множини  теперішнього часу. ІІ варіант</vt:lpstr>
      <vt:lpstr>Постав  дієслова в другій особі множини  теперішнього часу. ІІ варіант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Українська мова  4 клас</dc:title>
  <dc:creator>User</dc:creator>
  <cp:lastModifiedBy>User</cp:lastModifiedBy>
  <cp:revision>26</cp:revision>
  <dcterms:created xsi:type="dcterms:W3CDTF">2014-12-17T18:13:53Z</dcterms:created>
  <dcterms:modified xsi:type="dcterms:W3CDTF">2014-12-22T13:26:25Z</dcterms:modified>
</cp:coreProperties>
</file>