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3" r:id="rId3"/>
    <p:sldId id="265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64" r:id="rId14"/>
    <p:sldId id="266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майструвати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майструвати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майструвати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вітатися 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67464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</a:t>
            </a:r>
            <a:endParaRPr lang="uk-UA" sz="3200" dirty="0" smtClean="0"/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</a:t>
            </a:r>
            <a:endParaRPr lang="uk-UA" sz="32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допомогти 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95232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Вітаєшся </a:t>
            </a:r>
            <a:endParaRPr lang="uk-UA" sz="32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допомогти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допомогти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мовчати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  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допомогти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 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Полетіли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Виконаєш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Слухає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Допоміг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Мовчить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Написав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Розмовляла  </a:t>
            </a:r>
            <a:endParaRPr lang="uk-UA" sz="3200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2987824" y="1484784"/>
            <a:ext cx="310668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полетіти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слухати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малювати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розрубати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допомогти  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чистити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мовчати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написати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розмовляти  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майструвати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Постав дієслова в неозначеній формі.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2592288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Живемо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Відгадала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Знайшов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Майструє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Іду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Вчить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Садить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Вітаєшся </a:t>
            </a:r>
            <a:endParaRPr lang="uk-UA" sz="32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843808" y="1484784"/>
            <a:ext cx="4139892" cy="5184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жити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виконати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стругати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відгадати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знайти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майструвати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Char char="Ø"/>
            </a:pPr>
            <a:r>
              <a:rPr lang="uk-UA" sz="3200" dirty="0" smtClean="0"/>
              <a:t> йти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</TotalTime>
  <Words>616</Words>
  <Application>Microsoft Office PowerPoint</Application>
  <PresentationFormat>Экран (4:3)</PresentationFormat>
  <Paragraphs>358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  <vt:lpstr>Постав дієслова в неозначеній формі.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22</cp:revision>
  <dcterms:created xsi:type="dcterms:W3CDTF">2014-12-17T18:13:53Z</dcterms:created>
  <dcterms:modified xsi:type="dcterms:W3CDTF">2014-12-22T14:05:10Z</dcterms:modified>
</cp:coreProperties>
</file>