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6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736303"/>
          </a:xfrm>
        </p:spPr>
        <p:txBody>
          <a:bodyPr/>
          <a:lstStyle/>
          <a:p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4 </a:t>
            </a:r>
            <a:r>
              <a:rPr lang="ru-RU" dirty="0" err="1" smtClean="0"/>
              <a:t>клас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936"/>
            <a:ext cx="6400800" cy="2785864"/>
          </a:xfrm>
        </p:spPr>
        <p:txBody>
          <a:bodyPr/>
          <a:lstStyle/>
          <a:p>
            <a:r>
              <a:rPr lang="ru-RU" dirty="0" err="1" smtClean="0"/>
              <a:t>Дидактичний</a:t>
            </a:r>
            <a:r>
              <a:rPr lang="ru-RU" dirty="0" smtClean="0"/>
              <a:t> матер</a:t>
            </a:r>
            <a:r>
              <a:rPr lang="uk-UA" dirty="0" err="1" smtClean="0"/>
              <a:t>іал</a:t>
            </a:r>
            <a:endParaRPr lang="uk-UA" dirty="0" smtClean="0"/>
          </a:p>
          <a:p>
            <a:r>
              <a:rPr lang="uk-UA" dirty="0" smtClean="0"/>
              <a:t>Картки поточного контролю</a:t>
            </a:r>
          </a:p>
          <a:p>
            <a:r>
              <a:rPr lang="uk-UA" dirty="0" smtClean="0"/>
              <a:t>по темі: </a:t>
            </a:r>
            <a:r>
              <a:rPr lang="uk-UA" dirty="0" err="1" smtClean="0"/>
              <a:t>“Частини</a:t>
            </a:r>
            <a:r>
              <a:rPr lang="uk-UA" dirty="0" smtClean="0"/>
              <a:t> мови. </a:t>
            </a:r>
            <a:r>
              <a:rPr lang="uk-UA" dirty="0" err="1" smtClean="0"/>
              <a:t>Дієслово”</a:t>
            </a:r>
            <a:endParaRPr lang="uk-UA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Запрос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Ход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Перемага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Запрос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Ход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Перемага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Запрос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Ход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Перемага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Ід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Чита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Раху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 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Розкаж</a:t>
            </a:r>
            <a:r>
              <a:rPr lang="uk-UA" sz="3200" dirty="0" smtClean="0"/>
              <a:t>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Друж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Воз</a:t>
            </a:r>
            <a:r>
              <a:rPr lang="uk-UA" sz="3200" dirty="0" smtClean="0"/>
              <a:t> 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Пиш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 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Розкаж</a:t>
            </a:r>
            <a:r>
              <a:rPr lang="uk-UA" sz="3200" dirty="0" smtClean="0"/>
              <a:t>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Друж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Воз</a:t>
            </a:r>
            <a:r>
              <a:rPr lang="uk-UA" sz="3200" dirty="0" smtClean="0"/>
              <a:t> 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Пиш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Розкаж</a:t>
            </a:r>
            <a:r>
              <a:rPr lang="uk-UA" sz="3200" dirty="0" smtClean="0"/>
              <a:t>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Друж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Воз</a:t>
            </a:r>
            <a:r>
              <a:rPr lang="uk-UA" sz="3200" dirty="0" smtClean="0"/>
              <a:t> 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Пиш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Розкаж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Друж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Воз</a:t>
            </a:r>
            <a:r>
              <a:rPr lang="uk-UA" sz="3200" dirty="0" smtClean="0"/>
              <a:t> 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Пиш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Розкаж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Друж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Воз</a:t>
            </a:r>
            <a:r>
              <a:rPr lang="uk-UA" sz="3200" dirty="0" smtClean="0"/>
              <a:t> 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Пиш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Розкаж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Воз</a:t>
            </a:r>
            <a:r>
              <a:rPr lang="uk-UA" sz="3200" dirty="0" smtClean="0"/>
              <a:t> 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Пиш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Розкаж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Воз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Пиш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Кле</a:t>
            </a:r>
            <a:r>
              <a:rPr lang="uk-UA" sz="3200" dirty="0" smtClean="0"/>
              <a:t>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Береж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Запрос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Ход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Перемага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Розкаж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Воз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Пиш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Розкаж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Воз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Пиш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 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Розкаж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Воз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Пиш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Розкле</a:t>
            </a:r>
            <a:r>
              <a:rPr lang="uk-UA" sz="3200" dirty="0" smtClean="0"/>
              <a:t> 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latin typeface="+mn-lt"/>
              </a:rPr>
              <a:t>Встав  пропущені букви.</a:t>
            </a:r>
            <a:r>
              <a:rPr lang="ru-RU" sz="2800" u="sng" dirty="0" smtClean="0">
                <a:latin typeface="+mn-lt"/>
              </a:rPr>
              <a:t/>
            </a:r>
            <a:br>
              <a:rPr lang="ru-RU" sz="2800" u="sng" dirty="0" smtClean="0">
                <a:latin typeface="+mn-lt"/>
              </a:rPr>
            </a:br>
            <a:r>
              <a:rPr lang="ru-RU" sz="2800" u="sng" dirty="0" smtClean="0">
                <a:latin typeface="+mn-lt"/>
              </a:rPr>
              <a:t>І</a:t>
            </a:r>
            <a:r>
              <a:rPr lang="uk-UA" sz="2800" u="sng" dirty="0" smtClean="0">
                <a:latin typeface="+mn-lt"/>
              </a:rPr>
              <a:t>І </a:t>
            </a:r>
            <a:r>
              <a:rPr lang="ru-RU" sz="2800" u="sng" dirty="0" err="1" smtClean="0">
                <a:latin typeface="+mn-lt"/>
              </a:rPr>
              <a:t>варіант</a:t>
            </a:r>
            <a:endParaRPr lang="uk-UA" sz="2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03468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Раху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Дума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Розкаж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Плив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Друж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Воз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Поклич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Пиш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Прос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Розкле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Кле</a:t>
            </a:r>
            <a:r>
              <a:rPr lang="uk-UA" sz="3200" dirty="0" smtClean="0"/>
              <a:t>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Береж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Запрос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Ход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Перемага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Кле</a:t>
            </a:r>
            <a:r>
              <a:rPr lang="uk-UA" sz="3200" dirty="0" smtClean="0"/>
              <a:t>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Береж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Запрос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Ход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Перемага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 __ш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Береж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Запрос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Ход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Перемага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Береж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Запрос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Ход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Перемага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Запрос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Ход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Перемага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Запрос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Ход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Перемага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latin typeface="+mn-lt"/>
              </a:rPr>
              <a:t>Встав  пропущені букви. </a:t>
            </a:r>
            <a:br>
              <a:rPr lang="uk-UA" sz="3100" dirty="0" smtClean="0">
                <a:latin typeface="+mn-lt"/>
              </a:rPr>
            </a:br>
            <a:r>
              <a:rPr lang="ru-RU" sz="3100" u="sng" dirty="0" smtClean="0">
                <a:latin typeface="+mn-lt"/>
              </a:rPr>
              <a:t>І</a:t>
            </a:r>
            <a:r>
              <a:rPr lang="uk-UA" sz="3100" u="sng" dirty="0" smtClean="0">
                <a:latin typeface="+mn-lt"/>
              </a:rPr>
              <a:t> </a:t>
            </a:r>
            <a:r>
              <a:rPr lang="ru-RU" sz="3100" u="sng" dirty="0" err="1" smtClean="0">
                <a:latin typeface="+mn-lt"/>
              </a:rPr>
              <a:t>варіант</a:t>
            </a:r>
            <a:endParaRPr lang="uk-UA" sz="31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3394720" cy="487014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Ріж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Бач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Кле</a:t>
            </a:r>
            <a:r>
              <a:rPr lang="uk-UA" sz="3200" dirty="0" smtClean="0">
                <a:solidFill>
                  <a:srgbClr val="FF0000"/>
                </a:solidFill>
              </a:rPr>
              <a:t>ї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Грі</a:t>
            </a:r>
            <a:r>
              <a:rPr lang="uk-UA" sz="3200" dirty="0" smtClean="0">
                <a:solidFill>
                  <a:srgbClr val="FF0000"/>
                </a:solidFill>
              </a:rPr>
              <a:t>є</a:t>
            </a:r>
            <a:r>
              <a:rPr lang="uk-UA" sz="3200" dirty="0" smtClean="0"/>
              <a:t>ш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Береж</a:t>
            </a:r>
            <a:r>
              <a:rPr lang="uk-UA" sz="3200" dirty="0" smtClean="0">
                <a:solidFill>
                  <a:srgbClr val="FF0000"/>
                </a:solidFill>
              </a:rPr>
              <a:t>е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Запрос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те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smtClean="0"/>
              <a:t>Ход</a:t>
            </a:r>
            <a:r>
              <a:rPr lang="uk-UA" sz="3200" dirty="0" smtClean="0">
                <a:solidFill>
                  <a:srgbClr val="FF0000"/>
                </a:solidFill>
              </a:rPr>
              <a:t>и</a:t>
            </a:r>
            <a:r>
              <a:rPr lang="uk-UA" sz="3200" dirty="0" smtClean="0"/>
              <a:t>мо</a:t>
            </a:r>
            <a:endParaRPr lang="uk-UA" sz="32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Перемага</a:t>
            </a:r>
            <a:r>
              <a:rPr lang="uk-UA" sz="3200" dirty="0" smtClean="0"/>
              <a:t> __мо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Ід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uk-UA" sz="3200" dirty="0" err="1" smtClean="0"/>
              <a:t>Чита</a:t>
            </a:r>
            <a:r>
              <a:rPr lang="uk-UA" sz="3200" dirty="0" smtClean="0"/>
              <a:t> __те</a:t>
            </a:r>
          </a:p>
          <a:p>
            <a:pPr marL="0" indent="0">
              <a:spcBef>
                <a:spcPts val="0"/>
              </a:spcBef>
              <a:buNone/>
            </a:pPr>
            <a:endParaRPr lang="uk-UA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</TotalTime>
  <Words>545</Words>
  <Application>Microsoft Office PowerPoint</Application>
  <PresentationFormat>Экран (4:3)</PresentationFormat>
  <Paragraphs>257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Українська мова  4 клас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  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  <vt:lpstr>Встав  пропущені букви. ІІ варіант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  4 клас</dc:title>
  <dc:creator>User</dc:creator>
  <cp:lastModifiedBy>User</cp:lastModifiedBy>
  <cp:revision>25</cp:revision>
  <dcterms:created xsi:type="dcterms:W3CDTF">2014-12-17T18:13:53Z</dcterms:created>
  <dcterms:modified xsi:type="dcterms:W3CDTF">2014-12-22T16:31:28Z</dcterms:modified>
</cp:coreProperties>
</file>