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gif" Extension="gif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73" r:id="rId5"/>
    <p:sldId id="286" r:id="rId6"/>
    <p:sldId id="263" r:id="rId7"/>
    <p:sldId id="262" r:id="rId8"/>
    <p:sldId id="264" r:id="rId9"/>
    <p:sldId id="288" r:id="rId10"/>
    <p:sldId id="265" r:id="rId11"/>
    <p:sldId id="287" r:id="rId12"/>
    <p:sldId id="266" r:id="rId13"/>
    <p:sldId id="267" r:id="rId14"/>
    <p:sldId id="268" r:id="rId15"/>
    <p:sldId id="269" r:id="rId16"/>
    <p:sldId id="271" r:id="rId17"/>
    <p:sldId id="280" r:id="rId18"/>
    <p:sldId id="270" r:id="rId19"/>
    <p:sldId id="284" r:id="rId20"/>
    <p:sldId id="285" r:id="rId21"/>
    <p:sldId id="281" r:id="rId22"/>
    <p:sldId id="282" r:id="rId23"/>
    <p:sldId id="27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0066"/>
    <a:srgbClr val="CC00FF"/>
    <a:srgbClr val="FF0066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925" autoAdjust="0"/>
  </p:normalViewPr>
  <p:slideViewPr>
    <p:cSldViewPr>
      <p:cViewPr varScale="1">
        <p:scale>
          <a:sx n="107" d="100"/>
          <a:sy n="107" d="100"/>
        </p:scale>
        <p:origin x="-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 ?><Relationships xmlns="http://schemas.openxmlformats.org/package/2006/relationships"><Relationship Id="rId3" Target="../media/image21.jpg" Type="http://schemas.openxmlformats.org/officeDocument/2006/relationships/image"/><Relationship Id="rId2" Target="../media/image20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22.jp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sz="40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844824"/>
            <a:ext cx="7175351" cy="3080633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182880" indent="0">
              <a:buNone/>
            </a:pPr>
            <a:r>
              <a:rPr lang="uk-UA" sz="6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uk-UA" sz="6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uk-UA" sz="6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УКРАЇНСЬКА     </a:t>
            </a:r>
            <a:br>
              <a:rPr lang="uk-UA" sz="6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sz="6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ПІСНЯ</a:t>
            </a:r>
            <a:br>
              <a:rPr lang="uk-UA" sz="6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sz="6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ЄДНАЄ  НАС</a:t>
            </a:r>
            <a:r>
              <a:rPr lang="uk-UA" sz="6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uk-UA" sz="6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……..</a:t>
            </a:r>
            <a:r>
              <a:rPr lang="uk-UA" sz="6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uk-UA" sz="6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sz="66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</a:t>
            </a:r>
            <a:endParaRPr lang="ru-RU" sz="6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44728" y="2872296"/>
            <a:ext cx="6264696" cy="1041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83944"/>
            <a:ext cx="7560840" cy="1041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7632848" cy="10962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432136" y="2872970"/>
            <a:ext cx="6264696" cy="104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50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889446"/>
            <a:ext cx="8568952" cy="50679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i="1" dirty="0" smtClean="0">
                <a:solidFill>
                  <a:schemeClr val="tx1"/>
                </a:solidFill>
              </a:rPr>
              <a:t>А  пісня – це  душа. З  усіх  потреб – потреба. Лиш  пісня  в  серці  ширить  межі  неба. На крилах  сонце  сяйво  їй  </a:t>
            </a:r>
            <a:r>
              <a:rPr lang="uk-UA" sz="3600" i="1" dirty="0" err="1" smtClean="0">
                <a:solidFill>
                  <a:schemeClr val="tx1"/>
                </a:solidFill>
              </a:rPr>
              <a:t>лиша</a:t>
            </a:r>
            <a:r>
              <a:rPr lang="uk-UA" sz="3600" i="1" dirty="0" smtClean="0">
                <a:solidFill>
                  <a:schemeClr val="tx1"/>
                </a:solidFill>
              </a:rPr>
              <a:t>.  Чим  глибша пісня,  тим  </a:t>
            </a:r>
            <a:r>
              <a:rPr lang="uk-UA" sz="3600" i="1" dirty="0" err="1" smtClean="0">
                <a:solidFill>
                  <a:schemeClr val="tx1"/>
                </a:solidFill>
              </a:rPr>
              <a:t>ясніш</a:t>
            </a:r>
            <a:r>
              <a:rPr lang="uk-UA" sz="3600" i="1" dirty="0" smtClean="0">
                <a:solidFill>
                  <a:schemeClr val="tx1"/>
                </a:solidFill>
              </a:rPr>
              <a:t>  душа. </a:t>
            </a:r>
          </a:p>
          <a:p>
            <a:pPr marL="0" indent="0">
              <a:buNone/>
            </a:pPr>
            <a:r>
              <a:rPr lang="uk-UA" sz="3600" i="1" dirty="0">
                <a:solidFill>
                  <a:schemeClr val="tx1"/>
                </a:solidFill>
              </a:rPr>
              <a:t> </a:t>
            </a:r>
            <a:r>
              <a:rPr lang="uk-UA" sz="3600" i="1" dirty="0" smtClean="0">
                <a:solidFill>
                  <a:schemeClr val="tx1"/>
                </a:solidFill>
              </a:rPr>
              <a:t>            </a:t>
            </a:r>
            <a:r>
              <a:rPr lang="uk-UA" sz="3600" i="1" dirty="0">
                <a:solidFill>
                  <a:schemeClr val="tx1"/>
                </a:solidFill>
              </a:rPr>
              <a:t> </a:t>
            </a:r>
            <a:r>
              <a:rPr lang="uk-UA" sz="3600" i="1" dirty="0" smtClean="0">
                <a:solidFill>
                  <a:schemeClr val="tx1"/>
                </a:solidFill>
              </a:rPr>
              <a:t> Іван  Драч.                                                         </a:t>
            </a:r>
            <a:endParaRPr lang="uk-UA" sz="3600" i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uk-UA" i="1" dirty="0" smtClean="0">
                <a:solidFill>
                  <a:schemeClr val="tx1"/>
                </a:solidFill>
              </a:rPr>
              <a:t>                                                                      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416"/>
            <a:ext cx="9144000" cy="22048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065435"/>
            <a:ext cx="3744416" cy="27089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01208"/>
            <a:ext cx="5364088" cy="135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78760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5" y="332656"/>
            <a:ext cx="7478216" cy="1656184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«</a:t>
            </a:r>
            <a:r>
              <a:rPr lang="uk-UA" dirty="0" smtClean="0"/>
              <a:t>»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939552" y="2996952"/>
            <a:ext cx="6400800" cy="34747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2656"/>
            <a:ext cx="770485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95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8"/>
          </a:xfrm>
        </p:spPr>
      </p:pic>
    </p:spTree>
    <p:extLst>
      <p:ext uri="{BB962C8B-B14F-4D97-AF65-F5344CB8AC3E}">
        <p14:creationId xmlns:p14="http://schemas.microsoft.com/office/powerpoint/2010/main" val="132020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568952" cy="626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88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i="1" dirty="0" smtClean="0">
                <a:solidFill>
                  <a:schemeClr val="tx1"/>
                </a:solidFill>
              </a:rPr>
              <a:t>ЗАКІНЧІТЬ </a:t>
            </a:r>
            <a:r>
              <a:rPr lang="uk-UA" i="1" dirty="0" smtClean="0">
                <a:solidFill>
                  <a:schemeClr val="tx1"/>
                </a:solidFill>
              </a:rPr>
              <a:t>ДУМКУ:</a:t>
            </a:r>
            <a:r>
              <a:rPr lang="uk-UA" i="1" dirty="0" smtClean="0">
                <a:solidFill>
                  <a:schemeClr val="tx1"/>
                </a:solidFill>
              </a:rPr>
              <a:t/>
            </a:r>
            <a:br>
              <a:rPr lang="uk-UA" i="1" dirty="0" smtClean="0">
                <a:solidFill>
                  <a:schemeClr val="tx1"/>
                </a:solidFill>
              </a:rPr>
            </a:br>
            <a:r>
              <a:rPr lang="uk-UA" i="1" dirty="0" smtClean="0">
                <a:solidFill>
                  <a:schemeClr val="tx1"/>
                </a:solidFill>
              </a:rPr>
              <a:t>зустрічаючи </a:t>
            </a:r>
            <a:r>
              <a:rPr lang="uk-UA" i="1" dirty="0" smtClean="0">
                <a:solidFill>
                  <a:schemeClr val="tx1"/>
                </a:solidFill>
              </a:rPr>
              <a:t>весну, люди співають</a:t>
            </a:r>
            <a:r>
              <a:rPr lang="uk-UA" i="1" dirty="0" smtClean="0">
                <a:solidFill>
                  <a:schemeClr val="tx1"/>
                </a:solidFill>
              </a:rPr>
              <a:t>…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 flipH="1" flipV="1">
            <a:off x="7380312" y="2492896"/>
            <a:ext cx="432048" cy="100811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276872"/>
            <a:ext cx="770485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5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5" y="260648"/>
            <a:ext cx="7478216" cy="52545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59632" y="328498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ВЕСНЯНКИ</a:t>
            </a:r>
            <a:endParaRPr lang="ru-RU" sz="3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53071" y="476671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/>
              <a:t>ВЕСНЯНКИ    ТА   ГАЇВКИ</a:t>
            </a:r>
            <a:endParaRPr lang="ru-RU" sz="32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3528392" cy="3096344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132856"/>
            <a:ext cx="3240359" cy="3127811"/>
          </a:xfrm>
        </p:spPr>
      </p:pic>
    </p:spTree>
    <p:extLst>
      <p:ext uri="{BB962C8B-B14F-4D97-AF65-F5344CB8AC3E}">
        <p14:creationId xmlns:p14="http://schemas.microsoft.com/office/powerpoint/2010/main" val="3517331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098" y="188640"/>
            <a:ext cx="8268382" cy="1512168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i="1" dirty="0" smtClean="0">
                <a:solidFill>
                  <a:srgbClr val="002060"/>
                </a:solidFill>
              </a:rPr>
              <a:t>ПІСНІ  ЛІТНЬОГО  ЦИКЛУ</a:t>
            </a:r>
            <a:r>
              <a:rPr lang="uk-UA" i="1" dirty="0" smtClean="0"/>
              <a:t/>
            </a:r>
            <a:br>
              <a:rPr lang="uk-UA" i="1" dirty="0" smtClean="0"/>
            </a:br>
            <a:r>
              <a:rPr lang="uk-UA" dirty="0" smtClean="0">
                <a:solidFill>
                  <a:schemeClr val="tx1"/>
                </a:solidFill>
              </a:rPr>
              <a:t>Яке  свято  відтворюють  дані ілюстрації ?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555336"/>
            <a:ext cx="3888432" cy="23026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98" y="2133844"/>
            <a:ext cx="3775082" cy="24023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133844"/>
            <a:ext cx="3888432" cy="24214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02" y="4555336"/>
            <a:ext cx="3775081" cy="2297848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9540552" y="3717032"/>
            <a:ext cx="144016" cy="48920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166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136903" cy="1224136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Хто зображений на даній ілюстрації? Що ви знаєте про русалок?</a:t>
            </a:r>
            <a:br>
              <a:rPr lang="uk-UA" dirty="0" smtClean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62" y="2564904"/>
            <a:ext cx="7577538" cy="4104456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7092280" y="2987783"/>
            <a:ext cx="6400800" cy="347472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56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4900"/>
            <a:ext cx="6883167" cy="2297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i="1" dirty="0" smtClean="0">
                <a:solidFill>
                  <a:schemeClr val="tx1"/>
                </a:solidFill>
              </a:rPr>
              <a:t>Коли виконують обжинкові та жниварські пісні ?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512" y="3376612"/>
            <a:ext cx="180975" cy="10477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512" y="3376612"/>
            <a:ext cx="180975" cy="1047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486" y="2924945"/>
            <a:ext cx="4374009" cy="37125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924945"/>
            <a:ext cx="4374008" cy="3712562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 flipV="1">
            <a:off x="1143000" y="4206240"/>
            <a:ext cx="4365104" cy="868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594928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u="sng" dirty="0" smtClean="0">
                <a:solidFill>
                  <a:schemeClr val="bg2">
                    <a:lumMod val="90000"/>
                  </a:schemeClr>
                </a:solidFill>
              </a:rPr>
              <a:t>ЖНИВАРСЬКІ  ПІСНІ</a:t>
            </a:r>
            <a:endParaRPr lang="ru-RU" sz="2400" u="sng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38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792088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5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855"/>
            <a:ext cx="7344816" cy="216024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i="1" dirty="0" smtClean="0">
                <a:solidFill>
                  <a:schemeClr val="tx1"/>
                </a:solidFill>
              </a:rPr>
              <a:t>Як  називають </a:t>
            </a:r>
            <a:r>
              <a:rPr lang="uk-UA" i="1" dirty="0" err="1" smtClean="0">
                <a:solidFill>
                  <a:schemeClr val="tx1"/>
                </a:solidFill>
              </a:rPr>
              <a:t>календарно-</a:t>
            </a:r>
            <a:r>
              <a:rPr lang="uk-UA" i="1" dirty="0" smtClean="0">
                <a:solidFill>
                  <a:schemeClr val="tx1"/>
                </a:solidFill>
              </a:rPr>
              <a:t>  обрядові  пісні  зимового  циклу ?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916832"/>
            <a:ext cx="3744416" cy="2304256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13" y="1412776"/>
            <a:ext cx="3603235" cy="23762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436061"/>
            <a:ext cx="3816424" cy="24219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85771" y="3801337"/>
            <a:ext cx="3024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CC3300"/>
                </a:solidFill>
              </a:rPr>
              <a:t>ЗАСІВНІ ПІСНІ</a:t>
            </a:r>
            <a:endParaRPr lang="ru-RU" sz="2800" b="1" dirty="0">
              <a:solidFill>
                <a:srgbClr val="CC33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0072" y="3869439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FF00"/>
                </a:solidFill>
              </a:rPr>
              <a:t> </a:t>
            </a:r>
            <a:r>
              <a:rPr lang="uk-UA" sz="2800" b="1" dirty="0" smtClean="0">
                <a:solidFill>
                  <a:srgbClr val="FFFF00"/>
                </a:solidFill>
              </a:rPr>
              <a:t>        </a:t>
            </a:r>
            <a:r>
              <a:rPr lang="uk-UA" sz="2800" b="1" dirty="0" smtClean="0">
                <a:solidFill>
                  <a:srgbClr val="CC3300"/>
                </a:solidFill>
              </a:rPr>
              <a:t>КОЛЯДКИ</a:t>
            </a:r>
            <a:endParaRPr lang="ru-RU" sz="2800" b="1" dirty="0">
              <a:solidFill>
                <a:srgbClr val="CC33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8064" y="6090964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CC3300"/>
                </a:solidFill>
              </a:rPr>
              <a:t>ЩЕДРІВКИ</a:t>
            </a:r>
            <a:endParaRPr lang="ru-RU" sz="2800" b="1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9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540" y="188640"/>
            <a:ext cx="8280920" cy="114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3600" i="1" dirty="0" smtClean="0">
                <a:solidFill>
                  <a:schemeClr val="tx1"/>
                </a:solidFill>
              </a:rPr>
              <a:t> Коли виконуються стрілецькі, козацькі та повстанські пісні ?</a:t>
            </a:r>
            <a:endParaRPr lang="ru-RU" sz="3600" i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3888432" cy="266115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1484784"/>
            <a:ext cx="4213456" cy="26642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352800"/>
            <a:ext cx="152400" cy="152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207318"/>
            <a:ext cx="4320480" cy="250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6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8360" y="0"/>
            <a:ext cx="6512511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i="1" dirty="0" smtClean="0">
                <a:solidFill>
                  <a:schemeClr val="tx1"/>
                </a:solidFill>
              </a:rPr>
              <a:t>Пісні, що сповідують  душу  твою…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720" y="1484784"/>
            <a:ext cx="2696868" cy="318700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719" y="4005063"/>
            <a:ext cx="2736304" cy="24482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3384376" cy="48965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556792"/>
            <a:ext cx="2376264" cy="24482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221089"/>
            <a:ext cx="2376264" cy="21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30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341" y="24900"/>
            <a:ext cx="8389141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i="1" dirty="0" smtClean="0">
                <a:solidFill>
                  <a:schemeClr val="tx1"/>
                </a:solidFill>
              </a:rPr>
              <a:t>Композитори та виконавці українських пісень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580" y="1659866"/>
            <a:ext cx="3024336" cy="214282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59866"/>
            <a:ext cx="2664297" cy="219580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43114"/>
            <a:ext cx="2754052" cy="22251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315" y="387378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</a:t>
            </a:r>
            <a:r>
              <a:rPr lang="uk-UA" dirty="0" smtClean="0"/>
              <a:t>   НІНА   МАТВІЄНКО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184527" y="3831431"/>
            <a:ext cx="268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</a:t>
            </a:r>
            <a:r>
              <a:rPr lang="uk-UA" dirty="0" smtClean="0"/>
              <a:t> МИКОЛА  МОЗГОВИЙ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259422" y="3802688"/>
            <a:ext cx="259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/>
              <a:t> </a:t>
            </a:r>
            <a:r>
              <a:rPr lang="uk-UA" smtClean="0"/>
              <a:t>      ОКСАНА   БІЛОЗІР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1054" y="6468219"/>
            <a:ext cx="3005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</a:t>
            </a:r>
            <a:r>
              <a:rPr lang="uk-UA" dirty="0" smtClean="0"/>
              <a:t>    ПАВЛО  ДВОРСЬКИЙ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263198" y="6540227"/>
            <a:ext cx="2557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     ІВАН  ПОПОВИЧ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243114"/>
            <a:ext cx="3024336" cy="22971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214764" y="6468219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</a:t>
            </a:r>
            <a:r>
              <a:rPr lang="uk-UA" dirty="0"/>
              <a:t> </a:t>
            </a:r>
            <a:r>
              <a:rPr lang="uk-UA" dirty="0" smtClean="0"/>
              <a:t>   РАЇСА  КИРИЧЕНКО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21" y="4243114"/>
            <a:ext cx="2884579" cy="22979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21" y="1659866"/>
            <a:ext cx="2718129" cy="2142822"/>
          </a:xfrm>
          <a:prstGeom prst="rect">
            <a:avLst/>
          </a:prstGeom>
        </p:spPr>
      </p:pic>
      <p:sp>
        <p:nvSpPr>
          <p:cNvPr id="14" name="Объект 1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384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7720"/>
            <a:ext cx="8944698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i="1" dirty="0" smtClean="0">
                <a:solidFill>
                  <a:schemeClr val="tx1"/>
                </a:solidFill>
              </a:rPr>
              <a:t>Без  пісні  не  прожити  нам  і  дня!..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0" y="4000385"/>
            <a:ext cx="4378866" cy="273630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000385"/>
            <a:ext cx="4303660" cy="27363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40768"/>
            <a:ext cx="4300690" cy="25202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54" y="1340768"/>
            <a:ext cx="4378865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29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75436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11560"/>
            <a:ext cx="8928992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uk-UA" i="1" dirty="0" smtClean="0">
                <a:solidFill>
                  <a:schemeClr val="tx1"/>
                </a:solidFill>
              </a:rPr>
              <a:t>Співуча  моя  Україно, хай  буде щасливим  твій  шлях!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8712968" cy="52292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505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36496" cy="6741367"/>
          </a:xfrm>
        </p:spPr>
      </p:pic>
    </p:spTree>
    <p:extLst>
      <p:ext uri="{BB962C8B-B14F-4D97-AF65-F5344CB8AC3E}">
        <p14:creationId xmlns:p14="http://schemas.microsoft.com/office/powerpoint/2010/main" val="82235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72703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13376"/>
          </a:xfrm>
        </p:spPr>
      </p:pic>
    </p:spTree>
    <p:extLst>
      <p:ext uri="{BB962C8B-B14F-4D97-AF65-F5344CB8AC3E}">
        <p14:creationId xmlns:p14="http://schemas.microsoft.com/office/powerpoint/2010/main" val="8672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9008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6966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146</Words>
  <Application>Microsoft Office PowerPoint</Application>
  <PresentationFormat>Экран (4:3)</PresentationFormat>
  <Paragraphs>27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Воздушный поток</vt:lpstr>
      <vt:lpstr>   УКРАЇНСЬКА               ПІСНЯ     ЄДНАЄ  НАС ……..         </vt:lpstr>
      <vt:lpstr>Презентация PowerPoint</vt:lpstr>
      <vt:lpstr>«»          </vt:lpstr>
      <vt:lpstr>Презентация PowerPoint</vt:lpstr>
      <vt:lpstr>Презентация PowerPoint</vt:lpstr>
      <vt:lpstr>ЗАКІНЧІТЬ ДУМКУ: зустрічаючи весну, люди співають…</vt:lpstr>
      <vt:lpstr>Презентация PowerPoint</vt:lpstr>
      <vt:lpstr>ПІСНІ  ЛІТНЬОГО  ЦИКЛУ Яке  свято  відтворюють  дані ілюстрації ?</vt:lpstr>
      <vt:lpstr>Хто зображений на даній ілюстрації? Що ви знаєте про русалок? </vt:lpstr>
      <vt:lpstr> Коли виконують обжинкові та жниварські пісні ?</vt:lpstr>
      <vt:lpstr>Презентация PowerPoint</vt:lpstr>
      <vt:lpstr>Як  називають календарно-  обрядові  пісні  зимового  циклу ?</vt:lpstr>
      <vt:lpstr> Коли виконуються стрілецькі, козацькі та повстанські пісні ?</vt:lpstr>
      <vt:lpstr>Пісні, що сповідують  душу  твою…</vt:lpstr>
      <vt:lpstr>Композитори та виконавці українських пісень</vt:lpstr>
      <vt:lpstr>Без  пісні  не  прожити  нам  і  дня!..</vt:lpstr>
      <vt:lpstr>Презентация PowerPoint</vt:lpstr>
      <vt:lpstr>Співуча  моя  Україно, хай  буде щасливим  твій  шлях!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Українська  пісня  єднає  нас</dc:title>
  <cp:lastModifiedBy>1</cp:lastModifiedBy>
  <cp:revision>85</cp:revision>
  <dcterms:modified xsi:type="dcterms:W3CDTF">2015-03-12T19:00:33Z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2576510</vt:lpwstr>
  </property>
  <property fmtid="{D5CDD505-2E9C-101B-9397-08002B2CF9AE}" name="NXPowerLiteVersion" pid="3">
    <vt:lpwstr>D4.1.4</vt:lpwstr>
  </property>
</Properties>
</file>