
<file path=[Content_Types].xml><?xml version="1.0" encoding="utf-8"?>
<Types xmlns="http://schemas.openxmlformats.org/package/2006/content-types">
  <Override ContentType="application/vnd.ms-office.drawingml.diagramDrawing+xml" PartName="/ppt/diagrams/drawing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drawingml.diagramStyle+xml" PartName="/ppt/diagrams/quickStyle2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drawingml.diagramLayout+xml" PartName="/ppt/diagrams/layout9.xml"/>
  <Default ContentType="image/x-wmf" Extension="wmf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+xml" PartName="/ppt/slides/slide23.xml"/>
  <Override ContentType="application/vnd.openxmlformats-officedocument.drawingml.diagramLayout+xml" PartName="/ppt/diagrams/layout7.xml"/>
  <Override ContentType="application/vnd.openxmlformats-officedocument.drawingml.diagramData+xml" PartName="/ppt/diagrams/data8.xml"/>
  <Override ContentType="application/vnd.openxmlformats-officedocument.presentationml.slide+xml" PartName="/ppt/slides/slide10.xml"/>
  <Override ContentType="application/vnd.openxmlformats-officedocument.presentationml.slide+xml" PartName="/ppt/slides/slide12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drawingml.diagramLayout+xml" PartName="/ppt/diagrams/layout5.xml"/>
  <Override ContentType="application/vnd.openxmlformats-officedocument.drawingml.diagramData+xml" PartName="/ppt/diagrams/data6.xml"/>
  <Override ContentType="application/vnd.openxmlformats-officedocument.drawingml.diagramLayout+xml" PartName="/ppt/diagrams/layout3.xml"/>
  <Override ContentType="application/vnd.openxmlformats-officedocument.drawingml.diagramData+xml" PartName="/ppt/diagrams/data4.xml"/>
  <Override ContentType="application/vnd.openxmlformats-officedocument.drawingml.diagramColors+xml" PartName="/ppt/diagrams/colors8.xml"/>
  <Override ContentType="application/vnd.ms-office.drawingml.diagramDrawing+xml" PartName="/ppt/diagrams/drawing9.xml"/>
  <Override ContentType="application/vnd.openxmlformats-officedocument.drawingml.diagramLayout+xml" PartName="/ppt/diagrams/layout1.xml"/>
  <Override ContentType="application/vnd.openxmlformats-officedocument.drawingml.diagramData+xml" PartName="/ppt/diagrams/data2.xml"/>
  <Default ContentType="application/vnd.openxmlformats-officedocument.spreadsheetml.sheet" Extension="xlsx"/>
  <Override ContentType="application/vnd.openxmlformats-officedocument.drawingml.diagramColors+xml" PartName="/ppt/diagrams/colors6.xml"/>
  <Override ContentType="application/vnd.ms-office.drawingml.diagramDrawing+xml" PartName="/ppt/diagrams/drawing7.xml"/>
  <Override ContentType="application/vnd.openxmlformats-officedocument.drawingml.diagramStyle+xml" PartName="/ppt/diagrams/quickStyle9.xml"/>
  <Override ContentType="application/vnd.openxmlformats-officedocument.presentationml.slide+xml" PartName="/ppt/slides/slide7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drawingml.chart+xml" PartName="/ppt/charts/chart1.xml"/>
  <Override ContentType="application/vnd.openxmlformats-officedocument.drawingml.diagramColors+xml" PartName="/ppt/diagrams/colors4.xml"/>
  <Override ContentType="application/vnd.ms-office.drawingml.diagramDrawing+xml" PartName="/ppt/diagrams/drawing5.xml"/>
  <Override ContentType="application/vnd.openxmlformats-officedocument.drawingml.diagramStyle+xml" PartName="/ppt/diagrams/quickStyle7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drawingml.diagramColors+xml" PartName="/ppt/diagrams/colors2.xml"/>
  <Override ContentType="application/vnd.ms-office.drawingml.diagramDrawing+xml" PartName="/ppt/diagrams/drawing3.xml"/>
  <Override ContentType="application/vnd.openxmlformats-officedocument.drawingml.diagramStyle+xml" PartName="/ppt/diagrams/quickStyle5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ms-office.drawingml.diagramDrawing+xml" PartName="/ppt/diagrams/drawing1.xml"/>
  <Override ContentType="application/vnd.openxmlformats-officedocument.drawingml.diagramStyle+xml" PartName="/ppt/diagrams/quickStyle3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Default ContentType="image/jpeg" Extension="jpeg"/>
  <Override ContentType="application/vnd.openxmlformats-officedocument.presentationml.slideLayout+xml" PartName="/ppt/slideLayouts/slideLayout3.xml"/>
  <Override ContentType="application/vnd.openxmlformats-officedocument.drawingml.diagramStyle+xml" PartName="/ppt/diagrams/quickStyle1.xml"/>
  <Override ContentType="application/vnd.openxmlformats-officedocument.drawingml.diagramLayout+xml" PartName="/ppt/diagrams/layout8.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Layout+xml" PartName="/ppt/slideLayouts/slideLayout1.xml"/>
  <Override ContentType="application/vnd.openxmlformats-officedocument.drawingml.diagramLayout+xml" PartName="/ppt/diagrams/layout6.xml"/>
  <Override ContentType="application/vnd.openxmlformats-officedocument.drawingml.diagramData+xml" PartName="/ppt/diagrams/data9.xml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+xml" PartName="/ppt/slides/slide20.xml"/>
  <Override ContentType="application/vnd.openxmlformats-officedocument.drawingml.diagramLayout+xml" PartName="/ppt/diagrams/layout4.xml"/>
  <Override ContentType="application/vnd.openxmlformats-officedocument.drawingml.diagramData+xml" PartName="/ppt/diagrams/data7.xml"/>
  <Override ContentType="application/vnd.openxmlformats-officedocument.drawingml.diagramColors+xml" PartName="/ppt/diagrams/colors9.xml"/>
  <Override ContentType="application/vnd.openxmlformats-officedocument.presentationml.slideLayout+xml" PartName="/ppt/slideLayouts/slideLayout10.xml"/>
  <Override ContentType="application/vnd.openxmlformats-officedocument.drawingml.diagramLayout+xml" PartName="/ppt/diagrams/layout2.xml"/>
  <Default ContentType="image/gif" Extension="gif"/>
  <Override ContentType="application/vnd.openxmlformats-officedocument.drawingml.diagramData+xml" PartName="/ppt/diagrams/data5.xml"/>
  <Override ContentType="application/vnd.openxmlformats-officedocument.drawingml.diagramColors+xml" PartName="/ppt/diagrams/colors7.xml"/>
  <Override ContentType="application/vnd.ms-office.drawingml.diagramDrawing+xml" PartName="/ppt/diagrams/drawing8.xml"/>
  <Override ContentType="application/vnd.openxmlformats-officedocument.drawingml.diagramData+xml" PartName="/ppt/diagrams/data3.xml"/>
  <Override ContentType="application/vnd.openxmlformats-officedocument.drawingml.diagramColors+xml" PartName="/ppt/diagrams/colors5.xml"/>
  <Override ContentType="application/vnd.ms-office.drawingml.diagramDrawing+xml" PartName="/ppt/diagrams/drawing6.xml"/>
  <Override ContentType="application/vnd.openxmlformats-officedocument.drawingml.diagramStyle+xml" PartName="/ppt/diagrams/quickStyle8.xml"/>
  <Override ContentType="application/vnd.openxmlformats-officedocument.presentationml.slide+xml" PartName="/ppt/slides/slide8.xml"/>
  <Override ContentType="application/vnd.openxmlformats-officedocument.drawingml.diagramData+xml" PartName="/ppt/diagrams/data1.xml"/>
  <Override ContentType="application/vnd.openxmlformats-officedocument.drawingml.diagramColors+xml" PartName="/ppt/diagrams/colors3.xml"/>
  <Override ContentType="application/vnd.openxmlformats-officedocument.drawingml.chart+xml" PartName="/ppt/charts/chart2.xml"/>
  <Override ContentType="application/vnd.ms-office.drawingml.diagramDrawing+xml" PartName="/ppt/diagrams/drawing4.xml"/>
  <Override ContentType="application/vnd.openxmlformats-officedocument.drawingml.diagramStyle+xml" PartName="/ppt/diagrams/quickStyle6.xml"/>
  <Override ContentType="application/vnd.openxmlformats-package.core-properties+xml" PartName="/docProps/core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drawingml.diagramColors+xml" PartName="/ppt/diagrams/colors1.xml"/>
  <Override ContentType="application/vnd.openxmlformats-officedocument.drawingml.diagramStyle+xml" PartName="/ppt/diagrams/quickStyle4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app.xml" Type="http://schemas.openxmlformats.org/officeDocument/2006/relationships/extended-properties"/><Relationship Id="rId2" Target="docProps/core.xml" Type="http://schemas.openxmlformats.org/package/2006/relationships/metadata/core-properties"/><Relationship Id="rId1" Target="ppt/presentation.xml" Type="http://schemas.openxmlformats.org/officeDocument/2006/relationships/officeDocument"/><Relationship Id="rId4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94" r:id="rId2"/>
    <p:sldId id="277" r:id="rId3"/>
    <p:sldId id="256" r:id="rId4"/>
    <p:sldId id="257" r:id="rId5"/>
    <p:sldId id="281" r:id="rId6"/>
    <p:sldId id="278" r:id="rId7"/>
    <p:sldId id="260" r:id="rId8"/>
    <p:sldId id="276" r:id="rId9"/>
    <p:sldId id="295" r:id="rId10"/>
    <p:sldId id="273" r:id="rId11"/>
    <p:sldId id="264" r:id="rId12"/>
    <p:sldId id="269" r:id="rId13"/>
    <p:sldId id="274" r:id="rId14"/>
    <p:sldId id="258" r:id="rId15"/>
    <p:sldId id="275" r:id="rId16"/>
    <p:sldId id="259" r:id="rId17"/>
    <p:sldId id="292" r:id="rId18"/>
    <p:sldId id="287" r:id="rId19"/>
    <p:sldId id="288" r:id="rId20"/>
    <p:sldId id="289" r:id="rId21"/>
    <p:sldId id="279" r:id="rId22"/>
    <p:sldId id="268" r:id="rId23"/>
    <p:sldId id="267" r:id="rId24"/>
    <p:sldId id="290" r:id="rId25"/>
    <p:sldId id="291" r:id="rId26"/>
    <p:sldId id="261" r:id="rId27"/>
    <p:sldId id="280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Лист1!$B$2</c:f>
              <c:strCache>
                <c:ptCount val="1"/>
              </c:strCache>
            </c:strRef>
          </c:tx>
          <c:spPr>
            <a:solidFill>
              <a:srgbClr val="FFC000"/>
            </a:solidFill>
          </c:spPr>
          <c:dLbls>
            <c:txPr>
              <a:bodyPr/>
              <a:lstStyle/>
              <a:p>
                <a:pPr>
                  <a:defRPr sz="2000" b="1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Лист1!$A$3:$A$6</c:f>
              <c:strCache>
                <c:ptCount val="4"/>
                <c:pt idx="0">
                  <c:v>функціональні відхилення</c:v>
                </c:pt>
                <c:pt idx="1">
                  <c:v>хронічні захворювання</c:v>
                </c:pt>
                <c:pt idx="2">
                  <c:v>лейкози</c:v>
                </c:pt>
                <c:pt idx="3">
                  <c:v>пухлини головного мозку</c:v>
                </c:pt>
              </c:strCache>
            </c:strRef>
          </c:cat>
          <c:val>
            <c:numRef>
              <c:f>Лист1!$B$3:$B$6</c:f>
              <c:numCache>
                <c:formatCode>0%</c:formatCode>
                <c:ptCount val="4"/>
                <c:pt idx="0">
                  <c:v>0.5</c:v>
                </c:pt>
                <c:pt idx="1">
                  <c:v>0.38000000000000045</c:v>
                </c:pt>
                <c:pt idx="2">
                  <c:v>0.36700000000000038</c:v>
                </c:pt>
                <c:pt idx="3">
                  <c:v>0.19500000000000023</c:v>
                </c:pt>
              </c:numCache>
            </c:numRef>
          </c:val>
        </c:ser>
        <c:overlap val="-5"/>
        <c:axId val="105692544"/>
        <c:axId val="111670400"/>
      </c:barChart>
      <c:catAx>
        <c:axId val="10569254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2000" b="0" baseline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1670400"/>
        <c:crosses val="autoZero"/>
        <c:auto val="1"/>
        <c:lblAlgn val="ctr"/>
        <c:lblOffset val="100"/>
      </c:catAx>
      <c:valAx>
        <c:axId val="111670400"/>
        <c:scaling>
          <c:orientation val="minMax"/>
        </c:scaling>
        <c:axPos val="l"/>
        <c:majorGridlines/>
        <c:numFmt formatCode="0%" sourceLinked="1"/>
        <c:tickLblPos val="nextTo"/>
        <c:crossAx val="10569254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9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uk-UA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Розподіл</a:t>
            </a:r>
            <a:r>
              <a:rPr lang="uk-UA" b="1" baseline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учнів на групи по фізкльтурі</a:t>
            </a:r>
            <a:endParaRPr lang="ru-RU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92D050"/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основна група</c:v>
                </c:pt>
                <c:pt idx="1">
                  <c:v>підготовча група</c:v>
                </c:pt>
                <c:pt idx="2">
                  <c:v>спеціальна група </c:v>
                </c:pt>
                <c:pt idx="3">
                  <c:v>звільнені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0.51</c:v>
                </c:pt>
                <c:pt idx="1">
                  <c:v>0.34</c:v>
                </c:pt>
                <c:pt idx="2">
                  <c:v>0.15000000000000024</c:v>
                </c:pt>
                <c:pt idx="3" formatCode="0.00%">
                  <c:v>4.0000000000000114E-3</c:v>
                </c:pt>
              </c:numCache>
            </c:numRef>
          </c:val>
        </c:ser>
        <c:shape val="box"/>
        <c:axId val="105259392"/>
        <c:axId val="105261312"/>
        <c:axId val="0"/>
      </c:bar3DChart>
      <c:catAx>
        <c:axId val="105259392"/>
        <c:scaling>
          <c:orientation val="minMax"/>
        </c:scaling>
        <c:axPos val="b"/>
        <c:tickLblPos val="nextTo"/>
        <c:txPr>
          <a:bodyPr/>
          <a:lstStyle/>
          <a:p>
            <a:pPr>
              <a:defRPr b="1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05261312"/>
        <c:crosses val="autoZero"/>
        <c:auto val="1"/>
        <c:lblAlgn val="ctr"/>
        <c:lblOffset val="100"/>
      </c:catAx>
      <c:valAx>
        <c:axId val="105261312"/>
        <c:scaling>
          <c:orientation val="minMax"/>
        </c:scaling>
        <c:axPos val="l"/>
        <c:majorGridlines/>
        <c:numFmt formatCode="0%" sourceLinked="1"/>
        <c:tickLblPos val="nextTo"/>
        <c:crossAx val="10525939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C42D893-1613-49B1-AC0B-A2AF641CD2EF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1DA34CB7-8B73-473D-8346-15855D5CB6CC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2000" b="1" i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Вікіпедія</a:t>
          </a:r>
          <a:endParaRPr lang="uk-UA" sz="2000" b="1" i="1" dirty="0">
            <a:solidFill>
              <a:schemeClr val="accent6">
                <a:lumMod val="7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39585DFD-C963-4899-8A71-C13592A576D4}" type="parTrans" cxnId="{75E339EC-9A69-4D4B-B0F1-FADF9370A742}">
      <dgm:prSet/>
      <dgm:spPr/>
      <dgm:t>
        <a:bodyPr/>
        <a:lstStyle/>
        <a:p>
          <a:endParaRPr lang="uk-UA"/>
        </a:p>
      </dgm:t>
    </dgm:pt>
    <dgm:pt modelId="{D83547D1-BC20-4428-B1C3-714F407B951D}" type="sibTrans" cxnId="{75E339EC-9A69-4D4B-B0F1-FADF9370A742}">
      <dgm:prSet/>
      <dgm:spPr/>
      <dgm:t>
        <a:bodyPr/>
        <a:lstStyle/>
        <a:p>
          <a:endParaRPr lang="uk-UA"/>
        </a:p>
      </dgm:t>
    </dgm:pt>
    <dgm:pt modelId="{1A53DED2-398B-4B53-9A03-0D062D091658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28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rPr>
            <a:t>Завдання,яке вчитель задає учню для самостійного виконання після уроків;</a:t>
          </a:r>
          <a:endParaRPr lang="uk-UA" sz="2800" b="1" dirty="0">
            <a:solidFill>
              <a:schemeClr val="bg2">
                <a:lumMod val="2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84BA535B-A697-49DE-AD10-229BBF0E3C2C}" type="parTrans" cxnId="{B7229008-51DF-45F1-92DC-065FB12222C1}">
      <dgm:prSet/>
      <dgm:spPr/>
      <dgm:t>
        <a:bodyPr/>
        <a:lstStyle/>
        <a:p>
          <a:endParaRPr lang="uk-UA"/>
        </a:p>
      </dgm:t>
    </dgm:pt>
    <dgm:pt modelId="{564B1F5F-A10E-4E81-BC5E-DFCBDE0BD9E9}" type="sibTrans" cxnId="{B7229008-51DF-45F1-92DC-065FB12222C1}">
      <dgm:prSet/>
      <dgm:spPr/>
      <dgm:t>
        <a:bodyPr/>
        <a:lstStyle/>
        <a:p>
          <a:endParaRPr lang="uk-UA"/>
        </a:p>
      </dgm:t>
    </dgm:pt>
    <dgm:pt modelId="{D4FC8C92-BA68-4E3D-BA3F-02AE3E7A2543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Український педагогічний словник</a:t>
          </a:r>
          <a:endParaRPr lang="uk-UA" sz="20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B57E87B8-B5A2-4AA2-AD50-C3F32961655F}" type="parTrans" cxnId="{EE500260-04DF-4926-8DE9-E35783F52C47}">
      <dgm:prSet/>
      <dgm:spPr/>
      <dgm:t>
        <a:bodyPr/>
        <a:lstStyle/>
        <a:p>
          <a:endParaRPr lang="uk-UA"/>
        </a:p>
      </dgm:t>
    </dgm:pt>
    <dgm:pt modelId="{61099D2B-8D4D-420E-9C27-C4AC03CF0EA5}" type="sibTrans" cxnId="{EE500260-04DF-4926-8DE9-E35783F52C47}">
      <dgm:prSet/>
      <dgm:spPr/>
      <dgm:t>
        <a:bodyPr/>
        <a:lstStyle/>
        <a:p>
          <a:endParaRPr lang="uk-UA"/>
        </a:p>
      </dgm:t>
    </dgm:pt>
    <dgm:pt modelId="{B3957040-A110-4CFA-B98B-16A049C5CB13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24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rPr>
            <a:t>Складова частина навчального процесу,яка полягає у виконанні учнями за завданням учителя самостійної навчальної і практичної роботи після уроків.</a:t>
          </a:r>
          <a:endParaRPr lang="uk-UA" sz="2400" b="1" dirty="0">
            <a:solidFill>
              <a:schemeClr val="bg2">
                <a:lumMod val="2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FAD60160-9B8D-450A-BE16-435C286F9C19}" type="parTrans" cxnId="{C60B273D-A478-45CC-9BAA-83E43626D890}">
      <dgm:prSet/>
      <dgm:spPr/>
      <dgm:t>
        <a:bodyPr/>
        <a:lstStyle/>
        <a:p>
          <a:endParaRPr lang="uk-UA"/>
        </a:p>
      </dgm:t>
    </dgm:pt>
    <dgm:pt modelId="{43352507-6FD0-4A1E-BABC-E37AE60001DA}" type="sibTrans" cxnId="{C60B273D-A478-45CC-9BAA-83E43626D890}">
      <dgm:prSet/>
      <dgm:spPr/>
      <dgm:t>
        <a:bodyPr/>
        <a:lstStyle/>
        <a:p>
          <a:endParaRPr lang="uk-UA"/>
        </a:p>
      </dgm:t>
    </dgm:pt>
    <dgm:pt modelId="{61438932-618E-446F-9590-99C3231F053F}" type="pres">
      <dgm:prSet presAssocID="{AC42D893-1613-49B1-AC0B-A2AF641CD2E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5B72E2ED-FDFA-4E91-BE7D-E5E175EA11F9}" type="pres">
      <dgm:prSet presAssocID="{1DA34CB7-8B73-473D-8346-15855D5CB6CC}" presName="composite" presStyleCnt="0"/>
      <dgm:spPr/>
    </dgm:pt>
    <dgm:pt modelId="{895C700A-24FD-4B2E-AD44-1F6463B1E07B}" type="pres">
      <dgm:prSet presAssocID="{1DA34CB7-8B73-473D-8346-15855D5CB6CC}" presName="parentText" presStyleLbl="alignNode1" presStyleIdx="0" presStyleCnt="2" custLinFactNeighborX="-358" custLinFactNeighborY="-794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E4F9069-B902-4B5B-84F8-02569A804F62}" type="pres">
      <dgm:prSet presAssocID="{1DA34CB7-8B73-473D-8346-15855D5CB6CC}" presName="descendantText" presStyleLbl="alignAcc1" presStyleIdx="0" presStyleCnt="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7222394-D64F-4E7A-8386-70DC959BB288}" type="pres">
      <dgm:prSet presAssocID="{D83547D1-BC20-4428-B1C3-714F407B951D}" presName="sp" presStyleCnt="0"/>
      <dgm:spPr/>
    </dgm:pt>
    <dgm:pt modelId="{18F4510D-0EE8-4E83-A898-590462ED9B89}" type="pres">
      <dgm:prSet presAssocID="{D4FC8C92-BA68-4E3D-BA3F-02AE3E7A2543}" presName="composite" presStyleCnt="0"/>
      <dgm:spPr/>
    </dgm:pt>
    <dgm:pt modelId="{F92DF35C-EE20-42E0-8E60-596C9DBF584F}" type="pres">
      <dgm:prSet presAssocID="{D4FC8C92-BA68-4E3D-BA3F-02AE3E7A2543}" presName="parentText" presStyleLbl="align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45BFDB7-6CAF-423C-9DDF-DD65565DFED2}" type="pres">
      <dgm:prSet presAssocID="{D4FC8C92-BA68-4E3D-BA3F-02AE3E7A2543}" presName="descendantText" presStyleLbl="alignAcc1" presStyleIdx="1" presStyleCnt="2" custScaleY="121515" custLinFactNeighborX="16" custLinFactNeighborY="483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EE500260-04DF-4926-8DE9-E35783F52C47}" srcId="{AC42D893-1613-49B1-AC0B-A2AF641CD2EF}" destId="{D4FC8C92-BA68-4E3D-BA3F-02AE3E7A2543}" srcOrd="1" destOrd="0" parTransId="{B57E87B8-B5A2-4AA2-AD50-C3F32961655F}" sibTransId="{61099D2B-8D4D-420E-9C27-C4AC03CF0EA5}"/>
    <dgm:cxn modelId="{74D11FBD-7210-4442-900A-91126FBBE9AB}" type="presOf" srcId="{1A53DED2-398B-4B53-9A03-0D062D091658}" destId="{CE4F9069-B902-4B5B-84F8-02569A804F62}" srcOrd="0" destOrd="0" presId="urn:microsoft.com/office/officeart/2005/8/layout/chevron2"/>
    <dgm:cxn modelId="{B7229008-51DF-45F1-92DC-065FB12222C1}" srcId="{1DA34CB7-8B73-473D-8346-15855D5CB6CC}" destId="{1A53DED2-398B-4B53-9A03-0D062D091658}" srcOrd="0" destOrd="0" parTransId="{84BA535B-A697-49DE-AD10-229BBF0E3C2C}" sibTransId="{564B1F5F-A10E-4E81-BC5E-DFCBDE0BD9E9}"/>
    <dgm:cxn modelId="{C60B273D-A478-45CC-9BAA-83E43626D890}" srcId="{D4FC8C92-BA68-4E3D-BA3F-02AE3E7A2543}" destId="{B3957040-A110-4CFA-B98B-16A049C5CB13}" srcOrd="0" destOrd="0" parTransId="{FAD60160-9B8D-450A-BE16-435C286F9C19}" sibTransId="{43352507-6FD0-4A1E-BABC-E37AE60001DA}"/>
    <dgm:cxn modelId="{69FC0C19-E387-4AAD-99CE-C04F954B72C7}" type="presOf" srcId="{AC42D893-1613-49B1-AC0B-A2AF641CD2EF}" destId="{61438932-618E-446F-9590-99C3231F053F}" srcOrd="0" destOrd="0" presId="urn:microsoft.com/office/officeart/2005/8/layout/chevron2"/>
    <dgm:cxn modelId="{75E339EC-9A69-4D4B-B0F1-FADF9370A742}" srcId="{AC42D893-1613-49B1-AC0B-A2AF641CD2EF}" destId="{1DA34CB7-8B73-473D-8346-15855D5CB6CC}" srcOrd="0" destOrd="0" parTransId="{39585DFD-C963-4899-8A71-C13592A576D4}" sibTransId="{D83547D1-BC20-4428-B1C3-714F407B951D}"/>
    <dgm:cxn modelId="{0E6B2C70-99EB-4D11-BA8F-C6F1871D128A}" type="presOf" srcId="{1DA34CB7-8B73-473D-8346-15855D5CB6CC}" destId="{895C700A-24FD-4B2E-AD44-1F6463B1E07B}" srcOrd="0" destOrd="0" presId="urn:microsoft.com/office/officeart/2005/8/layout/chevron2"/>
    <dgm:cxn modelId="{2F3304D6-E83C-4AF4-A55E-D84EEE13DB77}" type="presOf" srcId="{B3957040-A110-4CFA-B98B-16A049C5CB13}" destId="{C45BFDB7-6CAF-423C-9DDF-DD65565DFED2}" srcOrd="0" destOrd="0" presId="urn:microsoft.com/office/officeart/2005/8/layout/chevron2"/>
    <dgm:cxn modelId="{FCF54299-E4C1-4CF0-92E6-20DCD60FC739}" type="presOf" srcId="{D4FC8C92-BA68-4E3D-BA3F-02AE3E7A2543}" destId="{F92DF35C-EE20-42E0-8E60-596C9DBF584F}" srcOrd="0" destOrd="0" presId="urn:microsoft.com/office/officeart/2005/8/layout/chevron2"/>
    <dgm:cxn modelId="{A62742BA-AD6D-4246-8941-5DA0C72B45B3}" type="presParOf" srcId="{61438932-618E-446F-9590-99C3231F053F}" destId="{5B72E2ED-FDFA-4E91-BE7D-E5E175EA11F9}" srcOrd="0" destOrd="0" presId="urn:microsoft.com/office/officeart/2005/8/layout/chevron2"/>
    <dgm:cxn modelId="{7C3E0619-4591-4058-8985-F8B9C8E93870}" type="presParOf" srcId="{5B72E2ED-FDFA-4E91-BE7D-E5E175EA11F9}" destId="{895C700A-24FD-4B2E-AD44-1F6463B1E07B}" srcOrd="0" destOrd="0" presId="urn:microsoft.com/office/officeart/2005/8/layout/chevron2"/>
    <dgm:cxn modelId="{D568B53B-C73A-48BD-ACA3-C8477261B428}" type="presParOf" srcId="{5B72E2ED-FDFA-4E91-BE7D-E5E175EA11F9}" destId="{CE4F9069-B902-4B5B-84F8-02569A804F62}" srcOrd="1" destOrd="0" presId="urn:microsoft.com/office/officeart/2005/8/layout/chevron2"/>
    <dgm:cxn modelId="{99588994-5863-42C8-BD86-58BB3B250AFB}" type="presParOf" srcId="{61438932-618E-446F-9590-99C3231F053F}" destId="{07222394-D64F-4E7A-8386-70DC959BB288}" srcOrd="1" destOrd="0" presId="urn:microsoft.com/office/officeart/2005/8/layout/chevron2"/>
    <dgm:cxn modelId="{839253CF-9FE4-4FD8-91D6-F69927C1A2C3}" type="presParOf" srcId="{61438932-618E-446F-9590-99C3231F053F}" destId="{18F4510D-0EE8-4E83-A898-590462ED9B89}" srcOrd="2" destOrd="0" presId="urn:microsoft.com/office/officeart/2005/8/layout/chevron2"/>
    <dgm:cxn modelId="{B73C3464-6E74-4007-BA2D-07B6714A23F3}" type="presParOf" srcId="{18F4510D-0EE8-4E83-A898-590462ED9B89}" destId="{F92DF35C-EE20-42E0-8E60-596C9DBF584F}" srcOrd="0" destOrd="0" presId="urn:microsoft.com/office/officeart/2005/8/layout/chevron2"/>
    <dgm:cxn modelId="{538E2F86-4BA3-46E6-8035-4C2F12452873}" type="presParOf" srcId="{18F4510D-0EE8-4E83-A898-590462ED9B89}" destId="{C45BFDB7-6CAF-423C-9DDF-DD65565DFED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BDADD26-422D-4558-843A-93B8B376C753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C650B38-25B5-4078-BE4A-DDCC511ECA28}">
      <dgm:prSet phldrT="[Текст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Систематичність</a:t>
          </a:r>
          <a:endParaRPr lang="ru-RU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9F1B7878-727C-4825-9740-99EBB174E89D}" type="parTrans" cxnId="{A677D401-9005-4592-ABD3-3F48EA588AAF}">
      <dgm:prSet/>
      <dgm:spPr/>
      <dgm:t>
        <a:bodyPr/>
        <a:lstStyle/>
        <a:p>
          <a:endParaRPr lang="ru-RU"/>
        </a:p>
      </dgm:t>
    </dgm:pt>
    <dgm:pt modelId="{00315D28-7723-4733-8C5A-1D2E6F9663D8}" type="sibTrans" cxnId="{A677D401-9005-4592-ABD3-3F48EA588AAF}">
      <dgm:prSet/>
      <dgm:spPr/>
      <dgm:t>
        <a:bodyPr/>
        <a:lstStyle/>
        <a:p>
          <a:endParaRPr lang="ru-RU" dirty="0"/>
        </a:p>
      </dgm:t>
    </dgm:pt>
    <dgm:pt modelId="{640C9ED6-F8CD-4D3A-B821-4C7EDDD64397}">
      <dgm:prSet phldrT="[Текст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b="1" dirty="0" err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Обовязковість</a:t>
          </a:r>
          <a:r>
            <a:rPr lang="uk-UA" b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 виконання та перевірки</a:t>
          </a:r>
          <a:endParaRPr lang="ru-RU" b="1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BDDF0B64-52F3-4216-9719-ED1B9A36716C}" type="parTrans" cxnId="{9A8EBAC6-A2C3-43DF-89DC-582EC439DF7E}">
      <dgm:prSet/>
      <dgm:spPr/>
      <dgm:t>
        <a:bodyPr/>
        <a:lstStyle/>
        <a:p>
          <a:endParaRPr lang="ru-RU"/>
        </a:p>
      </dgm:t>
    </dgm:pt>
    <dgm:pt modelId="{92C7FA80-A4F0-4893-BFC4-74A7B48B05EC}" type="sibTrans" cxnId="{9A8EBAC6-A2C3-43DF-89DC-582EC439DF7E}">
      <dgm:prSet/>
      <dgm:spPr/>
      <dgm:t>
        <a:bodyPr/>
        <a:lstStyle/>
        <a:p>
          <a:endParaRPr lang="ru-RU"/>
        </a:p>
      </dgm:t>
    </dgm:pt>
    <dgm:pt modelId="{A908575E-E884-4B24-A163-C18FF67C8AE8}">
      <dgm:prSet phldrT="[Текст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b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Посильність,</a:t>
          </a:r>
        </a:p>
        <a:p>
          <a:r>
            <a:rPr lang="uk-UA" b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диференціація</a:t>
          </a:r>
          <a:endParaRPr lang="ru-RU" b="1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CB2C2633-CA8A-42EA-8FB0-2538CA0CD511}" type="parTrans" cxnId="{46AF82BC-D070-40E8-B8C7-C99953A5B7A8}">
      <dgm:prSet/>
      <dgm:spPr/>
      <dgm:t>
        <a:bodyPr/>
        <a:lstStyle/>
        <a:p>
          <a:endParaRPr lang="ru-RU"/>
        </a:p>
      </dgm:t>
    </dgm:pt>
    <dgm:pt modelId="{B2CDD86D-F693-46BA-8362-0F446E7D8AFD}" type="sibTrans" cxnId="{46AF82BC-D070-40E8-B8C7-C99953A5B7A8}">
      <dgm:prSet/>
      <dgm:spPr/>
      <dgm:t>
        <a:bodyPr/>
        <a:lstStyle/>
        <a:p>
          <a:endParaRPr lang="ru-RU"/>
        </a:p>
      </dgm:t>
    </dgm:pt>
    <dgm:pt modelId="{35AED0F8-7063-4C40-B5F4-B5CAE42266A2}">
      <dgm:prSet phldrT="[Текст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Різноманітність</a:t>
          </a:r>
          <a:endParaRPr lang="ru-RU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4D1A0C52-7F49-4A86-84AC-EF756F2B3987}" type="parTrans" cxnId="{10FC7F5E-B47B-4F8C-818D-387216FEE762}">
      <dgm:prSet/>
      <dgm:spPr/>
      <dgm:t>
        <a:bodyPr/>
        <a:lstStyle/>
        <a:p>
          <a:endParaRPr lang="ru-RU"/>
        </a:p>
      </dgm:t>
    </dgm:pt>
    <dgm:pt modelId="{BD004F3F-0D95-4FCC-A697-74083A22E5C0}" type="sibTrans" cxnId="{10FC7F5E-B47B-4F8C-818D-387216FEE762}">
      <dgm:prSet/>
      <dgm:spPr/>
      <dgm:t>
        <a:bodyPr/>
        <a:lstStyle/>
        <a:p>
          <a:endParaRPr lang="ru-RU"/>
        </a:p>
      </dgm:t>
    </dgm:pt>
    <dgm:pt modelId="{3E9F85E6-C1BF-4FFE-AA01-307B9111A680}">
      <dgm:prSet phldrT="[Текст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b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Поступове та послідовне ускладнення</a:t>
          </a:r>
          <a:endParaRPr lang="ru-RU" b="1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4173686F-E92E-44D4-9A77-2AA9052CEB11}" type="parTrans" cxnId="{254F8598-5AE5-4961-AF14-C6D73D282ED7}">
      <dgm:prSet/>
      <dgm:spPr/>
      <dgm:t>
        <a:bodyPr/>
        <a:lstStyle/>
        <a:p>
          <a:endParaRPr lang="ru-RU"/>
        </a:p>
      </dgm:t>
    </dgm:pt>
    <dgm:pt modelId="{207B661D-0EAC-4390-9DB6-4A8F3478CCAE}" type="sibTrans" cxnId="{254F8598-5AE5-4961-AF14-C6D73D282ED7}">
      <dgm:prSet/>
      <dgm:spPr/>
      <dgm:t>
        <a:bodyPr/>
        <a:lstStyle/>
        <a:p>
          <a:endParaRPr lang="ru-RU"/>
        </a:p>
      </dgm:t>
    </dgm:pt>
    <dgm:pt modelId="{5C948D4F-3735-4990-8BBB-A44D68B5DB8D}" type="pres">
      <dgm:prSet presAssocID="{DBDADD26-422D-4558-843A-93B8B376C75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C7409F6-350E-4852-AFFC-C653AA3C1E4B}" type="pres">
      <dgm:prSet presAssocID="{DBDADD26-422D-4558-843A-93B8B376C753}" presName="cycle" presStyleCnt="0"/>
      <dgm:spPr/>
    </dgm:pt>
    <dgm:pt modelId="{F5BD407E-BBE2-41F0-B29E-DFDA031EEB3C}" type="pres">
      <dgm:prSet presAssocID="{2C650B38-25B5-4078-BE4A-DDCC511ECA28}" presName="nodeFirs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6A2913-622F-4543-B40A-53F724C0803B}" type="pres">
      <dgm:prSet presAssocID="{00315D28-7723-4733-8C5A-1D2E6F9663D8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2D70462C-1E82-497C-93A5-771066046559}" type="pres">
      <dgm:prSet presAssocID="{640C9ED6-F8CD-4D3A-B821-4C7EDDD64397}" presName="nodeFollowingNodes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396C5C-4043-4536-A468-B0C7193EAC80}" type="pres">
      <dgm:prSet presAssocID="{A908575E-E884-4B24-A163-C18FF67C8AE8}" presName="nodeFollowingNodes" presStyleLbl="node1" presStyleIdx="2" presStyleCnt="5" custRadScaleRad="101761" custRadScaleInc="19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DB8D3E-6C95-4100-884F-D63FC836D0F6}" type="pres">
      <dgm:prSet presAssocID="{35AED0F8-7063-4C40-B5F4-B5CAE42266A2}" presName="nodeFollowingNodes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DEE13F-6917-4D50-9903-F3C1103347D4}" type="pres">
      <dgm:prSet presAssocID="{3E9F85E6-C1BF-4FFE-AA01-307B9111A680}" presName="nodeFollowingNodes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0FC7F5E-B47B-4F8C-818D-387216FEE762}" srcId="{DBDADD26-422D-4558-843A-93B8B376C753}" destId="{35AED0F8-7063-4C40-B5F4-B5CAE42266A2}" srcOrd="3" destOrd="0" parTransId="{4D1A0C52-7F49-4A86-84AC-EF756F2B3987}" sibTransId="{BD004F3F-0D95-4FCC-A697-74083A22E5C0}"/>
    <dgm:cxn modelId="{AB8E2CB8-0ADD-4E1D-837B-41336A080925}" type="presOf" srcId="{2C650B38-25B5-4078-BE4A-DDCC511ECA28}" destId="{F5BD407E-BBE2-41F0-B29E-DFDA031EEB3C}" srcOrd="0" destOrd="0" presId="urn:microsoft.com/office/officeart/2005/8/layout/cycle3"/>
    <dgm:cxn modelId="{A677D401-9005-4592-ABD3-3F48EA588AAF}" srcId="{DBDADD26-422D-4558-843A-93B8B376C753}" destId="{2C650B38-25B5-4078-BE4A-DDCC511ECA28}" srcOrd="0" destOrd="0" parTransId="{9F1B7878-727C-4825-9740-99EBB174E89D}" sibTransId="{00315D28-7723-4733-8C5A-1D2E6F9663D8}"/>
    <dgm:cxn modelId="{9A8EBAC6-A2C3-43DF-89DC-582EC439DF7E}" srcId="{DBDADD26-422D-4558-843A-93B8B376C753}" destId="{640C9ED6-F8CD-4D3A-B821-4C7EDDD64397}" srcOrd="1" destOrd="0" parTransId="{BDDF0B64-52F3-4216-9719-ED1B9A36716C}" sibTransId="{92C7FA80-A4F0-4893-BFC4-74A7B48B05EC}"/>
    <dgm:cxn modelId="{A7445E65-64FC-4B4A-BBDA-685790E7E1CB}" type="presOf" srcId="{A908575E-E884-4B24-A163-C18FF67C8AE8}" destId="{86396C5C-4043-4536-A468-B0C7193EAC80}" srcOrd="0" destOrd="0" presId="urn:microsoft.com/office/officeart/2005/8/layout/cycle3"/>
    <dgm:cxn modelId="{254F8598-5AE5-4961-AF14-C6D73D282ED7}" srcId="{DBDADD26-422D-4558-843A-93B8B376C753}" destId="{3E9F85E6-C1BF-4FFE-AA01-307B9111A680}" srcOrd="4" destOrd="0" parTransId="{4173686F-E92E-44D4-9A77-2AA9052CEB11}" sibTransId="{207B661D-0EAC-4390-9DB6-4A8F3478CCAE}"/>
    <dgm:cxn modelId="{0A5ECDD1-BEB1-4D3D-9045-F87DBABFADC8}" type="presOf" srcId="{DBDADD26-422D-4558-843A-93B8B376C753}" destId="{5C948D4F-3735-4990-8BBB-A44D68B5DB8D}" srcOrd="0" destOrd="0" presId="urn:microsoft.com/office/officeart/2005/8/layout/cycle3"/>
    <dgm:cxn modelId="{FF9AB16F-4F49-4362-B2CF-CDB544F178C9}" type="presOf" srcId="{00315D28-7723-4733-8C5A-1D2E6F9663D8}" destId="{246A2913-622F-4543-B40A-53F724C0803B}" srcOrd="0" destOrd="0" presId="urn:microsoft.com/office/officeart/2005/8/layout/cycle3"/>
    <dgm:cxn modelId="{B0B8047F-3D98-42AD-8DF3-9E43CAF87F62}" type="presOf" srcId="{35AED0F8-7063-4C40-B5F4-B5CAE42266A2}" destId="{79DB8D3E-6C95-4100-884F-D63FC836D0F6}" srcOrd="0" destOrd="0" presId="urn:microsoft.com/office/officeart/2005/8/layout/cycle3"/>
    <dgm:cxn modelId="{46AF82BC-D070-40E8-B8C7-C99953A5B7A8}" srcId="{DBDADD26-422D-4558-843A-93B8B376C753}" destId="{A908575E-E884-4B24-A163-C18FF67C8AE8}" srcOrd="2" destOrd="0" parTransId="{CB2C2633-CA8A-42EA-8FB0-2538CA0CD511}" sibTransId="{B2CDD86D-F693-46BA-8362-0F446E7D8AFD}"/>
    <dgm:cxn modelId="{FDCDD83A-7942-4B0C-B15F-73820FA872B0}" type="presOf" srcId="{640C9ED6-F8CD-4D3A-B821-4C7EDDD64397}" destId="{2D70462C-1E82-497C-93A5-771066046559}" srcOrd="0" destOrd="0" presId="urn:microsoft.com/office/officeart/2005/8/layout/cycle3"/>
    <dgm:cxn modelId="{894CE3C9-737C-4C1D-8BCB-095F09DD0171}" type="presOf" srcId="{3E9F85E6-C1BF-4FFE-AA01-307B9111A680}" destId="{66DEE13F-6917-4D50-9903-F3C1103347D4}" srcOrd="0" destOrd="0" presId="urn:microsoft.com/office/officeart/2005/8/layout/cycle3"/>
    <dgm:cxn modelId="{79E92176-B559-492B-9EC6-3630F67588CD}" type="presParOf" srcId="{5C948D4F-3735-4990-8BBB-A44D68B5DB8D}" destId="{0C7409F6-350E-4852-AFFC-C653AA3C1E4B}" srcOrd="0" destOrd="0" presId="urn:microsoft.com/office/officeart/2005/8/layout/cycle3"/>
    <dgm:cxn modelId="{2F2B4B05-AA0F-4DD0-BDC1-E1C6A07912F9}" type="presParOf" srcId="{0C7409F6-350E-4852-AFFC-C653AA3C1E4B}" destId="{F5BD407E-BBE2-41F0-B29E-DFDA031EEB3C}" srcOrd="0" destOrd="0" presId="urn:microsoft.com/office/officeart/2005/8/layout/cycle3"/>
    <dgm:cxn modelId="{CE266663-9155-48D6-BB8C-9803EA1D390F}" type="presParOf" srcId="{0C7409F6-350E-4852-AFFC-C653AA3C1E4B}" destId="{246A2913-622F-4543-B40A-53F724C0803B}" srcOrd="1" destOrd="0" presId="urn:microsoft.com/office/officeart/2005/8/layout/cycle3"/>
    <dgm:cxn modelId="{BCD5C3D0-E049-42DF-A288-CA0915BD2FF8}" type="presParOf" srcId="{0C7409F6-350E-4852-AFFC-C653AA3C1E4B}" destId="{2D70462C-1E82-497C-93A5-771066046559}" srcOrd="2" destOrd="0" presId="urn:microsoft.com/office/officeart/2005/8/layout/cycle3"/>
    <dgm:cxn modelId="{50C371C6-1A2A-4FB6-B957-BCAD547E4674}" type="presParOf" srcId="{0C7409F6-350E-4852-AFFC-C653AA3C1E4B}" destId="{86396C5C-4043-4536-A468-B0C7193EAC80}" srcOrd="3" destOrd="0" presId="urn:microsoft.com/office/officeart/2005/8/layout/cycle3"/>
    <dgm:cxn modelId="{6437BE6F-C459-4B2B-8DBD-2CB0DDA14998}" type="presParOf" srcId="{0C7409F6-350E-4852-AFFC-C653AA3C1E4B}" destId="{79DB8D3E-6C95-4100-884F-D63FC836D0F6}" srcOrd="4" destOrd="0" presId="urn:microsoft.com/office/officeart/2005/8/layout/cycle3"/>
    <dgm:cxn modelId="{D891A5F9-A6C0-4E47-988E-50E23B9D3161}" type="presParOf" srcId="{0C7409F6-350E-4852-AFFC-C653AA3C1E4B}" destId="{66DEE13F-6917-4D50-9903-F3C1103347D4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9F25B8A-B69D-439A-8253-C756400F900D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5504BC1-82CF-4234-A612-FFAD122A9E73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b="1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зовнішні</a:t>
          </a:r>
          <a:endParaRPr lang="ru-RU" b="1">
            <a:solidFill>
              <a:schemeClr val="accent5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048D3ED1-7A34-4724-8E23-0DB76ADC6075}" type="parTrans" cxnId="{CABEF68A-48D2-43F1-9C0B-25960BFBF5A2}">
      <dgm:prSet/>
      <dgm:spPr/>
      <dgm:t>
        <a:bodyPr/>
        <a:lstStyle/>
        <a:p>
          <a:endParaRPr lang="ru-RU"/>
        </a:p>
      </dgm:t>
    </dgm:pt>
    <dgm:pt modelId="{B55B159C-EA3E-4638-87DF-F4A915959759}" type="sibTrans" cxnId="{CABEF68A-48D2-43F1-9C0B-25960BFBF5A2}">
      <dgm:prSet/>
      <dgm:spPr/>
      <dgm:t>
        <a:bodyPr/>
        <a:lstStyle/>
        <a:p>
          <a:endParaRPr lang="ru-RU"/>
        </a:p>
      </dgm:t>
    </dgm:pt>
    <dgm:pt modelId="{DBAF6695-FAFB-4C63-8DC5-B6B28B5F81EF}">
      <dgm:prSet phldrT="[Текст]" custT="1"/>
      <dgm:spPr/>
      <dgm:t>
        <a:bodyPr/>
        <a:lstStyle/>
        <a:p>
          <a:r>
            <a:rPr lang="uk-UA" sz="2400" b="1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Правильний режим роботи;</a:t>
          </a:r>
          <a:endParaRPr lang="ru-RU" sz="2400" b="1">
            <a:solidFill>
              <a:schemeClr val="accent5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75E28BFD-52F5-433F-9F24-8E3041C0EF2E}" type="parTrans" cxnId="{C9D7DF40-9EC6-4751-B0BB-8EABC9CD1B18}">
      <dgm:prSet/>
      <dgm:spPr/>
      <dgm:t>
        <a:bodyPr/>
        <a:lstStyle/>
        <a:p>
          <a:endParaRPr lang="ru-RU"/>
        </a:p>
      </dgm:t>
    </dgm:pt>
    <dgm:pt modelId="{9BA4AB2E-9EA3-4F29-B747-966F06108489}" type="sibTrans" cxnId="{C9D7DF40-9EC6-4751-B0BB-8EABC9CD1B18}">
      <dgm:prSet/>
      <dgm:spPr/>
      <dgm:t>
        <a:bodyPr/>
        <a:lstStyle/>
        <a:p>
          <a:endParaRPr lang="ru-RU"/>
        </a:p>
      </dgm:t>
    </dgm:pt>
    <dgm:pt modelId="{8ED678E3-65DA-4896-A1FF-D80496E9F41E}">
      <dgm:prSet phldrT="[Текст]" custT="1"/>
      <dgm:spPr/>
      <dgm:t>
        <a:bodyPr/>
        <a:lstStyle/>
        <a:p>
          <a:r>
            <a:rPr lang="uk-UA" sz="2400" b="1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Місце для занять;</a:t>
          </a:r>
          <a:endParaRPr lang="ru-RU" sz="2400" b="1">
            <a:solidFill>
              <a:schemeClr val="accent5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974F6B4C-2A6E-4632-AF58-C089DEF7DC29}" type="parTrans" cxnId="{17FEA052-3E66-46DB-88BC-A4DA1FF65D77}">
      <dgm:prSet/>
      <dgm:spPr/>
      <dgm:t>
        <a:bodyPr/>
        <a:lstStyle/>
        <a:p>
          <a:endParaRPr lang="ru-RU"/>
        </a:p>
      </dgm:t>
    </dgm:pt>
    <dgm:pt modelId="{AB700AA5-5188-437B-A530-104DE1B2D586}" type="sibTrans" cxnId="{17FEA052-3E66-46DB-88BC-A4DA1FF65D77}">
      <dgm:prSet/>
      <dgm:spPr/>
      <dgm:t>
        <a:bodyPr/>
        <a:lstStyle/>
        <a:p>
          <a:endParaRPr lang="ru-RU"/>
        </a:p>
      </dgm:t>
    </dgm:pt>
    <dgm:pt modelId="{BAD96CBC-9693-49F2-8F6D-5DC53816DBA5}">
      <dgm:prSet phldrT="[Текст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b="1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внутрішні</a:t>
          </a:r>
          <a:endParaRPr lang="ru-RU" b="1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F84589A6-CBF4-4C0A-989A-BE7FAEA362DF}" type="parTrans" cxnId="{5E6E10E8-1898-4EBE-8806-0BA8047F38CF}">
      <dgm:prSet/>
      <dgm:spPr/>
      <dgm:t>
        <a:bodyPr/>
        <a:lstStyle/>
        <a:p>
          <a:endParaRPr lang="ru-RU"/>
        </a:p>
      </dgm:t>
    </dgm:pt>
    <dgm:pt modelId="{95B59081-4578-4C8F-810E-8032E69923A1}" type="sibTrans" cxnId="{5E6E10E8-1898-4EBE-8806-0BA8047F38CF}">
      <dgm:prSet/>
      <dgm:spPr/>
      <dgm:t>
        <a:bodyPr/>
        <a:lstStyle/>
        <a:p>
          <a:endParaRPr lang="ru-RU"/>
        </a:p>
      </dgm:t>
    </dgm:pt>
    <dgm:pt modelId="{272F37E6-A770-4163-BC43-B6028B0D238F}">
      <dgm:prSet phldrT="[Текст]" custT="1"/>
      <dgm:spPr/>
      <dgm:t>
        <a:bodyPr/>
        <a:lstStyle/>
        <a:p>
          <a:r>
            <a:rPr lang="uk-UA" sz="2400" b="1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Саморегуляція;</a:t>
          </a:r>
          <a:endParaRPr lang="ru-RU" sz="2400" b="1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6EA24D79-8933-4C45-9E40-61B3C40EC9C2}" type="parTrans" cxnId="{210B166A-A4BC-44BF-8103-FDFF8F699EEE}">
      <dgm:prSet/>
      <dgm:spPr/>
      <dgm:t>
        <a:bodyPr/>
        <a:lstStyle/>
        <a:p>
          <a:endParaRPr lang="ru-RU"/>
        </a:p>
      </dgm:t>
    </dgm:pt>
    <dgm:pt modelId="{396E753E-3D38-4ED3-A069-B30E36502D7C}" type="sibTrans" cxnId="{210B166A-A4BC-44BF-8103-FDFF8F699EEE}">
      <dgm:prSet/>
      <dgm:spPr/>
      <dgm:t>
        <a:bodyPr/>
        <a:lstStyle/>
        <a:p>
          <a:endParaRPr lang="ru-RU"/>
        </a:p>
      </dgm:t>
    </dgm:pt>
    <dgm:pt modelId="{F7003E3D-E860-41B9-9A21-DEC788AA7A10}">
      <dgm:prSet phldrT="[Текст]" custT="1"/>
      <dgm:spPr/>
      <dgm:t>
        <a:bodyPr/>
        <a:lstStyle/>
        <a:p>
          <a:r>
            <a:rPr lang="uk-UA" sz="2400" b="1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Оптимальний алгоритм виконання уроків;</a:t>
          </a:r>
          <a:endParaRPr lang="ru-RU" sz="2400" b="1">
            <a:solidFill>
              <a:schemeClr val="accent5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7C2E76FE-5A0D-4C4E-8F9A-46BA3BC5F1C8}" type="parTrans" cxnId="{36280B14-8CF5-4CCB-A2E5-15F254AC8D47}">
      <dgm:prSet/>
      <dgm:spPr/>
      <dgm:t>
        <a:bodyPr/>
        <a:lstStyle/>
        <a:p>
          <a:endParaRPr lang="ru-RU"/>
        </a:p>
      </dgm:t>
    </dgm:pt>
    <dgm:pt modelId="{73BFBE95-8E13-4515-9CC5-553BA9646C17}" type="sibTrans" cxnId="{36280B14-8CF5-4CCB-A2E5-15F254AC8D47}">
      <dgm:prSet/>
      <dgm:spPr/>
      <dgm:t>
        <a:bodyPr/>
        <a:lstStyle/>
        <a:p>
          <a:endParaRPr lang="ru-RU"/>
        </a:p>
      </dgm:t>
    </dgm:pt>
    <dgm:pt modelId="{819B30E8-3FB7-4322-963F-9428F73627AA}">
      <dgm:prSet phldrT="[Текст]" custT="1"/>
      <dgm:spPr/>
      <dgm:t>
        <a:bodyPr/>
        <a:lstStyle/>
        <a:p>
          <a:r>
            <a:rPr lang="uk-UA" sz="2400" b="1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Вміння швидко включатися до роботи;</a:t>
          </a:r>
          <a:endParaRPr lang="ru-RU" sz="2400" b="1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F763EA76-2B11-46E3-9EF2-AB65E5EA5CA4}" type="parTrans" cxnId="{A98EEDEB-DC1B-4723-9AA4-064FF990A4BA}">
      <dgm:prSet/>
      <dgm:spPr/>
      <dgm:t>
        <a:bodyPr/>
        <a:lstStyle/>
        <a:p>
          <a:endParaRPr lang="ru-RU"/>
        </a:p>
      </dgm:t>
    </dgm:pt>
    <dgm:pt modelId="{9846A4C5-456F-40DA-8B6A-889C41DBC441}" type="sibTrans" cxnId="{A98EEDEB-DC1B-4723-9AA4-064FF990A4BA}">
      <dgm:prSet/>
      <dgm:spPr/>
      <dgm:t>
        <a:bodyPr/>
        <a:lstStyle/>
        <a:p>
          <a:endParaRPr lang="ru-RU"/>
        </a:p>
      </dgm:t>
    </dgm:pt>
    <dgm:pt modelId="{A2137E39-BBE1-4146-9569-BAE43F2ECC26}" type="pres">
      <dgm:prSet presAssocID="{59F25B8A-B69D-439A-8253-C756400F900D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73B1B9A-ADF8-420C-92EE-2692F82C3831}" type="pres">
      <dgm:prSet presAssocID="{45504BC1-82CF-4234-A612-FFAD122A9E73}" presName="linNode" presStyleCnt="0"/>
      <dgm:spPr/>
    </dgm:pt>
    <dgm:pt modelId="{60B5C3F1-5E5E-4782-8994-03838D8F09F4}" type="pres">
      <dgm:prSet presAssocID="{45504BC1-82CF-4234-A612-FFAD122A9E73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8BDF58-4C28-4033-9F5B-D958FE4458DC}" type="pres">
      <dgm:prSet presAssocID="{45504BC1-82CF-4234-A612-FFAD122A9E73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7FF9DD-1BDC-4ED9-9436-DF624060F409}" type="pres">
      <dgm:prSet presAssocID="{B55B159C-EA3E-4638-87DF-F4A915959759}" presName="spacing" presStyleCnt="0"/>
      <dgm:spPr/>
    </dgm:pt>
    <dgm:pt modelId="{D75D1387-C49A-43C1-B785-05F74B47C1F6}" type="pres">
      <dgm:prSet presAssocID="{BAD96CBC-9693-49F2-8F6D-5DC53816DBA5}" presName="linNode" presStyleCnt="0"/>
      <dgm:spPr/>
    </dgm:pt>
    <dgm:pt modelId="{FEC4D635-F51E-4A94-98AC-C42ECB23F07F}" type="pres">
      <dgm:prSet presAssocID="{BAD96CBC-9693-49F2-8F6D-5DC53816DBA5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99A9F9-EC51-47F8-B91A-17CDD83B4380}" type="pres">
      <dgm:prSet presAssocID="{BAD96CBC-9693-49F2-8F6D-5DC53816DBA5}" presName="childShp" presStyleLbl="bgAccFollowNode1" presStyleIdx="1" presStyleCnt="2" custScaleY="59575" custLinFactNeighborX="6986" custLinFactNeighborY="16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C4E0B37-9BAD-4081-81E1-C4A2614D1628}" type="presOf" srcId="{F7003E3D-E860-41B9-9A21-DEC788AA7A10}" destId="{778BDF58-4C28-4033-9F5B-D958FE4458DC}" srcOrd="0" destOrd="2" presId="urn:microsoft.com/office/officeart/2005/8/layout/vList6"/>
    <dgm:cxn modelId="{83BC141A-D65F-45F6-A690-2871C04808FE}" type="presOf" srcId="{BAD96CBC-9693-49F2-8F6D-5DC53816DBA5}" destId="{FEC4D635-F51E-4A94-98AC-C42ECB23F07F}" srcOrd="0" destOrd="0" presId="urn:microsoft.com/office/officeart/2005/8/layout/vList6"/>
    <dgm:cxn modelId="{A98EEDEB-DC1B-4723-9AA4-064FF990A4BA}" srcId="{BAD96CBC-9693-49F2-8F6D-5DC53816DBA5}" destId="{819B30E8-3FB7-4322-963F-9428F73627AA}" srcOrd="1" destOrd="0" parTransId="{F763EA76-2B11-46E3-9EF2-AB65E5EA5CA4}" sibTransId="{9846A4C5-456F-40DA-8B6A-889C41DBC441}"/>
    <dgm:cxn modelId="{93F922CC-6C77-4CE0-BF82-BB11966B1566}" type="presOf" srcId="{272F37E6-A770-4163-BC43-B6028B0D238F}" destId="{E999A9F9-EC51-47F8-B91A-17CDD83B4380}" srcOrd="0" destOrd="0" presId="urn:microsoft.com/office/officeart/2005/8/layout/vList6"/>
    <dgm:cxn modelId="{36280B14-8CF5-4CCB-A2E5-15F254AC8D47}" srcId="{45504BC1-82CF-4234-A612-FFAD122A9E73}" destId="{F7003E3D-E860-41B9-9A21-DEC788AA7A10}" srcOrd="2" destOrd="0" parTransId="{7C2E76FE-5A0D-4C4E-8F9A-46BA3BC5F1C8}" sibTransId="{73BFBE95-8E13-4515-9CC5-553BA9646C17}"/>
    <dgm:cxn modelId="{5EB3860F-7377-4583-93E7-0BD231059957}" type="presOf" srcId="{45504BC1-82CF-4234-A612-FFAD122A9E73}" destId="{60B5C3F1-5E5E-4782-8994-03838D8F09F4}" srcOrd="0" destOrd="0" presId="urn:microsoft.com/office/officeart/2005/8/layout/vList6"/>
    <dgm:cxn modelId="{79E8671D-ECF8-4388-9D6E-3A3F64F6E8DA}" type="presOf" srcId="{59F25B8A-B69D-439A-8253-C756400F900D}" destId="{A2137E39-BBE1-4146-9569-BAE43F2ECC26}" srcOrd="0" destOrd="0" presId="urn:microsoft.com/office/officeart/2005/8/layout/vList6"/>
    <dgm:cxn modelId="{601440F5-1259-41EB-ADEE-7490A5FA2A19}" type="presOf" srcId="{8ED678E3-65DA-4896-A1FF-D80496E9F41E}" destId="{778BDF58-4C28-4033-9F5B-D958FE4458DC}" srcOrd="0" destOrd="1" presId="urn:microsoft.com/office/officeart/2005/8/layout/vList6"/>
    <dgm:cxn modelId="{210B166A-A4BC-44BF-8103-FDFF8F699EEE}" srcId="{BAD96CBC-9693-49F2-8F6D-5DC53816DBA5}" destId="{272F37E6-A770-4163-BC43-B6028B0D238F}" srcOrd="0" destOrd="0" parTransId="{6EA24D79-8933-4C45-9E40-61B3C40EC9C2}" sibTransId="{396E753E-3D38-4ED3-A069-B30E36502D7C}"/>
    <dgm:cxn modelId="{5E6E10E8-1898-4EBE-8806-0BA8047F38CF}" srcId="{59F25B8A-B69D-439A-8253-C756400F900D}" destId="{BAD96CBC-9693-49F2-8F6D-5DC53816DBA5}" srcOrd="1" destOrd="0" parTransId="{F84589A6-CBF4-4C0A-989A-BE7FAEA362DF}" sibTransId="{95B59081-4578-4C8F-810E-8032E69923A1}"/>
    <dgm:cxn modelId="{CABEF68A-48D2-43F1-9C0B-25960BFBF5A2}" srcId="{59F25B8A-B69D-439A-8253-C756400F900D}" destId="{45504BC1-82CF-4234-A612-FFAD122A9E73}" srcOrd="0" destOrd="0" parTransId="{048D3ED1-7A34-4724-8E23-0DB76ADC6075}" sibTransId="{B55B159C-EA3E-4638-87DF-F4A915959759}"/>
    <dgm:cxn modelId="{741F101D-C856-4CDA-A492-B3A580E7BAE5}" type="presOf" srcId="{819B30E8-3FB7-4322-963F-9428F73627AA}" destId="{E999A9F9-EC51-47F8-B91A-17CDD83B4380}" srcOrd="0" destOrd="1" presId="urn:microsoft.com/office/officeart/2005/8/layout/vList6"/>
    <dgm:cxn modelId="{17FEA052-3E66-46DB-88BC-A4DA1FF65D77}" srcId="{45504BC1-82CF-4234-A612-FFAD122A9E73}" destId="{8ED678E3-65DA-4896-A1FF-D80496E9F41E}" srcOrd="1" destOrd="0" parTransId="{974F6B4C-2A6E-4632-AF58-C089DEF7DC29}" sibTransId="{AB700AA5-5188-437B-A530-104DE1B2D586}"/>
    <dgm:cxn modelId="{95287671-CD20-4A06-9097-3F9CD5BA43F1}" type="presOf" srcId="{DBAF6695-FAFB-4C63-8DC5-B6B28B5F81EF}" destId="{778BDF58-4C28-4033-9F5B-D958FE4458DC}" srcOrd="0" destOrd="0" presId="urn:microsoft.com/office/officeart/2005/8/layout/vList6"/>
    <dgm:cxn modelId="{C9D7DF40-9EC6-4751-B0BB-8EABC9CD1B18}" srcId="{45504BC1-82CF-4234-A612-FFAD122A9E73}" destId="{DBAF6695-FAFB-4C63-8DC5-B6B28B5F81EF}" srcOrd="0" destOrd="0" parTransId="{75E28BFD-52F5-433F-9F24-8E3041C0EF2E}" sibTransId="{9BA4AB2E-9EA3-4F29-B747-966F06108489}"/>
    <dgm:cxn modelId="{7ABAC56A-8777-429A-82B8-CCE0F0F0995C}" type="presParOf" srcId="{A2137E39-BBE1-4146-9569-BAE43F2ECC26}" destId="{173B1B9A-ADF8-420C-92EE-2692F82C3831}" srcOrd="0" destOrd="0" presId="urn:microsoft.com/office/officeart/2005/8/layout/vList6"/>
    <dgm:cxn modelId="{9A8C4D86-E153-41B6-856E-BA62E0812810}" type="presParOf" srcId="{173B1B9A-ADF8-420C-92EE-2692F82C3831}" destId="{60B5C3F1-5E5E-4782-8994-03838D8F09F4}" srcOrd="0" destOrd="0" presId="urn:microsoft.com/office/officeart/2005/8/layout/vList6"/>
    <dgm:cxn modelId="{434EB16F-3293-4DED-89CC-6C14095D9135}" type="presParOf" srcId="{173B1B9A-ADF8-420C-92EE-2692F82C3831}" destId="{778BDF58-4C28-4033-9F5B-D958FE4458DC}" srcOrd="1" destOrd="0" presId="urn:microsoft.com/office/officeart/2005/8/layout/vList6"/>
    <dgm:cxn modelId="{570CE003-778D-4F54-A41A-AA36AD14B932}" type="presParOf" srcId="{A2137E39-BBE1-4146-9569-BAE43F2ECC26}" destId="{6E7FF9DD-1BDC-4ED9-9436-DF624060F409}" srcOrd="1" destOrd="0" presId="urn:microsoft.com/office/officeart/2005/8/layout/vList6"/>
    <dgm:cxn modelId="{830E6FA4-3537-4D61-87B8-0CB5D4D2C5F9}" type="presParOf" srcId="{A2137E39-BBE1-4146-9569-BAE43F2ECC26}" destId="{D75D1387-C49A-43C1-B785-05F74B47C1F6}" srcOrd="2" destOrd="0" presId="urn:microsoft.com/office/officeart/2005/8/layout/vList6"/>
    <dgm:cxn modelId="{3DC3ACE1-3C5F-4E9F-BB5F-FB2643665A0C}" type="presParOf" srcId="{D75D1387-C49A-43C1-B785-05F74B47C1F6}" destId="{FEC4D635-F51E-4A94-98AC-C42ECB23F07F}" srcOrd="0" destOrd="0" presId="urn:microsoft.com/office/officeart/2005/8/layout/vList6"/>
    <dgm:cxn modelId="{F16EA717-3582-4A5F-A777-D335075F63D8}" type="presParOf" srcId="{D75D1387-C49A-43C1-B785-05F74B47C1F6}" destId="{E999A9F9-EC51-47F8-B91A-17CDD83B4380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3282946-5543-422F-A6EB-A5632EBF5EA3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48694266-EA3A-4234-B3CF-8220F8B9C51E}">
      <dgm:prSet phldrT="[Текст]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uk-UA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1 клас </a:t>
          </a:r>
          <a:r>
            <a:rPr lang="uk-UA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 </a:t>
          </a:r>
          <a:r>
            <a:rPr lang="uk-UA" b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не задається</a:t>
          </a:r>
          <a:endParaRPr lang="ru-RU" b="1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F9534A2B-018B-4108-8998-87F78CD09034}" type="parTrans" cxnId="{C45285B2-607B-49A5-B3DD-588568C91136}">
      <dgm:prSet/>
      <dgm:spPr/>
      <dgm:t>
        <a:bodyPr/>
        <a:lstStyle/>
        <a:p>
          <a:endParaRPr lang="ru-RU"/>
        </a:p>
      </dgm:t>
    </dgm:pt>
    <dgm:pt modelId="{C08057E7-0680-4979-953D-07E5919AB9B3}" type="sibTrans" cxnId="{C45285B2-607B-49A5-B3DD-588568C91136}">
      <dgm:prSet/>
      <dgm:spPr/>
      <dgm:t>
        <a:bodyPr/>
        <a:lstStyle/>
        <a:p>
          <a:endParaRPr lang="ru-RU"/>
        </a:p>
      </dgm:t>
    </dgm:pt>
    <dgm:pt modelId="{3CD5583E-006C-4031-A7B3-18C64790D1C7}">
      <dgm:prSet phldrT="[Текст]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uk-UA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2 клас </a:t>
          </a:r>
          <a:r>
            <a:rPr lang="uk-UA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 </a:t>
          </a:r>
          <a:r>
            <a:rPr lang="uk-UA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rPr>
            <a:t>45 хвилин</a:t>
          </a:r>
          <a:endParaRPr lang="ru-RU">
            <a:solidFill>
              <a:schemeClr val="accent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1E8155D-6CCE-4FDC-92BB-7F26933EE2A1}" type="parTrans" cxnId="{BDEEAC5F-FE46-40D4-A387-A60BFE12AE88}">
      <dgm:prSet/>
      <dgm:spPr/>
      <dgm:t>
        <a:bodyPr/>
        <a:lstStyle/>
        <a:p>
          <a:endParaRPr lang="ru-RU"/>
        </a:p>
      </dgm:t>
    </dgm:pt>
    <dgm:pt modelId="{FD441FFA-C7B3-48A3-A847-B4EA30AF3A9B}" type="sibTrans" cxnId="{BDEEAC5F-FE46-40D4-A387-A60BFE12AE88}">
      <dgm:prSet/>
      <dgm:spPr/>
      <dgm:t>
        <a:bodyPr/>
        <a:lstStyle/>
        <a:p>
          <a:endParaRPr lang="ru-RU"/>
        </a:p>
      </dgm:t>
    </dgm:pt>
    <dgm:pt modelId="{7B57E5C8-5173-4DA3-ACE4-34E23FAF5439}">
      <dgm:prSet phldrT="[Текст]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uk-UA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3 клас </a:t>
          </a:r>
          <a:r>
            <a:rPr lang="uk-UA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  </a:t>
          </a:r>
          <a:r>
            <a:rPr lang="uk-UA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rPr>
            <a:t>70 хвилин</a:t>
          </a:r>
          <a:endParaRPr lang="ru-RU">
            <a:solidFill>
              <a:schemeClr val="accent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3D9E09A-DEF6-4959-ADE5-4BE114F4B255}" type="parTrans" cxnId="{FC1F9039-2CE6-4386-BD77-A316C97E95D4}">
      <dgm:prSet/>
      <dgm:spPr/>
      <dgm:t>
        <a:bodyPr/>
        <a:lstStyle/>
        <a:p>
          <a:endParaRPr lang="ru-RU"/>
        </a:p>
      </dgm:t>
    </dgm:pt>
    <dgm:pt modelId="{73FB1E79-DCED-4FCD-947F-CEE3BC4075E6}" type="sibTrans" cxnId="{FC1F9039-2CE6-4386-BD77-A316C97E95D4}">
      <dgm:prSet/>
      <dgm:spPr/>
      <dgm:t>
        <a:bodyPr/>
        <a:lstStyle/>
        <a:p>
          <a:endParaRPr lang="ru-RU"/>
        </a:p>
      </dgm:t>
    </dgm:pt>
    <dgm:pt modelId="{F1844B47-1A87-49DF-A946-A3A1D143FB4D}">
      <dgm:prSet phldrT="[Текст]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uk-UA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4 клас</a:t>
          </a:r>
          <a:r>
            <a:rPr lang="uk-UA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 - </a:t>
          </a:r>
          <a:r>
            <a:rPr lang="uk-UA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rPr>
            <a:t>90 хвилин</a:t>
          </a:r>
          <a:endParaRPr lang="ru-RU">
            <a:solidFill>
              <a:schemeClr val="accent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3D27416-E359-4303-ACBE-100833FDD29B}" type="parTrans" cxnId="{E4C43533-17E6-41D0-AA63-EDF7340F0940}">
      <dgm:prSet/>
      <dgm:spPr/>
      <dgm:t>
        <a:bodyPr/>
        <a:lstStyle/>
        <a:p>
          <a:endParaRPr lang="ru-RU"/>
        </a:p>
      </dgm:t>
    </dgm:pt>
    <dgm:pt modelId="{B497B00F-E6ED-4D10-B438-1358CD8C1320}" type="sibTrans" cxnId="{E4C43533-17E6-41D0-AA63-EDF7340F0940}">
      <dgm:prSet/>
      <dgm:spPr/>
      <dgm:t>
        <a:bodyPr/>
        <a:lstStyle/>
        <a:p>
          <a:endParaRPr lang="ru-RU"/>
        </a:p>
      </dgm:t>
    </dgm:pt>
    <dgm:pt modelId="{322BF8F3-E53B-437D-8B3F-ADF820AFB24B}">
      <dgm:prSet phldrT="[Текст]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uk-UA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rPr>
            <a:t>5-6 клас </a:t>
          </a:r>
          <a:r>
            <a:rPr lang="uk-UA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- 2,5 години </a:t>
          </a:r>
          <a:endParaRPr lang="ru-RU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92C50052-4539-42D6-8963-9D3318A69332}" type="parTrans" cxnId="{60DAE060-0BDB-4956-AA64-A6C3FD53E6CD}">
      <dgm:prSet/>
      <dgm:spPr/>
      <dgm:t>
        <a:bodyPr/>
        <a:lstStyle/>
        <a:p>
          <a:endParaRPr lang="ru-RU"/>
        </a:p>
      </dgm:t>
    </dgm:pt>
    <dgm:pt modelId="{34F8FCF8-60DE-4AD0-A062-8EB0755BF543}" type="sibTrans" cxnId="{60DAE060-0BDB-4956-AA64-A6C3FD53E6CD}">
      <dgm:prSet/>
      <dgm:spPr/>
      <dgm:t>
        <a:bodyPr/>
        <a:lstStyle/>
        <a:p>
          <a:endParaRPr lang="ru-RU"/>
        </a:p>
      </dgm:t>
    </dgm:pt>
    <dgm:pt modelId="{FBDC4505-E0A8-44CE-9810-9F129CEB43B9}">
      <dgm:prSet phldrT="[Текст]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uk-UA" smtClean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rPr>
            <a:t>10-12 клас </a:t>
          </a:r>
          <a:r>
            <a:rPr lang="uk-UA" smtClean="0">
              <a:solidFill>
                <a:srgbClr val="FF0000"/>
              </a:solidFill>
            </a:rPr>
            <a:t>- </a:t>
          </a:r>
          <a:r>
            <a:rPr lang="uk-UA" b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4 години</a:t>
          </a:r>
          <a:endParaRPr lang="ru-RU" b="1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ACF4FE58-AB77-4661-90D4-6D5A37F57394}" type="parTrans" cxnId="{D58C56EC-A564-4264-B748-563CDACA642F}">
      <dgm:prSet/>
      <dgm:spPr/>
      <dgm:t>
        <a:bodyPr/>
        <a:lstStyle/>
        <a:p>
          <a:endParaRPr lang="ru-RU"/>
        </a:p>
      </dgm:t>
    </dgm:pt>
    <dgm:pt modelId="{740E2113-6C8F-469D-B8D7-9C74D5C7BFAC}" type="sibTrans" cxnId="{D58C56EC-A564-4264-B748-563CDACA642F}">
      <dgm:prSet/>
      <dgm:spPr/>
      <dgm:t>
        <a:bodyPr/>
        <a:lstStyle/>
        <a:p>
          <a:endParaRPr lang="ru-RU"/>
        </a:p>
      </dgm:t>
    </dgm:pt>
    <dgm:pt modelId="{15E5AF0B-B1BF-4745-A0E9-5FA5B952D90F}">
      <dgm:prSet phldrT="[Текст]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uk-UA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7-9 клас </a:t>
          </a:r>
          <a:r>
            <a:rPr lang="uk-UA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- 3 години</a:t>
          </a:r>
          <a:endParaRPr lang="ru-RU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8092E218-8A7B-4821-B281-E45C776FC69E}" type="parTrans" cxnId="{812E87F1-9FB5-40A5-8129-507BA308ED46}">
      <dgm:prSet/>
      <dgm:spPr/>
      <dgm:t>
        <a:bodyPr/>
        <a:lstStyle/>
        <a:p>
          <a:endParaRPr lang="ru-RU"/>
        </a:p>
      </dgm:t>
    </dgm:pt>
    <dgm:pt modelId="{24B4E4D3-3972-4FC5-9520-8C847EEC264F}" type="sibTrans" cxnId="{812E87F1-9FB5-40A5-8129-507BA308ED46}">
      <dgm:prSet/>
      <dgm:spPr/>
      <dgm:t>
        <a:bodyPr/>
        <a:lstStyle/>
        <a:p>
          <a:endParaRPr lang="ru-RU"/>
        </a:p>
      </dgm:t>
    </dgm:pt>
    <dgm:pt modelId="{2E6DF3CD-994E-48E4-87F9-319F642D7B79}" type="pres">
      <dgm:prSet presAssocID="{F3282946-5543-422F-A6EB-A5632EBF5EA3}" presName="linearFlow" presStyleCnt="0">
        <dgm:presLayoutVars>
          <dgm:dir/>
          <dgm:resizeHandles val="exact"/>
        </dgm:presLayoutVars>
      </dgm:prSet>
      <dgm:spPr/>
    </dgm:pt>
    <dgm:pt modelId="{FA411181-CE64-4EE2-A265-7D40EF989765}" type="pres">
      <dgm:prSet presAssocID="{48694266-EA3A-4234-B3CF-8220F8B9C51E}" presName="composite" presStyleCnt="0"/>
      <dgm:spPr/>
    </dgm:pt>
    <dgm:pt modelId="{9AA99513-2A32-4C6F-B0C7-770D54C9652B}" type="pres">
      <dgm:prSet presAssocID="{48694266-EA3A-4234-B3CF-8220F8B9C51E}" presName="imgShp" presStyleLbl="fgImgPlace1" presStyleIdx="0" presStyleCnt="7" custLinFactNeighborX="-58" custLinFactNeighborY="-175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94E656D2-FC68-4759-9D1B-C60033E4F198}" type="pres">
      <dgm:prSet presAssocID="{48694266-EA3A-4234-B3CF-8220F8B9C51E}" presName="txShp" presStyleLbl="node1" presStyleIdx="0" presStyleCnt="7" custLinFactNeighborX="10624" custLinFactNeighborY="94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13A969-9782-4B16-BF3F-D95E8F508E88}" type="pres">
      <dgm:prSet presAssocID="{C08057E7-0680-4979-953D-07E5919AB9B3}" presName="spacing" presStyleCnt="0"/>
      <dgm:spPr/>
    </dgm:pt>
    <dgm:pt modelId="{8E7E7573-3298-4D12-8C68-A9B88239A29A}" type="pres">
      <dgm:prSet presAssocID="{3CD5583E-006C-4031-A7B3-18C64790D1C7}" presName="composite" presStyleCnt="0"/>
      <dgm:spPr/>
    </dgm:pt>
    <dgm:pt modelId="{AEBC55D3-84B3-4149-AAB3-DD3D7DC8A7FF}" type="pres">
      <dgm:prSet presAssocID="{3CD5583E-006C-4031-A7B3-18C64790D1C7}" presName="imgShp" presStyleLbl="fgImgPlace1" presStyleIdx="1" presStyleCnt="7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16ABCEC4-E923-40AA-929C-26B6D645F49B}" type="pres">
      <dgm:prSet presAssocID="{3CD5583E-006C-4031-A7B3-18C64790D1C7}" presName="txShp" presStyleLbl="node1" presStyleIdx="1" presStyleCnt="7" custLinFactNeighborX="10624" custLinFactNeighborY="-26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0D9642-9A70-4102-ABC3-49747E6F44C0}" type="pres">
      <dgm:prSet presAssocID="{FD441FFA-C7B3-48A3-A847-B4EA30AF3A9B}" presName="spacing" presStyleCnt="0"/>
      <dgm:spPr/>
    </dgm:pt>
    <dgm:pt modelId="{641EE69E-AF4A-4A4B-9FDB-9347A02A31DE}" type="pres">
      <dgm:prSet presAssocID="{7B57E5C8-5173-4DA3-ACE4-34E23FAF5439}" presName="composite" presStyleCnt="0"/>
      <dgm:spPr/>
    </dgm:pt>
    <dgm:pt modelId="{7D301F29-F15D-418F-A553-EFF7BAD349F6}" type="pres">
      <dgm:prSet presAssocID="{7B57E5C8-5173-4DA3-ACE4-34E23FAF5439}" presName="imgShp" presStyleLbl="fgImgPlace1" presStyleIdx="2" presStyleCnt="7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4B832184-FE76-4CF1-9AB5-C3EFE42D55B4}" type="pres">
      <dgm:prSet presAssocID="{7B57E5C8-5173-4DA3-ACE4-34E23FAF5439}" presName="txShp" presStyleLbl="node1" presStyleIdx="2" presStyleCnt="7" custLinFactNeighborX="10624" custLinFactNeighborY="-147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76D141-C6DF-46CB-9C2C-2B444E22271A}" type="pres">
      <dgm:prSet presAssocID="{73FB1E79-DCED-4FCD-947F-CEE3BC4075E6}" presName="spacing" presStyleCnt="0"/>
      <dgm:spPr/>
    </dgm:pt>
    <dgm:pt modelId="{15547A2B-8C1C-473D-8CC3-8F16B51C6BAB}" type="pres">
      <dgm:prSet presAssocID="{F1844B47-1A87-49DF-A946-A3A1D143FB4D}" presName="composite" presStyleCnt="0"/>
      <dgm:spPr/>
    </dgm:pt>
    <dgm:pt modelId="{49683E0E-8A81-4EAB-9780-148FA8811FCA}" type="pres">
      <dgm:prSet presAssocID="{F1844B47-1A87-49DF-A946-A3A1D143FB4D}" presName="imgShp" presStyleLbl="fgImgPlace1" presStyleIdx="3" presStyleCnt="7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33B5E85D-62DA-408A-9D52-65A4A67C9618}" type="pres">
      <dgm:prSet presAssocID="{F1844B47-1A87-49DF-A946-A3A1D143FB4D}" presName="txShp" presStyleLbl="node1" presStyleIdx="3" presStyleCnt="7" custLinFactNeighborX="10624" custLinFactNeighborY="-267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1B349B-B844-49C4-902F-CFEE3F5E1719}" type="pres">
      <dgm:prSet presAssocID="{B497B00F-E6ED-4D10-B438-1358CD8C1320}" presName="spacing" presStyleCnt="0"/>
      <dgm:spPr/>
    </dgm:pt>
    <dgm:pt modelId="{097E83F4-4479-4D11-A41F-0372651BC947}" type="pres">
      <dgm:prSet presAssocID="{322BF8F3-E53B-437D-8B3F-ADF820AFB24B}" presName="composite" presStyleCnt="0"/>
      <dgm:spPr/>
    </dgm:pt>
    <dgm:pt modelId="{549647A0-0066-4F31-B02F-438568B2548C}" type="pres">
      <dgm:prSet presAssocID="{322BF8F3-E53B-437D-8B3F-ADF820AFB24B}" presName="imgShp" presStyleLbl="fgImgPlace1" presStyleIdx="4" presStyleCnt="7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A84667DA-974F-4A7A-94EA-2BE8E3545F1B}" type="pres">
      <dgm:prSet presAssocID="{322BF8F3-E53B-437D-8B3F-ADF820AFB24B}" presName="txShp" presStyleLbl="node1" presStyleIdx="4" presStyleCnt="7" custLinFactNeighborX="10624" custLinFactNeighborY="-126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DA0F62-BCB2-4BE2-9163-D19618BEF9E6}" type="pres">
      <dgm:prSet presAssocID="{34F8FCF8-60DE-4AD0-A062-8EB0755BF543}" presName="spacing" presStyleCnt="0"/>
      <dgm:spPr/>
    </dgm:pt>
    <dgm:pt modelId="{53129BB8-404E-4D48-A9B2-70E4D37B82F6}" type="pres">
      <dgm:prSet presAssocID="{15E5AF0B-B1BF-4745-A0E9-5FA5B952D90F}" presName="composite" presStyleCnt="0"/>
      <dgm:spPr/>
    </dgm:pt>
    <dgm:pt modelId="{16D51EAB-709B-435B-96F6-DD5C8F547914}" type="pres">
      <dgm:prSet presAssocID="{15E5AF0B-B1BF-4745-A0E9-5FA5B952D90F}" presName="imgShp" presStyleLbl="fgImgPlace1" presStyleIdx="5" presStyleCnt="7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</dgm:pt>
    <dgm:pt modelId="{7C2D3AA8-37D8-4756-96DE-380C98CD5A4B}" type="pres">
      <dgm:prSet presAssocID="{15E5AF0B-B1BF-4745-A0E9-5FA5B952D90F}" presName="txShp" presStyleLbl="node1" presStyleIdx="5" presStyleCnt="7" custLinFactNeighborX="10624" custLinFactNeighborY="-116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51282B-FE3C-45CC-B061-F370361D8D7C}" type="pres">
      <dgm:prSet presAssocID="{24B4E4D3-3972-4FC5-9520-8C847EEC264F}" presName="spacing" presStyleCnt="0"/>
      <dgm:spPr/>
    </dgm:pt>
    <dgm:pt modelId="{E79C06A3-F01F-4F75-9CA0-1B22CF716AF1}" type="pres">
      <dgm:prSet presAssocID="{FBDC4505-E0A8-44CE-9810-9F129CEB43B9}" presName="composite" presStyleCnt="0"/>
      <dgm:spPr/>
    </dgm:pt>
    <dgm:pt modelId="{A1FB703E-D6DC-4202-B528-F234706CB9B7}" type="pres">
      <dgm:prSet presAssocID="{FBDC4505-E0A8-44CE-9810-9F129CEB43B9}" presName="imgShp" presStyleLbl="fgImgPlace1" presStyleIdx="6" presStyleCnt="7"/>
      <dgm:spPr>
        <a:blipFill rotWithShape="0">
          <a:blip xmlns:r="http://schemas.openxmlformats.org/officeDocument/2006/relationships" r:embed="rId7"/>
          <a:stretch>
            <a:fillRect/>
          </a:stretch>
        </a:blipFill>
      </dgm:spPr>
    </dgm:pt>
    <dgm:pt modelId="{7929624F-4291-4796-9E59-5D3D97F7FAD0}" type="pres">
      <dgm:prSet presAssocID="{FBDC4505-E0A8-44CE-9810-9F129CEB43B9}" presName="txShp" presStyleLbl="node1" presStyleIdx="6" presStyleCnt="7" custLinFactNeighborX="10624" custLinFactNeighborY="-106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FD40F53-F628-4DDA-B3FA-0DC7C1FBA0BF}" type="presOf" srcId="{322BF8F3-E53B-437D-8B3F-ADF820AFB24B}" destId="{A84667DA-974F-4A7A-94EA-2BE8E3545F1B}" srcOrd="0" destOrd="0" presId="urn:microsoft.com/office/officeart/2005/8/layout/vList3"/>
    <dgm:cxn modelId="{4021235E-CE6A-4A5A-BB11-21A31F8C935D}" type="presOf" srcId="{15E5AF0B-B1BF-4745-A0E9-5FA5B952D90F}" destId="{7C2D3AA8-37D8-4756-96DE-380C98CD5A4B}" srcOrd="0" destOrd="0" presId="urn:microsoft.com/office/officeart/2005/8/layout/vList3"/>
    <dgm:cxn modelId="{812E87F1-9FB5-40A5-8129-507BA308ED46}" srcId="{F3282946-5543-422F-A6EB-A5632EBF5EA3}" destId="{15E5AF0B-B1BF-4745-A0E9-5FA5B952D90F}" srcOrd="5" destOrd="0" parTransId="{8092E218-8A7B-4821-B281-E45C776FC69E}" sibTransId="{24B4E4D3-3972-4FC5-9520-8C847EEC264F}"/>
    <dgm:cxn modelId="{16260449-4113-49FA-856A-8FD1EF136489}" type="presOf" srcId="{F1844B47-1A87-49DF-A946-A3A1D143FB4D}" destId="{33B5E85D-62DA-408A-9D52-65A4A67C9618}" srcOrd="0" destOrd="0" presId="urn:microsoft.com/office/officeart/2005/8/layout/vList3"/>
    <dgm:cxn modelId="{C45285B2-607B-49A5-B3DD-588568C91136}" srcId="{F3282946-5543-422F-A6EB-A5632EBF5EA3}" destId="{48694266-EA3A-4234-B3CF-8220F8B9C51E}" srcOrd="0" destOrd="0" parTransId="{F9534A2B-018B-4108-8998-87F78CD09034}" sibTransId="{C08057E7-0680-4979-953D-07E5919AB9B3}"/>
    <dgm:cxn modelId="{36993BED-3C7D-4BCE-A957-9FFE274A5669}" type="presOf" srcId="{7B57E5C8-5173-4DA3-ACE4-34E23FAF5439}" destId="{4B832184-FE76-4CF1-9AB5-C3EFE42D55B4}" srcOrd="0" destOrd="0" presId="urn:microsoft.com/office/officeart/2005/8/layout/vList3"/>
    <dgm:cxn modelId="{AA7AA67D-084F-4803-B894-0624F07C47BD}" type="presOf" srcId="{3CD5583E-006C-4031-A7B3-18C64790D1C7}" destId="{16ABCEC4-E923-40AA-929C-26B6D645F49B}" srcOrd="0" destOrd="0" presId="urn:microsoft.com/office/officeart/2005/8/layout/vList3"/>
    <dgm:cxn modelId="{6CDF8729-C0AB-4147-8C46-40478BF9584B}" type="presOf" srcId="{48694266-EA3A-4234-B3CF-8220F8B9C51E}" destId="{94E656D2-FC68-4759-9D1B-C60033E4F198}" srcOrd="0" destOrd="0" presId="urn:microsoft.com/office/officeart/2005/8/layout/vList3"/>
    <dgm:cxn modelId="{FC1F9039-2CE6-4386-BD77-A316C97E95D4}" srcId="{F3282946-5543-422F-A6EB-A5632EBF5EA3}" destId="{7B57E5C8-5173-4DA3-ACE4-34E23FAF5439}" srcOrd="2" destOrd="0" parTransId="{63D9E09A-DEF6-4959-ADE5-4BE114F4B255}" sibTransId="{73FB1E79-DCED-4FCD-947F-CEE3BC4075E6}"/>
    <dgm:cxn modelId="{60DAE060-0BDB-4956-AA64-A6C3FD53E6CD}" srcId="{F3282946-5543-422F-A6EB-A5632EBF5EA3}" destId="{322BF8F3-E53B-437D-8B3F-ADF820AFB24B}" srcOrd="4" destOrd="0" parTransId="{92C50052-4539-42D6-8963-9D3318A69332}" sibTransId="{34F8FCF8-60DE-4AD0-A062-8EB0755BF543}"/>
    <dgm:cxn modelId="{03FDEF1D-55E1-42B7-A94A-5922CE2007C8}" type="presOf" srcId="{F3282946-5543-422F-A6EB-A5632EBF5EA3}" destId="{2E6DF3CD-994E-48E4-87F9-319F642D7B79}" srcOrd="0" destOrd="0" presId="urn:microsoft.com/office/officeart/2005/8/layout/vList3"/>
    <dgm:cxn modelId="{BDEEAC5F-FE46-40D4-A387-A60BFE12AE88}" srcId="{F3282946-5543-422F-A6EB-A5632EBF5EA3}" destId="{3CD5583E-006C-4031-A7B3-18C64790D1C7}" srcOrd="1" destOrd="0" parTransId="{C1E8155D-6CCE-4FDC-92BB-7F26933EE2A1}" sibTransId="{FD441FFA-C7B3-48A3-A847-B4EA30AF3A9B}"/>
    <dgm:cxn modelId="{D58C56EC-A564-4264-B748-563CDACA642F}" srcId="{F3282946-5543-422F-A6EB-A5632EBF5EA3}" destId="{FBDC4505-E0A8-44CE-9810-9F129CEB43B9}" srcOrd="6" destOrd="0" parTransId="{ACF4FE58-AB77-4661-90D4-6D5A37F57394}" sibTransId="{740E2113-6C8F-469D-B8D7-9C74D5C7BFAC}"/>
    <dgm:cxn modelId="{D2E0BC37-4B5A-4BFF-B2A1-4E81BA5BBB4B}" type="presOf" srcId="{FBDC4505-E0A8-44CE-9810-9F129CEB43B9}" destId="{7929624F-4291-4796-9E59-5D3D97F7FAD0}" srcOrd="0" destOrd="0" presId="urn:microsoft.com/office/officeart/2005/8/layout/vList3"/>
    <dgm:cxn modelId="{E4C43533-17E6-41D0-AA63-EDF7340F0940}" srcId="{F3282946-5543-422F-A6EB-A5632EBF5EA3}" destId="{F1844B47-1A87-49DF-A946-A3A1D143FB4D}" srcOrd="3" destOrd="0" parTransId="{23D27416-E359-4303-ACBE-100833FDD29B}" sibTransId="{B497B00F-E6ED-4D10-B438-1358CD8C1320}"/>
    <dgm:cxn modelId="{4AE0F0AD-A46F-466E-8108-2EC27B9509DE}" type="presParOf" srcId="{2E6DF3CD-994E-48E4-87F9-319F642D7B79}" destId="{FA411181-CE64-4EE2-A265-7D40EF989765}" srcOrd="0" destOrd="0" presId="urn:microsoft.com/office/officeart/2005/8/layout/vList3"/>
    <dgm:cxn modelId="{AC1DA1B2-88C4-457A-A6A3-D0ABEA21A6BA}" type="presParOf" srcId="{FA411181-CE64-4EE2-A265-7D40EF989765}" destId="{9AA99513-2A32-4C6F-B0C7-770D54C9652B}" srcOrd="0" destOrd="0" presId="urn:microsoft.com/office/officeart/2005/8/layout/vList3"/>
    <dgm:cxn modelId="{F1AD35AD-E3FE-490C-97FC-F7BE2AB03E75}" type="presParOf" srcId="{FA411181-CE64-4EE2-A265-7D40EF989765}" destId="{94E656D2-FC68-4759-9D1B-C60033E4F198}" srcOrd="1" destOrd="0" presId="urn:microsoft.com/office/officeart/2005/8/layout/vList3"/>
    <dgm:cxn modelId="{9DFDB20C-058F-4F78-B1DD-61AE7A1CC811}" type="presParOf" srcId="{2E6DF3CD-994E-48E4-87F9-319F642D7B79}" destId="{9913A969-9782-4B16-BF3F-D95E8F508E88}" srcOrd="1" destOrd="0" presId="urn:microsoft.com/office/officeart/2005/8/layout/vList3"/>
    <dgm:cxn modelId="{FEFBA7B7-4CF9-4E9F-A5BB-B50B70C707D8}" type="presParOf" srcId="{2E6DF3CD-994E-48E4-87F9-319F642D7B79}" destId="{8E7E7573-3298-4D12-8C68-A9B88239A29A}" srcOrd="2" destOrd="0" presId="urn:microsoft.com/office/officeart/2005/8/layout/vList3"/>
    <dgm:cxn modelId="{7EBE0487-9118-4B30-82E4-894C859C8E04}" type="presParOf" srcId="{8E7E7573-3298-4D12-8C68-A9B88239A29A}" destId="{AEBC55D3-84B3-4149-AAB3-DD3D7DC8A7FF}" srcOrd="0" destOrd="0" presId="urn:microsoft.com/office/officeart/2005/8/layout/vList3"/>
    <dgm:cxn modelId="{8FD2C7C4-71BC-4E8D-B9C2-22EDB50E3E26}" type="presParOf" srcId="{8E7E7573-3298-4D12-8C68-A9B88239A29A}" destId="{16ABCEC4-E923-40AA-929C-26B6D645F49B}" srcOrd="1" destOrd="0" presId="urn:microsoft.com/office/officeart/2005/8/layout/vList3"/>
    <dgm:cxn modelId="{20FC03BD-06F2-4BC3-A701-F001F56F2452}" type="presParOf" srcId="{2E6DF3CD-994E-48E4-87F9-319F642D7B79}" destId="{790D9642-9A70-4102-ABC3-49747E6F44C0}" srcOrd="3" destOrd="0" presId="urn:microsoft.com/office/officeart/2005/8/layout/vList3"/>
    <dgm:cxn modelId="{01D814D7-4565-4C96-9F52-9D071881B67E}" type="presParOf" srcId="{2E6DF3CD-994E-48E4-87F9-319F642D7B79}" destId="{641EE69E-AF4A-4A4B-9FDB-9347A02A31DE}" srcOrd="4" destOrd="0" presId="urn:microsoft.com/office/officeart/2005/8/layout/vList3"/>
    <dgm:cxn modelId="{BEF1BC6C-346A-411C-8870-A171DE8D8C13}" type="presParOf" srcId="{641EE69E-AF4A-4A4B-9FDB-9347A02A31DE}" destId="{7D301F29-F15D-418F-A553-EFF7BAD349F6}" srcOrd="0" destOrd="0" presId="urn:microsoft.com/office/officeart/2005/8/layout/vList3"/>
    <dgm:cxn modelId="{0711315D-70A6-4F6C-BAB7-1678BEECF6AC}" type="presParOf" srcId="{641EE69E-AF4A-4A4B-9FDB-9347A02A31DE}" destId="{4B832184-FE76-4CF1-9AB5-C3EFE42D55B4}" srcOrd="1" destOrd="0" presId="urn:microsoft.com/office/officeart/2005/8/layout/vList3"/>
    <dgm:cxn modelId="{58270123-B20E-4F84-8B93-CBA39CEEBC95}" type="presParOf" srcId="{2E6DF3CD-994E-48E4-87F9-319F642D7B79}" destId="{D676D141-C6DF-46CB-9C2C-2B444E22271A}" srcOrd="5" destOrd="0" presId="urn:microsoft.com/office/officeart/2005/8/layout/vList3"/>
    <dgm:cxn modelId="{AE42D2FB-F122-4106-86B0-1A7BBA5DFCFB}" type="presParOf" srcId="{2E6DF3CD-994E-48E4-87F9-319F642D7B79}" destId="{15547A2B-8C1C-473D-8CC3-8F16B51C6BAB}" srcOrd="6" destOrd="0" presId="urn:microsoft.com/office/officeart/2005/8/layout/vList3"/>
    <dgm:cxn modelId="{C4042E98-1F3A-467A-A646-005654853B18}" type="presParOf" srcId="{15547A2B-8C1C-473D-8CC3-8F16B51C6BAB}" destId="{49683E0E-8A81-4EAB-9780-148FA8811FCA}" srcOrd="0" destOrd="0" presId="urn:microsoft.com/office/officeart/2005/8/layout/vList3"/>
    <dgm:cxn modelId="{4074BDA2-411F-47A5-805C-011C851A892E}" type="presParOf" srcId="{15547A2B-8C1C-473D-8CC3-8F16B51C6BAB}" destId="{33B5E85D-62DA-408A-9D52-65A4A67C9618}" srcOrd="1" destOrd="0" presId="urn:microsoft.com/office/officeart/2005/8/layout/vList3"/>
    <dgm:cxn modelId="{5F3CB5FF-68D1-4A8C-B751-232FCDD3935F}" type="presParOf" srcId="{2E6DF3CD-994E-48E4-87F9-319F642D7B79}" destId="{AE1B349B-B844-49C4-902F-CFEE3F5E1719}" srcOrd="7" destOrd="0" presId="urn:microsoft.com/office/officeart/2005/8/layout/vList3"/>
    <dgm:cxn modelId="{8F809351-33A6-42D0-94FA-B348D5DED06E}" type="presParOf" srcId="{2E6DF3CD-994E-48E4-87F9-319F642D7B79}" destId="{097E83F4-4479-4D11-A41F-0372651BC947}" srcOrd="8" destOrd="0" presId="urn:microsoft.com/office/officeart/2005/8/layout/vList3"/>
    <dgm:cxn modelId="{FC5E3F3D-3331-4D11-B57E-B78E9E92C426}" type="presParOf" srcId="{097E83F4-4479-4D11-A41F-0372651BC947}" destId="{549647A0-0066-4F31-B02F-438568B2548C}" srcOrd="0" destOrd="0" presId="urn:microsoft.com/office/officeart/2005/8/layout/vList3"/>
    <dgm:cxn modelId="{97C2AA78-1300-4399-815D-1B3063F2604A}" type="presParOf" srcId="{097E83F4-4479-4D11-A41F-0372651BC947}" destId="{A84667DA-974F-4A7A-94EA-2BE8E3545F1B}" srcOrd="1" destOrd="0" presId="urn:microsoft.com/office/officeart/2005/8/layout/vList3"/>
    <dgm:cxn modelId="{253F8995-4795-40D1-ACCD-50EAF1661581}" type="presParOf" srcId="{2E6DF3CD-994E-48E4-87F9-319F642D7B79}" destId="{53DA0F62-BCB2-4BE2-9163-D19618BEF9E6}" srcOrd="9" destOrd="0" presId="urn:microsoft.com/office/officeart/2005/8/layout/vList3"/>
    <dgm:cxn modelId="{0929F5AB-F17C-46C0-8D10-FE333C42B30C}" type="presParOf" srcId="{2E6DF3CD-994E-48E4-87F9-319F642D7B79}" destId="{53129BB8-404E-4D48-A9B2-70E4D37B82F6}" srcOrd="10" destOrd="0" presId="urn:microsoft.com/office/officeart/2005/8/layout/vList3"/>
    <dgm:cxn modelId="{50CDD0C0-4DB9-452E-8744-A53320156E78}" type="presParOf" srcId="{53129BB8-404E-4D48-A9B2-70E4D37B82F6}" destId="{16D51EAB-709B-435B-96F6-DD5C8F547914}" srcOrd="0" destOrd="0" presId="urn:microsoft.com/office/officeart/2005/8/layout/vList3"/>
    <dgm:cxn modelId="{DF718D5D-2B65-47CC-BAE4-58DD6E393340}" type="presParOf" srcId="{53129BB8-404E-4D48-A9B2-70E4D37B82F6}" destId="{7C2D3AA8-37D8-4756-96DE-380C98CD5A4B}" srcOrd="1" destOrd="0" presId="urn:microsoft.com/office/officeart/2005/8/layout/vList3"/>
    <dgm:cxn modelId="{9163E8AA-F6E6-4EBE-ACE5-4F7BDD80D248}" type="presParOf" srcId="{2E6DF3CD-994E-48E4-87F9-319F642D7B79}" destId="{0851282B-FE3C-45CC-B061-F370361D8D7C}" srcOrd="11" destOrd="0" presId="urn:microsoft.com/office/officeart/2005/8/layout/vList3"/>
    <dgm:cxn modelId="{4F87D592-3573-46D4-AE32-E20582155DDE}" type="presParOf" srcId="{2E6DF3CD-994E-48E4-87F9-319F642D7B79}" destId="{E79C06A3-F01F-4F75-9CA0-1B22CF716AF1}" srcOrd="12" destOrd="0" presId="urn:microsoft.com/office/officeart/2005/8/layout/vList3"/>
    <dgm:cxn modelId="{0A4E1DAC-F88E-441C-9F34-79C0EF938D78}" type="presParOf" srcId="{E79C06A3-F01F-4F75-9CA0-1B22CF716AF1}" destId="{A1FB703E-D6DC-4202-B528-F234706CB9B7}" srcOrd="0" destOrd="0" presId="urn:microsoft.com/office/officeart/2005/8/layout/vList3"/>
    <dgm:cxn modelId="{EDB3735D-3603-4EFF-B666-41A9D67B11E3}" type="presParOf" srcId="{E79C06A3-F01F-4F75-9CA0-1B22CF716AF1}" destId="{7929624F-4291-4796-9E59-5D3D97F7FAD0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3F4E0C0-E56A-404D-87A6-BD2D4AD1739F}" type="doc">
      <dgm:prSet loTypeId="urn:microsoft.com/office/officeart/2005/8/layout/vList2" loCatId="list" qsTypeId="urn:microsoft.com/office/officeart/2005/8/quickstyle/simple5" qsCatId="simple" csTypeId="urn:microsoft.com/office/officeart/2005/8/colors/colorful2" csCatId="colorful" phldr="1"/>
      <dgm:spPr/>
    </dgm:pt>
    <dgm:pt modelId="{4435A94A-F00B-4F47-9B0E-A29FAAD7B485}">
      <dgm:prSet phldrT="[Текст]"/>
      <dgm:spPr/>
      <dgm:t>
        <a:bodyPr/>
        <a:lstStyle/>
        <a:p>
          <a:r>
            <a:rPr lang="uk-UA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Підготувати учнів до засвоєння нового матеріалу</a:t>
          </a:r>
          <a:endParaRPr lang="uk-UA" b="1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41E98CEA-0193-445E-9C54-AA499909768D}" type="parTrans" cxnId="{D53A5432-C34A-49B4-AD51-DB3A21262D98}">
      <dgm:prSet/>
      <dgm:spPr/>
      <dgm:t>
        <a:bodyPr/>
        <a:lstStyle/>
        <a:p>
          <a:endParaRPr lang="uk-UA"/>
        </a:p>
      </dgm:t>
    </dgm:pt>
    <dgm:pt modelId="{5227EE5A-5318-493B-B338-8293CD1F4134}" type="sibTrans" cxnId="{D53A5432-C34A-49B4-AD51-DB3A21262D98}">
      <dgm:prSet/>
      <dgm:spPr/>
      <dgm:t>
        <a:bodyPr/>
        <a:lstStyle/>
        <a:p>
          <a:endParaRPr lang="uk-UA"/>
        </a:p>
      </dgm:t>
    </dgm:pt>
    <dgm:pt modelId="{30DC09A1-9DC7-451B-9A57-8241D646F433}">
      <dgm:prSet phldrT="[Текст]" custT="1"/>
      <dgm:spPr/>
      <dgm:t>
        <a:bodyPr/>
        <a:lstStyle/>
        <a:p>
          <a:r>
            <a:rPr lang="uk-UA" sz="1600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Самоконтроль знань(перевірка ЗУНів як в стандартних,так і в нових)</a:t>
          </a:r>
          <a:endParaRPr lang="uk-UA" sz="1600" b="1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D41BF930-9AD0-43A5-A0E1-BE591B819FC2}" type="parTrans" cxnId="{7DF3B72F-B0F0-40D6-BB5B-2A34E52F121B}">
      <dgm:prSet/>
      <dgm:spPr/>
      <dgm:t>
        <a:bodyPr/>
        <a:lstStyle/>
        <a:p>
          <a:endParaRPr lang="uk-UA"/>
        </a:p>
      </dgm:t>
    </dgm:pt>
    <dgm:pt modelId="{823F2171-2D3C-49BF-B84D-E1F4B02C97B2}" type="sibTrans" cxnId="{7DF3B72F-B0F0-40D6-BB5B-2A34E52F121B}">
      <dgm:prSet/>
      <dgm:spPr/>
      <dgm:t>
        <a:bodyPr/>
        <a:lstStyle/>
        <a:p>
          <a:endParaRPr lang="uk-UA"/>
        </a:p>
      </dgm:t>
    </dgm:pt>
    <dgm:pt modelId="{02075015-993D-4488-B06C-83ECF18256ED}">
      <dgm:prSet phldrT="[Текст]"/>
      <dgm:spPr/>
      <dgm:t>
        <a:bodyPr/>
        <a:lstStyle/>
        <a:p>
          <a:r>
            <a:rPr lang="uk-UA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Вчити застосовувати набуті знання на практиці</a:t>
          </a:r>
          <a:endParaRPr lang="uk-UA" b="1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CCC8D77F-5A62-47C8-9223-E0334A26F312}" type="parTrans" cxnId="{1D7AB552-4CD9-4243-AD4F-B2F209E2D845}">
      <dgm:prSet/>
      <dgm:spPr/>
      <dgm:t>
        <a:bodyPr/>
        <a:lstStyle/>
        <a:p>
          <a:endParaRPr lang="uk-UA"/>
        </a:p>
      </dgm:t>
    </dgm:pt>
    <dgm:pt modelId="{37F7DBD5-7E5A-4A3C-8598-FA8EEC057AAB}" type="sibTrans" cxnId="{1D7AB552-4CD9-4243-AD4F-B2F209E2D845}">
      <dgm:prSet/>
      <dgm:spPr/>
      <dgm:t>
        <a:bodyPr/>
        <a:lstStyle/>
        <a:p>
          <a:endParaRPr lang="uk-UA"/>
        </a:p>
      </dgm:t>
    </dgm:pt>
    <dgm:pt modelId="{03182294-F815-4490-B5D4-DE8C9D974A21}">
      <dgm:prSet phldrT="[Текст]" custT="1"/>
      <dgm:spPr/>
      <dgm:t>
        <a:bodyPr/>
        <a:lstStyle/>
        <a:p>
          <a:r>
            <a:rPr lang="uk-UA" sz="1400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Сформувати вміння узагальнювати знання,використовувати їх в нестандартній ситуації</a:t>
          </a:r>
          <a:endParaRPr lang="uk-UA" sz="1400" b="1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3634C170-06D5-45E3-AB5B-A5107E4EB14E}" type="sibTrans" cxnId="{3D41AD20-52A9-4BD4-A481-6831CAC40C3D}">
      <dgm:prSet/>
      <dgm:spPr/>
      <dgm:t>
        <a:bodyPr/>
        <a:lstStyle/>
        <a:p>
          <a:endParaRPr lang="uk-UA"/>
        </a:p>
      </dgm:t>
    </dgm:pt>
    <dgm:pt modelId="{175D6AE2-BAE1-43F0-BC40-6404E7781AC4}" type="parTrans" cxnId="{3D41AD20-52A9-4BD4-A481-6831CAC40C3D}">
      <dgm:prSet/>
      <dgm:spPr/>
      <dgm:t>
        <a:bodyPr/>
        <a:lstStyle/>
        <a:p>
          <a:endParaRPr lang="uk-UA"/>
        </a:p>
      </dgm:t>
    </dgm:pt>
    <dgm:pt modelId="{A46DC893-A5E1-4A84-967B-A82051CAD525}">
      <dgm:prSet phldrT="[Текст]"/>
      <dgm:spPr/>
      <dgm:t>
        <a:bodyPr/>
        <a:lstStyle/>
        <a:p>
          <a:r>
            <a:rPr lang="uk-UA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Систематизувати знання учнів</a:t>
          </a:r>
          <a:endParaRPr lang="uk-UA" b="1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0E5C88F1-5004-4350-AAAA-79283FF6F031}" type="sibTrans" cxnId="{16A2F232-A54E-405E-9766-4C298C862809}">
      <dgm:prSet/>
      <dgm:spPr/>
      <dgm:t>
        <a:bodyPr/>
        <a:lstStyle/>
        <a:p>
          <a:endParaRPr lang="uk-UA"/>
        </a:p>
      </dgm:t>
    </dgm:pt>
    <dgm:pt modelId="{6FF7E2F0-1C96-41E4-8B19-29F9F06B193B}" type="parTrans" cxnId="{16A2F232-A54E-405E-9766-4C298C862809}">
      <dgm:prSet/>
      <dgm:spPr/>
      <dgm:t>
        <a:bodyPr/>
        <a:lstStyle/>
        <a:p>
          <a:endParaRPr lang="uk-UA"/>
        </a:p>
      </dgm:t>
    </dgm:pt>
    <dgm:pt modelId="{EB73A4B7-4461-446F-99E3-8A0C613A5573}">
      <dgm:prSet phldrT="[Текст]"/>
      <dgm:spPr/>
      <dgm:t>
        <a:bodyPr/>
        <a:lstStyle/>
        <a:p>
          <a:r>
            <a:rPr lang="uk-UA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Формувати самостійність у навчально-пізнавальній діяльності</a:t>
          </a:r>
          <a:endParaRPr lang="uk-UA" b="1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54D26CBA-E3AD-4790-B3EE-1AE3AEC0C2FC}" type="parTrans" cxnId="{A0C9BC99-A2CA-4EA0-93F0-76124D710114}">
      <dgm:prSet/>
      <dgm:spPr/>
      <dgm:t>
        <a:bodyPr/>
        <a:lstStyle/>
        <a:p>
          <a:endParaRPr lang="uk-UA"/>
        </a:p>
      </dgm:t>
    </dgm:pt>
    <dgm:pt modelId="{727E0080-7CDF-41A1-BED6-643BA38B0581}" type="sibTrans" cxnId="{A0C9BC99-A2CA-4EA0-93F0-76124D710114}">
      <dgm:prSet/>
      <dgm:spPr/>
      <dgm:t>
        <a:bodyPr/>
        <a:lstStyle/>
        <a:p>
          <a:endParaRPr lang="uk-UA"/>
        </a:p>
      </dgm:t>
    </dgm:pt>
    <dgm:pt modelId="{1A39F2EB-AA6A-475C-81FD-4FDAD1FB7CCC}" type="pres">
      <dgm:prSet presAssocID="{83F4E0C0-E56A-404D-87A6-BD2D4AD1739F}" presName="linear" presStyleCnt="0">
        <dgm:presLayoutVars>
          <dgm:animLvl val="lvl"/>
          <dgm:resizeHandles val="exact"/>
        </dgm:presLayoutVars>
      </dgm:prSet>
      <dgm:spPr/>
    </dgm:pt>
    <dgm:pt modelId="{3CB19950-DD15-425F-BAAB-4F98C652FDB1}" type="pres">
      <dgm:prSet presAssocID="{4435A94A-F00B-4F47-9B0E-A29FAAD7B485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28ACA42-B60F-4C74-BC50-E3E423DDE503}" type="pres">
      <dgm:prSet presAssocID="{5227EE5A-5318-493B-B338-8293CD1F4134}" presName="spacer" presStyleCnt="0"/>
      <dgm:spPr/>
    </dgm:pt>
    <dgm:pt modelId="{B8865089-8117-4842-8064-4CD496D58396}" type="pres">
      <dgm:prSet presAssocID="{A46DC893-A5E1-4A84-967B-A82051CAD525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FFC1110-303E-457D-B9EC-A122158D35D2}" type="pres">
      <dgm:prSet presAssocID="{0E5C88F1-5004-4350-AAAA-79283FF6F031}" presName="spacer" presStyleCnt="0"/>
      <dgm:spPr/>
    </dgm:pt>
    <dgm:pt modelId="{02A1E172-B558-4014-9475-B4AC0ED73042}" type="pres">
      <dgm:prSet presAssocID="{03182294-F815-4490-B5D4-DE8C9D974A21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9561D4C-4A56-4ECB-82B2-F433E85CD136}" type="pres">
      <dgm:prSet presAssocID="{3634C170-06D5-45E3-AB5B-A5107E4EB14E}" presName="spacer" presStyleCnt="0"/>
      <dgm:spPr/>
    </dgm:pt>
    <dgm:pt modelId="{AF29999E-AAD3-464F-B385-8787516BA297}" type="pres">
      <dgm:prSet presAssocID="{02075015-993D-4488-B06C-83ECF18256ED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FD4A150-CCC2-480E-B547-41384B093E03}" type="pres">
      <dgm:prSet presAssocID="{37F7DBD5-7E5A-4A3C-8598-FA8EEC057AAB}" presName="spacer" presStyleCnt="0"/>
      <dgm:spPr/>
    </dgm:pt>
    <dgm:pt modelId="{65C8102D-AF59-4A18-BA4C-B9047CF691C3}" type="pres">
      <dgm:prSet presAssocID="{EB73A4B7-4461-446F-99E3-8A0C613A5573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1EF1AC1-BE56-4402-95AE-0C9001CAE970}" type="pres">
      <dgm:prSet presAssocID="{727E0080-7CDF-41A1-BED6-643BA38B0581}" presName="spacer" presStyleCnt="0"/>
      <dgm:spPr/>
    </dgm:pt>
    <dgm:pt modelId="{6E899D35-1589-4D48-85DA-B5D2CA03CE4E}" type="pres">
      <dgm:prSet presAssocID="{30DC09A1-9DC7-451B-9A57-8241D646F433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3D41AD20-52A9-4BD4-A481-6831CAC40C3D}" srcId="{83F4E0C0-E56A-404D-87A6-BD2D4AD1739F}" destId="{03182294-F815-4490-B5D4-DE8C9D974A21}" srcOrd="2" destOrd="0" parTransId="{175D6AE2-BAE1-43F0-BC40-6404E7781AC4}" sibTransId="{3634C170-06D5-45E3-AB5B-A5107E4EB14E}"/>
    <dgm:cxn modelId="{BF43B980-AFB8-40DC-BAE9-D08E5601AA19}" type="presOf" srcId="{A46DC893-A5E1-4A84-967B-A82051CAD525}" destId="{B8865089-8117-4842-8064-4CD496D58396}" srcOrd="0" destOrd="0" presId="urn:microsoft.com/office/officeart/2005/8/layout/vList2"/>
    <dgm:cxn modelId="{D825E3AF-057F-40FB-8E52-3A9C20965832}" type="presOf" srcId="{83F4E0C0-E56A-404D-87A6-BD2D4AD1739F}" destId="{1A39F2EB-AA6A-475C-81FD-4FDAD1FB7CCC}" srcOrd="0" destOrd="0" presId="urn:microsoft.com/office/officeart/2005/8/layout/vList2"/>
    <dgm:cxn modelId="{2ED023D9-A757-42CD-84CD-2C61A2269E5D}" type="presOf" srcId="{03182294-F815-4490-B5D4-DE8C9D974A21}" destId="{02A1E172-B558-4014-9475-B4AC0ED73042}" srcOrd="0" destOrd="0" presId="urn:microsoft.com/office/officeart/2005/8/layout/vList2"/>
    <dgm:cxn modelId="{7026095A-28EB-438C-95E3-14400EAE918C}" type="presOf" srcId="{EB73A4B7-4461-446F-99E3-8A0C613A5573}" destId="{65C8102D-AF59-4A18-BA4C-B9047CF691C3}" srcOrd="0" destOrd="0" presId="urn:microsoft.com/office/officeart/2005/8/layout/vList2"/>
    <dgm:cxn modelId="{A0C9BC99-A2CA-4EA0-93F0-76124D710114}" srcId="{83F4E0C0-E56A-404D-87A6-BD2D4AD1739F}" destId="{EB73A4B7-4461-446F-99E3-8A0C613A5573}" srcOrd="4" destOrd="0" parTransId="{54D26CBA-E3AD-4790-B3EE-1AE3AEC0C2FC}" sibTransId="{727E0080-7CDF-41A1-BED6-643BA38B0581}"/>
    <dgm:cxn modelId="{A7A0B594-80F5-4C82-ABD0-C4C7A5ABA4E6}" type="presOf" srcId="{30DC09A1-9DC7-451B-9A57-8241D646F433}" destId="{6E899D35-1589-4D48-85DA-B5D2CA03CE4E}" srcOrd="0" destOrd="0" presId="urn:microsoft.com/office/officeart/2005/8/layout/vList2"/>
    <dgm:cxn modelId="{7DF3B72F-B0F0-40D6-BB5B-2A34E52F121B}" srcId="{83F4E0C0-E56A-404D-87A6-BD2D4AD1739F}" destId="{30DC09A1-9DC7-451B-9A57-8241D646F433}" srcOrd="5" destOrd="0" parTransId="{D41BF930-9AD0-43A5-A0E1-BE591B819FC2}" sibTransId="{823F2171-2D3C-49BF-B84D-E1F4B02C97B2}"/>
    <dgm:cxn modelId="{057F1BB1-8621-4B47-9E06-15A2943FAEC7}" type="presOf" srcId="{02075015-993D-4488-B06C-83ECF18256ED}" destId="{AF29999E-AAD3-464F-B385-8787516BA297}" srcOrd="0" destOrd="0" presId="urn:microsoft.com/office/officeart/2005/8/layout/vList2"/>
    <dgm:cxn modelId="{D53A5432-C34A-49B4-AD51-DB3A21262D98}" srcId="{83F4E0C0-E56A-404D-87A6-BD2D4AD1739F}" destId="{4435A94A-F00B-4F47-9B0E-A29FAAD7B485}" srcOrd="0" destOrd="0" parTransId="{41E98CEA-0193-445E-9C54-AA499909768D}" sibTransId="{5227EE5A-5318-493B-B338-8293CD1F4134}"/>
    <dgm:cxn modelId="{1D7AB552-4CD9-4243-AD4F-B2F209E2D845}" srcId="{83F4E0C0-E56A-404D-87A6-BD2D4AD1739F}" destId="{02075015-993D-4488-B06C-83ECF18256ED}" srcOrd="3" destOrd="0" parTransId="{CCC8D77F-5A62-47C8-9223-E0334A26F312}" sibTransId="{37F7DBD5-7E5A-4A3C-8598-FA8EEC057AAB}"/>
    <dgm:cxn modelId="{EA830CC2-DEAF-4717-BDEA-37528ED9F376}" type="presOf" srcId="{4435A94A-F00B-4F47-9B0E-A29FAAD7B485}" destId="{3CB19950-DD15-425F-BAAB-4F98C652FDB1}" srcOrd="0" destOrd="0" presId="urn:microsoft.com/office/officeart/2005/8/layout/vList2"/>
    <dgm:cxn modelId="{16A2F232-A54E-405E-9766-4C298C862809}" srcId="{83F4E0C0-E56A-404D-87A6-BD2D4AD1739F}" destId="{A46DC893-A5E1-4A84-967B-A82051CAD525}" srcOrd="1" destOrd="0" parTransId="{6FF7E2F0-1C96-41E4-8B19-29F9F06B193B}" sibTransId="{0E5C88F1-5004-4350-AAAA-79283FF6F031}"/>
    <dgm:cxn modelId="{44A8427B-19B5-4636-894F-B1BA808AB26E}" type="presParOf" srcId="{1A39F2EB-AA6A-475C-81FD-4FDAD1FB7CCC}" destId="{3CB19950-DD15-425F-BAAB-4F98C652FDB1}" srcOrd="0" destOrd="0" presId="urn:microsoft.com/office/officeart/2005/8/layout/vList2"/>
    <dgm:cxn modelId="{3587F42F-A2F1-4E13-A959-02335F103F10}" type="presParOf" srcId="{1A39F2EB-AA6A-475C-81FD-4FDAD1FB7CCC}" destId="{228ACA42-B60F-4C74-BC50-E3E423DDE503}" srcOrd="1" destOrd="0" presId="urn:microsoft.com/office/officeart/2005/8/layout/vList2"/>
    <dgm:cxn modelId="{5ACD339B-164F-4BBC-A2C9-8471C4D0DB9E}" type="presParOf" srcId="{1A39F2EB-AA6A-475C-81FD-4FDAD1FB7CCC}" destId="{B8865089-8117-4842-8064-4CD496D58396}" srcOrd="2" destOrd="0" presId="urn:microsoft.com/office/officeart/2005/8/layout/vList2"/>
    <dgm:cxn modelId="{D0557890-B05B-4321-9F0A-A3BFBB029E6E}" type="presParOf" srcId="{1A39F2EB-AA6A-475C-81FD-4FDAD1FB7CCC}" destId="{4FFC1110-303E-457D-B9EC-A122158D35D2}" srcOrd="3" destOrd="0" presId="urn:microsoft.com/office/officeart/2005/8/layout/vList2"/>
    <dgm:cxn modelId="{A5E04E85-57DA-4454-86C1-892C5EA1F841}" type="presParOf" srcId="{1A39F2EB-AA6A-475C-81FD-4FDAD1FB7CCC}" destId="{02A1E172-B558-4014-9475-B4AC0ED73042}" srcOrd="4" destOrd="0" presId="urn:microsoft.com/office/officeart/2005/8/layout/vList2"/>
    <dgm:cxn modelId="{8B4891FA-3754-455E-BA2E-C400768618C1}" type="presParOf" srcId="{1A39F2EB-AA6A-475C-81FD-4FDAD1FB7CCC}" destId="{89561D4C-4A56-4ECB-82B2-F433E85CD136}" srcOrd="5" destOrd="0" presId="urn:microsoft.com/office/officeart/2005/8/layout/vList2"/>
    <dgm:cxn modelId="{0F0991C9-744D-4C50-9EA8-4239EED63C45}" type="presParOf" srcId="{1A39F2EB-AA6A-475C-81FD-4FDAD1FB7CCC}" destId="{AF29999E-AAD3-464F-B385-8787516BA297}" srcOrd="6" destOrd="0" presId="urn:microsoft.com/office/officeart/2005/8/layout/vList2"/>
    <dgm:cxn modelId="{D032E7F2-24FE-462B-8EFE-EB063328EA95}" type="presParOf" srcId="{1A39F2EB-AA6A-475C-81FD-4FDAD1FB7CCC}" destId="{EFD4A150-CCC2-480E-B547-41384B093E03}" srcOrd="7" destOrd="0" presId="urn:microsoft.com/office/officeart/2005/8/layout/vList2"/>
    <dgm:cxn modelId="{7904E5C0-A769-49FC-9A94-55B51D0AB6E1}" type="presParOf" srcId="{1A39F2EB-AA6A-475C-81FD-4FDAD1FB7CCC}" destId="{65C8102D-AF59-4A18-BA4C-B9047CF691C3}" srcOrd="8" destOrd="0" presId="urn:microsoft.com/office/officeart/2005/8/layout/vList2"/>
    <dgm:cxn modelId="{53366A73-2D65-48CD-9D0C-5DE6922CD466}" type="presParOf" srcId="{1A39F2EB-AA6A-475C-81FD-4FDAD1FB7CCC}" destId="{51EF1AC1-BE56-4402-95AE-0C9001CAE970}" srcOrd="9" destOrd="0" presId="urn:microsoft.com/office/officeart/2005/8/layout/vList2"/>
    <dgm:cxn modelId="{E6041424-8615-4014-A761-BBBCAF1208BE}" type="presParOf" srcId="{1A39F2EB-AA6A-475C-81FD-4FDAD1FB7CCC}" destId="{6E899D35-1589-4D48-85DA-B5D2CA03CE4E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E5602AB-0556-4D28-BE2F-F14D69B5DE83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B311314-7D60-47E6-9A6A-441E0D2ADC03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Індивідуальні </a:t>
          </a:r>
          <a:endParaRPr lang="ru-RU" sz="32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33989ED4-C26C-465A-9554-28B551ECFAAE}" type="parTrans" cxnId="{A1AA088C-D3F2-4A14-BCE4-BBA7FF6D0593}">
      <dgm:prSet/>
      <dgm:spPr/>
      <dgm:t>
        <a:bodyPr/>
        <a:lstStyle/>
        <a:p>
          <a:endParaRPr lang="ru-RU"/>
        </a:p>
      </dgm:t>
    </dgm:pt>
    <dgm:pt modelId="{5157507F-CCE8-4C44-9C73-FB8B6FBED69E}" type="sibTrans" cxnId="{A1AA088C-D3F2-4A14-BCE4-BBA7FF6D0593}">
      <dgm:prSet/>
      <dgm:spPr/>
      <dgm:t>
        <a:bodyPr/>
        <a:lstStyle/>
        <a:p>
          <a:endParaRPr lang="ru-RU"/>
        </a:p>
      </dgm:t>
    </dgm:pt>
    <dgm:pt modelId="{1626007C-B288-482E-990A-2CD9B645577B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Диференційовані </a:t>
          </a:r>
          <a:endParaRPr lang="ru-RU" sz="24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66146F56-0A0F-4BD2-8800-F9F24AA2334D}" type="parTrans" cxnId="{F48B3408-7BB4-40E3-B7FB-5EF714BEE055}">
      <dgm:prSet/>
      <dgm:spPr/>
      <dgm:t>
        <a:bodyPr/>
        <a:lstStyle/>
        <a:p>
          <a:endParaRPr lang="ru-RU"/>
        </a:p>
      </dgm:t>
    </dgm:pt>
    <dgm:pt modelId="{19F1BB47-33DB-4544-B7B8-7C00434089AF}" type="sibTrans" cxnId="{F48B3408-7BB4-40E3-B7FB-5EF714BEE055}">
      <dgm:prSet/>
      <dgm:spPr/>
      <dgm:t>
        <a:bodyPr/>
        <a:lstStyle/>
        <a:p>
          <a:endParaRPr lang="ru-RU"/>
        </a:p>
      </dgm:t>
    </dgm:pt>
    <dgm:pt modelId="{18983FB3-333A-44CD-9784-5BF2D6D32A66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Творчі</a:t>
          </a:r>
          <a:endParaRPr lang="ru-RU" sz="28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108AD027-7DF8-404E-BCFB-7DE1DF3B7BD7}" type="parTrans" cxnId="{C852471C-21F2-4F50-834D-87F4D942C062}">
      <dgm:prSet/>
      <dgm:spPr/>
      <dgm:t>
        <a:bodyPr/>
        <a:lstStyle/>
        <a:p>
          <a:endParaRPr lang="ru-RU"/>
        </a:p>
      </dgm:t>
    </dgm:pt>
    <dgm:pt modelId="{85F27B76-BD35-454F-9E3C-D234236F1EFC}" type="sibTrans" cxnId="{C852471C-21F2-4F50-834D-87F4D942C062}">
      <dgm:prSet/>
      <dgm:spPr/>
      <dgm:t>
        <a:bodyPr/>
        <a:lstStyle/>
        <a:p>
          <a:endParaRPr lang="ru-RU"/>
        </a:p>
      </dgm:t>
    </dgm:pt>
    <dgm:pt modelId="{117A029A-6B2D-4282-AEBC-661300F6C71F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Одна на весь клас</a:t>
          </a:r>
          <a:endParaRPr lang="ru-RU" sz="24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BFCA8EE8-A071-443E-A868-E915F188FC4A}" type="parTrans" cxnId="{4D376663-1A76-428A-93B4-1B7CAA4C98E5}">
      <dgm:prSet/>
      <dgm:spPr/>
      <dgm:t>
        <a:bodyPr/>
        <a:lstStyle/>
        <a:p>
          <a:endParaRPr lang="ru-RU"/>
        </a:p>
      </dgm:t>
    </dgm:pt>
    <dgm:pt modelId="{70DCEAD3-1142-4E44-984D-4B93CA78DB84}" type="sibTrans" cxnId="{4D376663-1A76-428A-93B4-1B7CAA4C98E5}">
      <dgm:prSet/>
      <dgm:spPr/>
      <dgm:t>
        <a:bodyPr/>
        <a:lstStyle/>
        <a:p>
          <a:endParaRPr lang="ru-RU"/>
        </a:p>
      </dgm:t>
    </dgm:pt>
    <dgm:pt modelId="{B3DD226C-7DAF-4C69-830E-E8DF45CE6BAB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Групові</a:t>
          </a:r>
          <a:endParaRPr lang="ru-RU" sz="32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2635BD8C-469A-46CF-AC7A-F3C42C3EA267}" type="parTrans" cxnId="{030D4126-0CBC-48ED-955A-F3B9C1CB5715}">
      <dgm:prSet/>
      <dgm:spPr/>
      <dgm:t>
        <a:bodyPr/>
        <a:lstStyle/>
        <a:p>
          <a:endParaRPr lang="uk-UA"/>
        </a:p>
      </dgm:t>
    </dgm:pt>
    <dgm:pt modelId="{C668B7FC-B52C-4263-88EC-56CDE1D0E651}" type="sibTrans" cxnId="{030D4126-0CBC-48ED-955A-F3B9C1CB5715}">
      <dgm:prSet/>
      <dgm:spPr/>
      <dgm:t>
        <a:bodyPr/>
        <a:lstStyle/>
        <a:p>
          <a:endParaRPr lang="uk-UA"/>
        </a:p>
      </dgm:t>
    </dgm:pt>
    <dgm:pt modelId="{61281C55-CBA1-47A7-83CE-4A35573C9FCA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Складання д.з. для </a:t>
          </a:r>
          <a:r>
            <a:rPr lang="ru-RU" sz="21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однокласника</a:t>
          </a:r>
          <a:endParaRPr lang="ru-RU" sz="21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35D7310E-8BC4-4B2D-91B8-DA8EB2C2568C}" type="parTrans" cxnId="{80E90767-18EB-4320-82B7-3C0870C335A8}">
      <dgm:prSet/>
      <dgm:spPr/>
      <dgm:t>
        <a:bodyPr/>
        <a:lstStyle/>
        <a:p>
          <a:endParaRPr lang="uk-UA"/>
        </a:p>
      </dgm:t>
    </dgm:pt>
    <dgm:pt modelId="{770F3554-0524-461F-8701-A6A5CD54DAE2}" type="sibTrans" cxnId="{80E90767-18EB-4320-82B7-3C0870C335A8}">
      <dgm:prSet/>
      <dgm:spPr/>
      <dgm:t>
        <a:bodyPr/>
        <a:lstStyle/>
        <a:p>
          <a:endParaRPr lang="uk-UA"/>
        </a:p>
      </dgm:t>
    </dgm:pt>
    <dgm:pt modelId="{A5803954-0F46-4E41-A5A2-EA5686C65AED}" type="pres">
      <dgm:prSet presAssocID="{2E5602AB-0556-4D28-BE2F-F14D69B5DE8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BCF982F-D762-49A3-AA2F-34AF61FF45B4}" type="pres">
      <dgm:prSet presAssocID="{EB311314-7D60-47E6-9A6A-441E0D2ADC03}" presName="parentLin" presStyleCnt="0"/>
      <dgm:spPr/>
    </dgm:pt>
    <dgm:pt modelId="{E229A17D-4416-402C-A5A2-78EC20AC14E6}" type="pres">
      <dgm:prSet presAssocID="{EB311314-7D60-47E6-9A6A-441E0D2ADC03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DF6FE9F3-98BC-4DBB-ABED-2FD5CE8E631F}" type="pres">
      <dgm:prSet presAssocID="{EB311314-7D60-47E6-9A6A-441E0D2ADC03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847727-B383-421D-B3A6-7FC422F5B8E6}" type="pres">
      <dgm:prSet presAssocID="{EB311314-7D60-47E6-9A6A-441E0D2ADC03}" presName="negativeSpace" presStyleCnt="0"/>
      <dgm:spPr/>
    </dgm:pt>
    <dgm:pt modelId="{318A2ED1-54D8-40F8-9C9B-9D4EA0191AC7}" type="pres">
      <dgm:prSet presAssocID="{EB311314-7D60-47E6-9A6A-441E0D2ADC03}" presName="childText" presStyleLbl="conFgAcc1" presStyleIdx="0" presStyleCnt="6">
        <dgm:presLayoutVars>
          <dgm:bulletEnabled val="1"/>
        </dgm:presLayoutVars>
      </dgm:prSet>
      <dgm:spPr/>
    </dgm:pt>
    <dgm:pt modelId="{A198E343-0DE5-451C-8014-63EA9CE5225B}" type="pres">
      <dgm:prSet presAssocID="{5157507F-CCE8-4C44-9C73-FB8B6FBED69E}" presName="spaceBetweenRectangles" presStyleCnt="0"/>
      <dgm:spPr/>
    </dgm:pt>
    <dgm:pt modelId="{7D8C1BFA-A932-48B4-809C-4565E71EFB1E}" type="pres">
      <dgm:prSet presAssocID="{B3DD226C-7DAF-4C69-830E-E8DF45CE6BAB}" presName="parentLin" presStyleCnt="0"/>
      <dgm:spPr/>
    </dgm:pt>
    <dgm:pt modelId="{7221A911-E36C-47BC-B656-7DFA541718E2}" type="pres">
      <dgm:prSet presAssocID="{B3DD226C-7DAF-4C69-830E-E8DF45CE6BAB}" presName="parentLeftMargin" presStyleLbl="node1" presStyleIdx="0" presStyleCnt="6"/>
      <dgm:spPr/>
      <dgm:t>
        <a:bodyPr/>
        <a:lstStyle/>
        <a:p>
          <a:endParaRPr lang="uk-UA"/>
        </a:p>
      </dgm:t>
    </dgm:pt>
    <dgm:pt modelId="{8A8E69C4-506E-4D1C-AF05-77AAD6C13C2A}" type="pres">
      <dgm:prSet presAssocID="{B3DD226C-7DAF-4C69-830E-E8DF45CE6BAB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D8A429E-0CAE-46F1-815D-12148C481870}" type="pres">
      <dgm:prSet presAssocID="{B3DD226C-7DAF-4C69-830E-E8DF45CE6BAB}" presName="negativeSpace" presStyleCnt="0"/>
      <dgm:spPr/>
    </dgm:pt>
    <dgm:pt modelId="{8F7E5021-15A0-4CA5-BA72-C6EB814B07D5}" type="pres">
      <dgm:prSet presAssocID="{B3DD226C-7DAF-4C69-830E-E8DF45CE6BAB}" presName="childText" presStyleLbl="conFgAcc1" presStyleIdx="1" presStyleCnt="6">
        <dgm:presLayoutVars>
          <dgm:bulletEnabled val="1"/>
        </dgm:presLayoutVars>
      </dgm:prSet>
      <dgm:spPr/>
    </dgm:pt>
    <dgm:pt modelId="{29D2F09D-9BDF-4AFD-9D01-BC4F3F4690B7}" type="pres">
      <dgm:prSet presAssocID="{C668B7FC-B52C-4263-88EC-56CDE1D0E651}" presName="spaceBetweenRectangles" presStyleCnt="0"/>
      <dgm:spPr/>
    </dgm:pt>
    <dgm:pt modelId="{8ED4F766-BC52-491C-B793-77F7000CFE23}" type="pres">
      <dgm:prSet presAssocID="{1626007C-B288-482E-990A-2CD9B645577B}" presName="parentLin" presStyleCnt="0"/>
      <dgm:spPr/>
    </dgm:pt>
    <dgm:pt modelId="{4120F10A-8CF2-4CAA-A8F6-6750162EA284}" type="pres">
      <dgm:prSet presAssocID="{1626007C-B288-482E-990A-2CD9B645577B}" presName="parentLeftMargin" presStyleLbl="node1" presStyleIdx="1" presStyleCnt="6"/>
      <dgm:spPr/>
      <dgm:t>
        <a:bodyPr/>
        <a:lstStyle/>
        <a:p>
          <a:endParaRPr lang="ru-RU"/>
        </a:p>
      </dgm:t>
    </dgm:pt>
    <dgm:pt modelId="{BA332B4F-852A-48F2-9EE1-A0C0F87CBC31}" type="pres">
      <dgm:prSet presAssocID="{1626007C-B288-482E-990A-2CD9B645577B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03985E-BD10-4579-9600-FE4F51C10D1D}" type="pres">
      <dgm:prSet presAssocID="{1626007C-B288-482E-990A-2CD9B645577B}" presName="negativeSpace" presStyleCnt="0"/>
      <dgm:spPr/>
    </dgm:pt>
    <dgm:pt modelId="{1E9C33A9-73A1-4AA9-9F1A-0C4F4F8AE27D}" type="pres">
      <dgm:prSet presAssocID="{1626007C-B288-482E-990A-2CD9B645577B}" presName="childText" presStyleLbl="conFgAcc1" presStyleIdx="2" presStyleCnt="6">
        <dgm:presLayoutVars>
          <dgm:bulletEnabled val="1"/>
        </dgm:presLayoutVars>
      </dgm:prSet>
      <dgm:spPr/>
    </dgm:pt>
    <dgm:pt modelId="{1F0B7461-9BAE-42E6-BEC9-EB8DC0C9C5FE}" type="pres">
      <dgm:prSet presAssocID="{19F1BB47-33DB-4544-B7B8-7C00434089AF}" presName="spaceBetweenRectangles" presStyleCnt="0"/>
      <dgm:spPr/>
    </dgm:pt>
    <dgm:pt modelId="{59C9BC76-9E56-40D2-9447-C1614C20A7DD}" type="pres">
      <dgm:prSet presAssocID="{18983FB3-333A-44CD-9784-5BF2D6D32A66}" presName="parentLin" presStyleCnt="0"/>
      <dgm:spPr/>
    </dgm:pt>
    <dgm:pt modelId="{DBA8C0B2-309A-4C99-98DB-6CB33357A19C}" type="pres">
      <dgm:prSet presAssocID="{18983FB3-333A-44CD-9784-5BF2D6D32A66}" presName="parentLeftMargin" presStyleLbl="node1" presStyleIdx="2" presStyleCnt="6"/>
      <dgm:spPr/>
      <dgm:t>
        <a:bodyPr/>
        <a:lstStyle/>
        <a:p>
          <a:endParaRPr lang="ru-RU"/>
        </a:p>
      </dgm:t>
    </dgm:pt>
    <dgm:pt modelId="{4E6B2FCB-80CF-483C-AE21-2977B7C8F7AA}" type="pres">
      <dgm:prSet presAssocID="{18983FB3-333A-44CD-9784-5BF2D6D32A66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E7E5D6-E467-496C-85AB-A30DE020D0D7}" type="pres">
      <dgm:prSet presAssocID="{18983FB3-333A-44CD-9784-5BF2D6D32A66}" presName="negativeSpace" presStyleCnt="0"/>
      <dgm:spPr/>
    </dgm:pt>
    <dgm:pt modelId="{A7392427-B1D1-45E7-BD1C-B9FF06257CC4}" type="pres">
      <dgm:prSet presAssocID="{18983FB3-333A-44CD-9784-5BF2D6D32A66}" presName="childText" presStyleLbl="conFgAcc1" presStyleIdx="3" presStyleCnt="6" custLinFactNeighborX="-3290" custLinFactNeighborY="-62403">
        <dgm:presLayoutVars>
          <dgm:bulletEnabled val="1"/>
        </dgm:presLayoutVars>
      </dgm:prSet>
      <dgm:spPr/>
    </dgm:pt>
    <dgm:pt modelId="{EC3A297C-121E-4499-809F-331A7FE5BB68}" type="pres">
      <dgm:prSet presAssocID="{85F27B76-BD35-454F-9E3C-D234236F1EFC}" presName="spaceBetweenRectangles" presStyleCnt="0"/>
      <dgm:spPr/>
    </dgm:pt>
    <dgm:pt modelId="{E027EE83-9A5A-4F18-B4BB-F3F63A239504}" type="pres">
      <dgm:prSet presAssocID="{117A029A-6B2D-4282-AEBC-661300F6C71F}" presName="parentLin" presStyleCnt="0"/>
      <dgm:spPr/>
    </dgm:pt>
    <dgm:pt modelId="{F7003942-F3EC-4874-B589-2ACC741A144B}" type="pres">
      <dgm:prSet presAssocID="{117A029A-6B2D-4282-AEBC-661300F6C71F}" presName="parentLeftMargin" presStyleLbl="node1" presStyleIdx="3" presStyleCnt="6"/>
      <dgm:spPr/>
      <dgm:t>
        <a:bodyPr/>
        <a:lstStyle/>
        <a:p>
          <a:endParaRPr lang="ru-RU"/>
        </a:p>
      </dgm:t>
    </dgm:pt>
    <dgm:pt modelId="{1ED0E8BE-2AAB-4F23-9EFA-1189C05411F3}" type="pres">
      <dgm:prSet presAssocID="{117A029A-6B2D-4282-AEBC-661300F6C71F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4D582F-241E-4FE1-9811-401BED6FA8D4}" type="pres">
      <dgm:prSet presAssocID="{117A029A-6B2D-4282-AEBC-661300F6C71F}" presName="negativeSpace" presStyleCnt="0"/>
      <dgm:spPr/>
    </dgm:pt>
    <dgm:pt modelId="{57FACE5D-594E-4927-BD46-19A4BC601A77}" type="pres">
      <dgm:prSet presAssocID="{117A029A-6B2D-4282-AEBC-661300F6C71F}" presName="childText" presStyleLbl="conFgAcc1" presStyleIdx="4" presStyleCnt="6">
        <dgm:presLayoutVars>
          <dgm:bulletEnabled val="1"/>
        </dgm:presLayoutVars>
      </dgm:prSet>
      <dgm:spPr/>
    </dgm:pt>
    <dgm:pt modelId="{3B26B9C8-CC46-43C0-9CC3-C1BD77D57D28}" type="pres">
      <dgm:prSet presAssocID="{70DCEAD3-1142-4E44-984D-4B93CA78DB84}" presName="spaceBetweenRectangles" presStyleCnt="0"/>
      <dgm:spPr/>
    </dgm:pt>
    <dgm:pt modelId="{5349A1B9-3355-4F2D-B34C-7DC8BED90D98}" type="pres">
      <dgm:prSet presAssocID="{61281C55-CBA1-47A7-83CE-4A35573C9FCA}" presName="parentLin" presStyleCnt="0"/>
      <dgm:spPr/>
    </dgm:pt>
    <dgm:pt modelId="{B188011D-8A14-4811-94C3-0CE9599A9790}" type="pres">
      <dgm:prSet presAssocID="{61281C55-CBA1-47A7-83CE-4A35573C9FCA}" presName="parentLeftMargin" presStyleLbl="node1" presStyleIdx="4" presStyleCnt="6"/>
      <dgm:spPr/>
      <dgm:t>
        <a:bodyPr/>
        <a:lstStyle/>
        <a:p>
          <a:endParaRPr lang="uk-UA"/>
        </a:p>
      </dgm:t>
    </dgm:pt>
    <dgm:pt modelId="{824A9BBE-10C6-46EE-B84F-2BB1FBF1E4B5}" type="pres">
      <dgm:prSet presAssocID="{61281C55-CBA1-47A7-83CE-4A35573C9FCA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B55DFD2-F196-492A-AD95-D57C7A7E8C54}" type="pres">
      <dgm:prSet presAssocID="{61281C55-CBA1-47A7-83CE-4A35573C9FCA}" presName="negativeSpace" presStyleCnt="0"/>
      <dgm:spPr/>
    </dgm:pt>
    <dgm:pt modelId="{492C8F42-B80D-4CDF-95B1-8664B98700ED}" type="pres">
      <dgm:prSet presAssocID="{61281C55-CBA1-47A7-83CE-4A35573C9FCA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5F1A8F74-2B32-45C6-8213-0B2343588F5C}" type="presOf" srcId="{61281C55-CBA1-47A7-83CE-4A35573C9FCA}" destId="{824A9BBE-10C6-46EE-B84F-2BB1FBF1E4B5}" srcOrd="1" destOrd="0" presId="urn:microsoft.com/office/officeart/2005/8/layout/list1"/>
    <dgm:cxn modelId="{D0DA3F15-F4A4-457F-8FCB-118661458F17}" type="presOf" srcId="{EB311314-7D60-47E6-9A6A-441E0D2ADC03}" destId="{E229A17D-4416-402C-A5A2-78EC20AC14E6}" srcOrd="0" destOrd="0" presId="urn:microsoft.com/office/officeart/2005/8/layout/list1"/>
    <dgm:cxn modelId="{41CFFD8D-7C54-432A-8F4D-9F91F2BDCBD8}" type="presOf" srcId="{1626007C-B288-482E-990A-2CD9B645577B}" destId="{4120F10A-8CF2-4CAA-A8F6-6750162EA284}" srcOrd="0" destOrd="0" presId="urn:microsoft.com/office/officeart/2005/8/layout/list1"/>
    <dgm:cxn modelId="{C852471C-21F2-4F50-834D-87F4D942C062}" srcId="{2E5602AB-0556-4D28-BE2F-F14D69B5DE83}" destId="{18983FB3-333A-44CD-9784-5BF2D6D32A66}" srcOrd="3" destOrd="0" parTransId="{108AD027-7DF8-404E-BCFB-7DE1DF3B7BD7}" sibTransId="{85F27B76-BD35-454F-9E3C-D234236F1EFC}"/>
    <dgm:cxn modelId="{A1AA088C-D3F2-4A14-BCE4-BBA7FF6D0593}" srcId="{2E5602AB-0556-4D28-BE2F-F14D69B5DE83}" destId="{EB311314-7D60-47E6-9A6A-441E0D2ADC03}" srcOrd="0" destOrd="0" parTransId="{33989ED4-C26C-465A-9554-28B551ECFAAE}" sibTransId="{5157507F-CCE8-4C44-9C73-FB8B6FBED69E}"/>
    <dgm:cxn modelId="{4D19C20F-8E21-4206-8D0E-8867D383B925}" type="presOf" srcId="{117A029A-6B2D-4282-AEBC-661300F6C71F}" destId="{F7003942-F3EC-4874-B589-2ACC741A144B}" srcOrd="0" destOrd="0" presId="urn:microsoft.com/office/officeart/2005/8/layout/list1"/>
    <dgm:cxn modelId="{F1C3E59C-5BC1-4098-99DF-F6677087EE06}" type="presOf" srcId="{117A029A-6B2D-4282-AEBC-661300F6C71F}" destId="{1ED0E8BE-2AAB-4F23-9EFA-1189C05411F3}" srcOrd="1" destOrd="0" presId="urn:microsoft.com/office/officeart/2005/8/layout/list1"/>
    <dgm:cxn modelId="{8F90678A-1FB3-48F7-85EE-596BA271FC11}" type="presOf" srcId="{1626007C-B288-482E-990A-2CD9B645577B}" destId="{BA332B4F-852A-48F2-9EE1-A0C0F87CBC31}" srcOrd="1" destOrd="0" presId="urn:microsoft.com/office/officeart/2005/8/layout/list1"/>
    <dgm:cxn modelId="{D92A95D2-9395-4245-B31F-1C5DCECD5D9E}" type="presOf" srcId="{18983FB3-333A-44CD-9784-5BF2D6D32A66}" destId="{DBA8C0B2-309A-4C99-98DB-6CB33357A19C}" srcOrd="0" destOrd="0" presId="urn:microsoft.com/office/officeart/2005/8/layout/list1"/>
    <dgm:cxn modelId="{030D4126-0CBC-48ED-955A-F3B9C1CB5715}" srcId="{2E5602AB-0556-4D28-BE2F-F14D69B5DE83}" destId="{B3DD226C-7DAF-4C69-830E-E8DF45CE6BAB}" srcOrd="1" destOrd="0" parTransId="{2635BD8C-469A-46CF-AC7A-F3C42C3EA267}" sibTransId="{C668B7FC-B52C-4263-88EC-56CDE1D0E651}"/>
    <dgm:cxn modelId="{9828410D-2EF2-44E4-931D-33AF604BFF54}" type="presOf" srcId="{18983FB3-333A-44CD-9784-5BF2D6D32A66}" destId="{4E6B2FCB-80CF-483C-AE21-2977B7C8F7AA}" srcOrd="1" destOrd="0" presId="urn:microsoft.com/office/officeart/2005/8/layout/list1"/>
    <dgm:cxn modelId="{80E90767-18EB-4320-82B7-3C0870C335A8}" srcId="{2E5602AB-0556-4D28-BE2F-F14D69B5DE83}" destId="{61281C55-CBA1-47A7-83CE-4A35573C9FCA}" srcOrd="5" destOrd="0" parTransId="{35D7310E-8BC4-4B2D-91B8-DA8EB2C2568C}" sibTransId="{770F3554-0524-461F-8701-A6A5CD54DAE2}"/>
    <dgm:cxn modelId="{75D16457-8E43-4E0B-B43C-2CB7C2B25357}" type="presOf" srcId="{B3DD226C-7DAF-4C69-830E-E8DF45CE6BAB}" destId="{8A8E69C4-506E-4D1C-AF05-77AAD6C13C2A}" srcOrd="1" destOrd="0" presId="urn:microsoft.com/office/officeart/2005/8/layout/list1"/>
    <dgm:cxn modelId="{4D376663-1A76-428A-93B4-1B7CAA4C98E5}" srcId="{2E5602AB-0556-4D28-BE2F-F14D69B5DE83}" destId="{117A029A-6B2D-4282-AEBC-661300F6C71F}" srcOrd="4" destOrd="0" parTransId="{BFCA8EE8-A071-443E-A868-E915F188FC4A}" sibTransId="{70DCEAD3-1142-4E44-984D-4B93CA78DB84}"/>
    <dgm:cxn modelId="{25A2BFE2-367E-466A-8325-5B374AACEA9D}" type="presOf" srcId="{B3DD226C-7DAF-4C69-830E-E8DF45CE6BAB}" destId="{7221A911-E36C-47BC-B656-7DFA541718E2}" srcOrd="0" destOrd="0" presId="urn:microsoft.com/office/officeart/2005/8/layout/list1"/>
    <dgm:cxn modelId="{F48B3408-7BB4-40E3-B7FB-5EF714BEE055}" srcId="{2E5602AB-0556-4D28-BE2F-F14D69B5DE83}" destId="{1626007C-B288-482E-990A-2CD9B645577B}" srcOrd="2" destOrd="0" parTransId="{66146F56-0A0F-4BD2-8800-F9F24AA2334D}" sibTransId="{19F1BB47-33DB-4544-B7B8-7C00434089AF}"/>
    <dgm:cxn modelId="{2E17586C-EA27-4A3D-B26C-20B5FEBCB279}" type="presOf" srcId="{EB311314-7D60-47E6-9A6A-441E0D2ADC03}" destId="{DF6FE9F3-98BC-4DBB-ABED-2FD5CE8E631F}" srcOrd="1" destOrd="0" presId="urn:microsoft.com/office/officeart/2005/8/layout/list1"/>
    <dgm:cxn modelId="{1E50F1B8-0F74-438A-B07F-56674EF4FDF3}" type="presOf" srcId="{2E5602AB-0556-4D28-BE2F-F14D69B5DE83}" destId="{A5803954-0F46-4E41-A5A2-EA5686C65AED}" srcOrd="0" destOrd="0" presId="urn:microsoft.com/office/officeart/2005/8/layout/list1"/>
    <dgm:cxn modelId="{432C659F-0E8C-470D-8D5F-F811401F7EE1}" type="presOf" srcId="{61281C55-CBA1-47A7-83CE-4A35573C9FCA}" destId="{B188011D-8A14-4811-94C3-0CE9599A9790}" srcOrd="0" destOrd="0" presId="urn:microsoft.com/office/officeart/2005/8/layout/list1"/>
    <dgm:cxn modelId="{896E466F-BA54-4D0C-9986-D323A8A374D0}" type="presParOf" srcId="{A5803954-0F46-4E41-A5A2-EA5686C65AED}" destId="{7BCF982F-D762-49A3-AA2F-34AF61FF45B4}" srcOrd="0" destOrd="0" presId="urn:microsoft.com/office/officeart/2005/8/layout/list1"/>
    <dgm:cxn modelId="{FF89DCB8-FBF7-4379-BB34-F8D69AEBEEE4}" type="presParOf" srcId="{7BCF982F-D762-49A3-AA2F-34AF61FF45B4}" destId="{E229A17D-4416-402C-A5A2-78EC20AC14E6}" srcOrd="0" destOrd="0" presId="urn:microsoft.com/office/officeart/2005/8/layout/list1"/>
    <dgm:cxn modelId="{DF1AB696-B8E6-455C-9F90-0AF00399C27D}" type="presParOf" srcId="{7BCF982F-D762-49A3-AA2F-34AF61FF45B4}" destId="{DF6FE9F3-98BC-4DBB-ABED-2FD5CE8E631F}" srcOrd="1" destOrd="0" presId="urn:microsoft.com/office/officeart/2005/8/layout/list1"/>
    <dgm:cxn modelId="{7956AFCD-4466-4776-8522-9EDCDAD48726}" type="presParOf" srcId="{A5803954-0F46-4E41-A5A2-EA5686C65AED}" destId="{A2847727-B383-421D-B3A6-7FC422F5B8E6}" srcOrd="1" destOrd="0" presId="urn:microsoft.com/office/officeart/2005/8/layout/list1"/>
    <dgm:cxn modelId="{98803F4D-ADBB-49B3-8D04-78CC974DE14A}" type="presParOf" srcId="{A5803954-0F46-4E41-A5A2-EA5686C65AED}" destId="{318A2ED1-54D8-40F8-9C9B-9D4EA0191AC7}" srcOrd="2" destOrd="0" presId="urn:microsoft.com/office/officeart/2005/8/layout/list1"/>
    <dgm:cxn modelId="{4EA0200B-774B-4EA1-B250-01BE7F635FC7}" type="presParOf" srcId="{A5803954-0F46-4E41-A5A2-EA5686C65AED}" destId="{A198E343-0DE5-451C-8014-63EA9CE5225B}" srcOrd="3" destOrd="0" presId="urn:microsoft.com/office/officeart/2005/8/layout/list1"/>
    <dgm:cxn modelId="{6C25CAB4-5081-494C-B6F3-BDD340D66EF1}" type="presParOf" srcId="{A5803954-0F46-4E41-A5A2-EA5686C65AED}" destId="{7D8C1BFA-A932-48B4-809C-4565E71EFB1E}" srcOrd="4" destOrd="0" presId="urn:microsoft.com/office/officeart/2005/8/layout/list1"/>
    <dgm:cxn modelId="{B6B11BB0-F682-4661-AC6D-EA7D1CDB39CE}" type="presParOf" srcId="{7D8C1BFA-A932-48B4-809C-4565E71EFB1E}" destId="{7221A911-E36C-47BC-B656-7DFA541718E2}" srcOrd="0" destOrd="0" presId="urn:microsoft.com/office/officeart/2005/8/layout/list1"/>
    <dgm:cxn modelId="{C7E0699A-9704-4F40-8C63-35A0E4696B06}" type="presParOf" srcId="{7D8C1BFA-A932-48B4-809C-4565E71EFB1E}" destId="{8A8E69C4-506E-4D1C-AF05-77AAD6C13C2A}" srcOrd="1" destOrd="0" presId="urn:microsoft.com/office/officeart/2005/8/layout/list1"/>
    <dgm:cxn modelId="{4FD658E4-1C75-4AB9-A2BD-A41ACFF04A8C}" type="presParOf" srcId="{A5803954-0F46-4E41-A5A2-EA5686C65AED}" destId="{6D8A429E-0CAE-46F1-815D-12148C481870}" srcOrd="5" destOrd="0" presId="urn:microsoft.com/office/officeart/2005/8/layout/list1"/>
    <dgm:cxn modelId="{A04C8E2A-D73B-4945-AE23-D122E12540F1}" type="presParOf" srcId="{A5803954-0F46-4E41-A5A2-EA5686C65AED}" destId="{8F7E5021-15A0-4CA5-BA72-C6EB814B07D5}" srcOrd="6" destOrd="0" presId="urn:microsoft.com/office/officeart/2005/8/layout/list1"/>
    <dgm:cxn modelId="{8302AAAE-0B82-4131-8638-E0402608F908}" type="presParOf" srcId="{A5803954-0F46-4E41-A5A2-EA5686C65AED}" destId="{29D2F09D-9BDF-4AFD-9D01-BC4F3F4690B7}" srcOrd="7" destOrd="0" presId="urn:microsoft.com/office/officeart/2005/8/layout/list1"/>
    <dgm:cxn modelId="{C71995AD-3E88-42FF-BA57-B32EE008627A}" type="presParOf" srcId="{A5803954-0F46-4E41-A5A2-EA5686C65AED}" destId="{8ED4F766-BC52-491C-B793-77F7000CFE23}" srcOrd="8" destOrd="0" presId="urn:microsoft.com/office/officeart/2005/8/layout/list1"/>
    <dgm:cxn modelId="{A8D87013-C849-43AA-90F2-DD537A00241C}" type="presParOf" srcId="{8ED4F766-BC52-491C-B793-77F7000CFE23}" destId="{4120F10A-8CF2-4CAA-A8F6-6750162EA284}" srcOrd="0" destOrd="0" presId="urn:microsoft.com/office/officeart/2005/8/layout/list1"/>
    <dgm:cxn modelId="{E6600FFA-E0B2-4B5C-B471-1C3A20F1AE97}" type="presParOf" srcId="{8ED4F766-BC52-491C-B793-77F7000CFE23}" destId="{BA332B4F-852A-48F2-9EE1-A0C0F87CBC31}" srcOrd="1" destOrd="0" presId="urn:microsoft.com/office/officeart/2005/8/layout/list1"/>
    <dgm:cxn modelId="{6E4CD547-71BF-4C89-8481-3E12623E410A}" type="presParOf" srcId="{A5803954-0F46-4E41-A5A2-EA5686C65AED}" destId="{B703985E-BD10-4579-9600-FE4F51C10D1D}" srcOrd="9" destOrd="0" presId="urn:microsoft.com/office/officeart/2005/8/layout/list1"/>
    <dgm:cxn modelId="{E018CBBF-B1AE-4084-9223-C330F053F0EC}" type="presParOf" srcId="{A5803954-0F46-4E41-A5A2-EA5686C65AED}" destId="{1E9C33A9-73A1-4AA9-9F1A-0C4F4F8AE27D}" srcOrd="10" destOrd="0" presId="urn:microsoft.com/office/officeart/2005/8/layout/list1"/>
    <dgm:cxn modelId="{7F40666E-3EB2-4BE6-9068-EDCF072502ED}" type="presParOf" srcId="{A5803954-0F46-4E41-A5A2-EA5686C65AED}" destId="{1F0B7461-9BAE-42E6-BEC9-EB8DC0C9C5FE}" srcOrd="11" destOrd="0" presId="urn:microsoft.com/office/officeart/2005/8/layout/list1"/>
    <dgm:cxn modelId="{6E6A7A8B-1702-40B5-84B2-BD0B8F817145}" type="presParOf" srcId="{A5803954-0F46-4E41-A5A2-EA5686C65AED}" destId="{59C9BC76-9E56-40D2-9447-C1614C20A7DD}" srcOrd="12" destOrd="0" presId="urn:microsoft.com/office/officeart/2005/8/layout/list1"/>
    <dgm:cxn modelId="{05F70F7D-D005-46DB-964E-BBE246B6D44D}" type="presParOf" srcId="{59C9BC76-9E56-40D2-9447-C1614C20A7DD}" destId="{DBA8C0B2-309A-4C99-98DB-6CB33357A19C}" srcOrd="0" destOrd="0" presId="urn:microsoft.com/office/officeart/2005/8/layout/list1"/>
    <dgm:cxn modelId="{3F2DA548-1362-4432-92EF-91F6CA1BFC66}" type="presParOf" srcId="{59C9BC76-9E56-40D2-9447-C1614C20A7DD}" destId="{4E6B2FCB-80CF-483C-AE21-2977B7C8F7AA}" srcOrd="1" destOrd="0" presId="urn:microsoft.com/office/officeart/2005/8/layout/list1"/>
    <dgm:cxn modelId="{BC0D22E6-E990-476B-9DFC-C63A133753A3}" type="presParOf" srcId="{A5803954-0F46-4E41-A5A2-EA5686C65AED}" destId="{93E7E5D6-E467-496C-85AB-A30DE020D0D7}" srcOrd="13" destOrd="0" presId="urn:microsoft.com/office/officeart/2005/8/layout/list1"/>
    <dgm:cxn modelId="{AD12A253-45A6-40B1-B9C0-CF4E4CF65A71}" type="presParOf" srcId="{A5803954-0F46-4E41-A5A2-EA5686C65AED}" destId="{A7392427-B1D1-45E7-BD1C-B9FF06257CC4}" srcOrd="14" destOrd="0" presId="urn:microsoft.com/office/officeart/2005/8/layout/list1"/>
    <dgm:cxn modelId="{46B653D1-0471-4E57-A0C5-D20094630C6B}" type="presParOf" srcId="{A5803954-0F46-4E41-A5A2-EA5686C65AED}" destId="{EC3A297C-121E-4499-809F-331A7FE5BB68}" srcOrd="15" destOrd="0" presId="urn:microsoft.com/office/officeart/2005/8/layout/list1"/>
    <dgm:cxn modelId="{7EF99002-D51F-4B1F-84B4-A6367FB35F1D}" type="presParOf" srcId="{A5803954-0F46-4E41-A5A2-EA5686C65AED}" destId="{E027EE83-9A5A-4F18-B4BB-F3F63A239504}" srcOrd="16" destOrd="0" presId="urn:microsoft.com/office/officeart/2005/8/layout/list1"/>
    <dgm:cxn modelId="{185B6326-B228-4F63-993B-810B03B720DC}" type="presParOf" srcId="{E027EE83-9A5A-4F18-B4BB-F3F63A239504}" destId="{F7003942-F3EC-4874-B589-2ACC741A144B}" srcOrd="0" destOrd="0" presId="urn:microsoft.com/office/officeart/2005/8/layout/list1"/>
    <dgm:cxn modelId="{A0831826-E0FD-4D32-84A7-51888F3328CA}" type="presParOf" srcId="{E027EE83-9A5A-4F18-B4BB-F3F63A239504}" destId="{1ED0E8BE-2AAB-4F23-9EFA-1189C05411F3}" srcOrd="1" destOrd="0" presId="urn:microsoft.com/office/officeart/2005/8/layout/list1"/>
    <dgm:cxn modelId="{BB3B0EDC-4B17-4CB2-8BBB-E0F19FA0DD09}" type="presParOf" srcId="{A5803954-0F46-4E41-A5A2-EA5686C65AED}" destId="{DE4D582F-241E-4FE1-9811-401BED6FA8D4}" srcOrd="17" destOrd="0" presId="urn:microsoft.com/office/officeart/2005/8/layout/list1"/>
    <dgm:cxn modelId="{778B5D26-E8FB-4286-B323-B858656566BB}" type="presParOf" srcId="{A5803954-0F46-4E41-A5A2-EA5686C65AED}" destId="{57FACE5D-594E-4927-BD46-19A4BC601A77}" srcOrd="18" destOrd="0" presId="urn:microsoft.com/office/officeart/2005/8/layout/list1"/>
    <dgm:cxn modelId="{384B1575-8E06-4F16-9017-246DC915BA36}" type="presParOf" srcId="{A5803954-0F46-4E41-A5A2-EA5686C65AED}" destId="{3B26B9C8-CC46-43C0-9CC3-C1BD77D57D28}" srcOrd="19" destOrd="0" presId="urn:microsoft.com/office/officeart/2005/8/layout/list1"/>
    <dgm:cxn modelId="{244D434D-29CE-48AB-BF98-A568937BB304}" type="presParOf" srcId="{A5803954-0F46-4E41-A5A2-EA5686C65AED}" destId="{5349A1B9-3355-4F2D-B34C-7DC8BED90D98}" srcOrd="20" destOrd="0" presId="urn:microsoft.com/office/officeart/2005/8/layout/list1"/>
    <dgm:cxn modelId="{6571C5FC-FEA4-403F-B65E-AF8D72085BCB}" type="presParOf" srcId="{5349A1B9-3355-4F2D-B34C-7DC8BED90D98}" destId="{B188011D-8A14-4811-94C3-0CE9599A9790}" srcOrd="0" destOrd="0" presId="urn:microsoft.com/office/officeart/2005/8/layout/list1"/>
    <dgm:cxn modelId="{B61CF19E-C3CF-4EAC-9FB2-6C068A219639}" type="presParOf" srcId="{5349A1B9-3355-4F2D-B34C-7DC8BED90D98}" destId="{824A9BBE-10C6-46EE-B84F-2BB1FBF1E4B5}" srcOrd="1" destOrd="0" presId="urn:microsoft.com/office/officeart/2005/8/layout/list1"/>
    <dgm:cxn modelId="{6D864DFB-6DD2-4FBC-B2CF-1F2C2DB1D46E}" type="presParOf" srcId="{A5803954-0F46-4E41-A5A2-EA5686C65AED}" destId="{5B55DFD2-F196-492A-AD95-D57C7A7E8C54}" srcOrd="21" destOrd="0" presId="urn:microsoft.com/office/officeart/2005/8/layout/list1"/>
    <dgm:cxn modelId="{55EE6CD4-CBDC-4778-8401-F535E9357CE1}" type="presParOf" srcId="{A5803954-0F46-4E41-A5A2-EA5686C65AED}" destId="{492C8F42-B80D-4CDF-95B1-8664B98700ED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C2DAD2D-D1BF-46DC-8D6F-4471D2C11FBC}" type="doc">
      <dgm:prSet loTypeId="urn:microsoft.com/office/officeart/2005/8/layout/vProcess5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uk-UA"/>
        </a:p>
      </dgm:t>
    </dgm:pt>
    <dgm:pt modelId="{3346C121-C56A-44BE-B6F8-85455EB0DE63}">
      <dgm:prSet phldrT="[Текст]"/>
      <dgm:spPr/>
      <dgm:t>
        <a:bodyPr/>
        <a:lstStyle/>
        <a:p>
          <a:pPr algn="ctr"/>
          <a:r>
            <a:rPr lang="uk-UA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rPr>
            <a:t>фронтальна</a:t>
          </a:r>
          <a:endParaRPr lang="uk-UA" b="1" dirty="0">
            <a:solidFill>
              <a:srgbClr val="00B0F0"/>
            </a:solidFill>
            <a:latin typeface="Times New Roman" pitchFamily="18" charset="0"/>
            <a:cs typeface="Times New Roman" pitchFamily="18" charset="0"/>
          </a:endParaRPr>
        </a:p>
      </dgm:t>
    </dgm:pt>
    <dgm:pt modelId="{279DF3DA-4A17-423C-8741-69F2D02613E1}" type="parTrans" cxnId="{0245A53C-D169-4CC1-A553-C9DD592A1F05}">
      <dgm:prSet/>
      <dgm:spPr/>
      <dgm:t>
        <a:bodyPr/>
        <a:lstStyle/>
        <a:p>
          <a:endParaRPr lang="uk-UA"/>
        </a:p>
      </dgm:t>
    </dgm:pt>
    <dgm:pt modelId="{C7739804-1F5D-4E57-A265-D614DA16B2BF}" type="sibTrans" cxnId="{0245A53C-D169-4CC1-A553-C9DD592A1F05}">
      <dgm:prSet/>
      <dgm:spPr/>
      <dgm:t>
        <a:bodyPr/>
        <a:lstStyle/>
        <a:p>
          <a:endParaRPr lang="uk-UA"/>
        </a:p>
      </dgm:t>
    </dgm:pt>
    <dgm:pt modelId="{05A8C6C2-C08D-4661-91F7-9652A08DDE5E}">
      <dgm:prSet phldrT="[Текст]"/>
      <dgm:spPr/>
      <dgm:t>
        <a:bodyPr/>
        <a:lstStyle/>
        <a:p>
          <a:pPr algn="ctr"/>
          <a:r>
            <a:rPr lang="uk-UA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індивідуальна</a:t>
          </a:r>
          <a:endParaRPr lang="uk-UA" b="1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91222D62-126E-4C7E-8882-C65A35528FBD}" type="parTrans" cxnId="{0313DA59-7C31-4F2D-9087-FDCD42936BE0}">
      <dgm:prSet/>
      <dgm:spPr/>
      <dgm:t>
        <a:bodyPr/>
        <a:lstStyle/>
        <a:p>
          <a:endParaRPr lang="uk-UA"/>
        </a:p>
      </dgm:t>
    </dgm:pt>
    <dgm:pt modelId="{D5773B19-BBCF-4EC2-B661-02D236BF7EDB}" type="sibTrans" cxnId="{0313DA59-7C31-4F2D-9087-FDCD42936BE0}">
      <dgm:prSet/>
      <dgm:spPr/>
      <dgm:t>
        <a:bodyPr/>
        <a:lstStyle/>
        <a:p>
          <a:endParaRPr lang="uk-UA"/>
        </a:p>
      </dgm:t>
    </dgm:pt>
    <dgm:pt modelId="{D54E5F07-77BA-4793-BC75-0052E03C8CD2}">
      <dgm:prSet phldrT="[Текст]"/>
      <dgm:spPr/>
      <dgm:t>
        <a:bodyPr/>
        <a:lstStyle/>
        <a:p>
          <a:pPr algn="ctr"/>
          <a:r>
            <a:rPr lang="uk-UA" b="1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rPr>
            <a:t>письмова</a:t>
          </a:r>
          <a:endParaRPr lang="uk-UA" b="1" dirty="0">
            <a:solidFill>
              <a:srgbClr val="FFC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ABAC08D1-EC5D-47EB-BF8B-9338E8CAA4E8}" type="parTrans" cxnId="{4D7EC449-3382-4B10-8F9F-C7AECC115E4B}">
      <dgm:prSet/>
      <dgm:spPr/>
      <dgm:t>
        <a:bodyPr/>
        <a:lstStyle/>
        <a:p>
          <a:endParaRPr lang="uk-UA"/>
        </a:p>
      </dgm:t>
    </dgm:pt>
    <dgm:pt modelId="{1C06C66D-4164-46D6-8907-AB05C12204CD}" type="sibTrans" cxnId="{4D7EC449-3382-4B10-8F9F-C7AECC115E4B}">
      <dgm:prSet/>
      <dgm:spPr/>
      <dgm:t>
        <a:bodyPr/>
        <a:lstStyle/>
        <a:p>
          <a:endParaRPr lang="uk-UA"/>
        </a:p>
      </dgm:t>
    </dgm:pt>
    <dgm:pt modelId="{F5C178AB-DC42-4569-BFD9-B2326200AB6A}">
      <dgm:prSet phldrT="[Текст]"/>
      <dgm:spPr/>
      <dgm:t>
        <a:bodyPr/>
        <a:lstStyle/>
        <a:p>
          <a:pPr algn="ctr"/>
          <a:r>
            <a:rPr lang="uk-UA" b="1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rPr>
            <a:t>самоперевірка</a:t>
          </a:r>
          <a:endParaRPr lang="uk-UA" b="1" dirty="0">
            <a:solidFill>
              <a:srgbClr val="FFC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72DE3A70-D674-4F1B-839D-8D7EB57D8B5A}" type="parTrans" cxnId="{3399D56E-7A46-4979-86A0-6F6288DC5D1F}">
      <dgm:prSet/>
      <dgm:spPr/>
    </dgm:pt>
    <dgm:pt modelId="{BC796D92-A0F4-4637-A4B9-119D5E35196A}" type="sibTrans" cxnId="{3399D56E-7A46-4979-86A0-6F6288DC5D1F}">
      <dgm:prSet/>
      <dgm:spPr/>
      <dgm:t>
        <a:bodyPr/>
        <a:lstStyle/>
        <a:p>
          <a:endParaRPr lang="uk-UA"/>
        </a:p>
      </dgm:t>
    </dgm:pt>
    <dgm:pt modelId="{E608B528-F9E3-47F0-981A-957B6505C7FB}">
      <dgm:prSet phldrT="[Текст]"/>
      <dgm:spPr/>
      <dgm:t>
        <a:bodyPr/>
        <a:lstStyle/>
        <a:p>
          <a:pPr algn="ctr"/>
          <a:r>
            <a:rPr lang="uk-UA" b="1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rPr>
            <a:t>взаємоперевірка</a:t>
          </a:r>
          <a:endParaRPr lang="uk-UA" b="1" dirty="0">
            <a:solidFill>
              <a:srgbClr val="FFC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B04F9DE2-B380-42D9-B00C-3218D2194AEA}" type="parTrans" cxnId="{8DABE61C-4284-43BD-8009-6EBBB3F34936}">
      <dgm:prSet/>
      <dgm:spPr/>
    </dgm:pt>
    <dgm:pt modelId="{3B6AFB6A-9C64-4EE2-BA38-30A6EBDD0A52}" type="sibTrans" cxnId="{8DABE61C-4284-43BD-8009-6EBBB3F34936}">
      <dgm:prSet/>
      <dgm:spPr/>
    </dgm:pt>
    <dgm:pt modelId="{46DEA39B-11A8-4567-8BCD-E51BF0CB57FC}" type="pres">
      <dgm:prSet presAssocID="{CC2DAD2D-D1BF-46DC-8D6F-4471D2C11FBC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F3ADBC45-5E01-4D00-A7A0-12BD2140F60B}" type="pres">
      <dgm:prSet presAssocID="{CC2DAD2D-D1BF-46DC-8D6F-4471D2C11FBC}" presName="dummyMaxCanvas" presStyleCnt="0">
        <dgm:presLayoutVars/>
      </dgm:prSet>
      <dgm:spPr/>
    </dgm:pt>
    <dgm:pt modelId="{8AA80DA7-E154-4988-8101-2298CF1A62BE}" type="pres">
      <dgm:prSet presAssocID="{CC2DAD2D-D1BF-46DC-8D6F-4471D2C11FBC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78E6609-35D7-46B4-BBD7-7190EE5A01A3}" type="pres">
      <dgm:prSet presAssocID="{CC2DAD2D-D1BF-46DC-8D6F-4471D2C11FBC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DEC19F4-3020-4687-A139-830A6CC89978}" type="pres">
      <dgm:prSet presAssocID="{CC2DAD2D-D1BF-46DC-8D6F-4471D2C11FBC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D028ABE-0B09-47D2-BEDC-871A5C1D99F5}" type="pres">
      <dgm:prSet presAssocID="{CC2DAD2D-D1BF-46DC-8D6F-4471D2C11FBC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E241EEA-8F0E-4257-B4DA-B9C26035C389}" type="pres">
      <dgm:prSet presAssocID="{CC2DAD2D-D1BF-46DC-8D6F-4471D2C11FBC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C2B65AF-8ACA-447A-9323-3BA21CD9DD30}" type="pres">
      <dgm:prSet presAssocID="{CC2DAD2D-D1BF-46DC-8D6F-4471D2C11FBC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AC30938-D633-4D21-ABF0-8F43CFFC1611}" type="pres">
      <dgm:prSet presAssocID="{CC2DAD2D-D1BF-46DC-8D6F-4471D2C11FBC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D43038A-0F8D-4539-A84A-48BFBA9E8BF1}" type="pres">
      <dgm:prSet presAssocID="{CC2DAD2D-D1BF-46DC-8D6F-4471D2C11FBC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1730649-DD2F-46D3-86C8-32E2199F3F8A}" type="pres">
      <dgm:prSet presAssocID="{CC2DAD2D-D1BF-46DC-8D6F-4471D2C11FBC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83A4D9E-3000-44B8-AAA2-5B8D75447A67}" type="pres">
      <dgm:prSet presAssocID="{CC2DAD2D-D1BF-46DC-8D6F-4471D2C11FBC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2036880-CEC8-490B-8262-6E6B32DF878B}" type="pres">
      <dgm:prSet presAssocID="{CC2DAD2D-D1BF-46DC-8D6F-4471D2C11FBC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D47A46C-D35A-4781-AC5A-C7ED7DE40DC7}" type="pres">
      <dgm:prSet presAssocID="{CC2DAD2D-D1BF-46DC-8D6F-4471D2C11FBC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9B5F9D5-9DBF-4EA4-839D-3AD44C32CE7E}" type="pres">
      <dgm:prSet presAssocID="{CC2DAD2D-D1BF-46DC-8D6F-4471D2C11FBC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5844049-9CDB-4733-93C0-8565ABF892CA}" type="pres">
      <dgm:prSet presAssocID="{CC2DAD2D-D1BF-46DC-8D6F-4471D2C11FBC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7CC8C0A4-BF94-433A-868D-A47EB1FC7D83}" type="presOf" srcId="{CC2DAD2D-D1BF-46DC-8D6F-4471D2C11FBC}" destId="{46DEA39B-11A8-4567-8BCD-E51BF0CB57FC}" srcOrd="0" destOrd="0" presId="urn:microsoft.com/office/officeart/2005/8/layout/vProcess5"/>
    <dgm:cxn modelId="{A53F7C7F-59C6-459D-B994-825BBF646734}" type="presOf" srcId="{D5773B19-BBCF-4EC2-B661-02D236BF7EDB}" destId="{6AC30938-D633-4D21-ABF0-8F43CFFC1611}" srcOrd="0" destOrd="0" presId="urn:microsoft.com/office/officeart/2005/8/layout/vProcess5"/>
    <dgm:cxn modelId="{3778A390-4743-43A8-BA12-94A67E3164B8}" type="presOf" srcId="{F5C178AB-DC42-4569-BFD9-B2326200AB6A}" destId="{99B5F9D5-9DBF-4EA4-839D-3AD44C32CE7E}" srcOrd="1" destOrd="0" presId="urn:microsoft.com/office/officeart/2005/8/layout/vProcess5"/>
    <dgm:cxn modelId="{87411A4D-4B03-4B84-BC99-6EF7BEACD450}" type="presOf" srcId="{E608B528-F9E3-47F0-981A-957B6505C7FB}" destId="{AE241EEA-8F0E-4257-B4DA-B9C26035C389}" srcOrd="0" destOrd="0" presId="urn:microsoft.com/office/officeart/2005/8/layout/vProcess5"/>
    <dgm:cxn modelId="{B0C27221-2E16-40D2-8CF0-50B89E3913D4}" type="presOf" srcId="{BC796D92-A0F4-4637-A4B9-119D5E35196A}" destId="{71730649-DD2F-46D3-86C8-32E2199F3F8A}" srcOrd="0" destOrd="0" presId="urn:microsoft.com/office/officeart/2005/8/layout/vProcess5"/>
    <dgm:cxn modelId="{23ED7A7C-10CE-45D7-82B9-219419D9FB9A}" type="presOf" srcId="{F5C178AB-DC42-4569-BFD9-B2326200AB6A}" destId="{6D028ABE-0B09-47D2-BEDC-871A5C1D99F5}" srcOrd="0" destOrd="0" presId="urn:microsoft.com/office/officeart/2005/8/layout/vProcess5"/>
    <dgm:cxn modelId="{43019B83-6939-44CE-9AF6-60F2CD9C0BC5}" type="presOf" srcId="{E608B528-F9E3-47F0-981A-957B6505C7FB}" destId="{35844049-9CDB-4733-93C0-8565ABF892CA}" srcOrd="1" destOrd="0" presId="urn:microsoft.com/office/officeart/2005/8/layout/vProcess5"/>
    <dgm:cxn modelId="{E0A89488-3AA1-4A57-AD0C-93A9B53FDD16}" type="presOf" srcId="{C7739804-1F5D-4E57-A265-D614DA16B2BF}" destId="{EC2B65AF-8ACA-447A-9323-3BA21CD9DD30}" srcOrd="0" destOrd="0" presId="urn:microsoft.com/office/officeart/2005/8/layout/vProcess5"/>
    <dgm:cxn modelId="{F85F74EE-C0A5-4D01-B7D2-D415651EF98A}" type="presOf" srcId="{D54E5F07-77BA-4793-BC75-0052E03C8CD2}" destId="{9D47A46C-D35A-4781-AC5A-C7ED7DE40DC7}" srcOrd="1" destOrd="0" presId="urn:microsoft.com/office/officeart/2005/8/layout/vProcess5"/>
    <dgm:cxn modelId="{D1875719-36D3-463E-B8E4-8DEEA993CE6F}" type="presOf" srcId="{3346C121-C56A-44BE-B6F8-85455EB0DE63}" destId="{8AA80DA7-E154-4988-8101-2298CF1A62BE}" srcOrd="0" destOrd="0" presId="urn:microsoft.com/office/officeart/2005/8/layout/vProcess5"/>
    <dgm:cxn modelId="{16C0BA8D-5E13-471E-92ED-555E593169EE}" type="presOf" srcId="{05A8C6C2-C08D-4661-91F7-9652A08DDE5E}" destId="{C2036880-CEC8-490B-8262-6E6B32DF878B}" srcOrd="1" destOrd="0" presId="urn:microsoft.com/office/officeart/2005/8/layout/vProcess5"/>
    <dgm:cxn modelId="{3399D56E-7A46-4979-86A0-6F6288DC5D1F}" srcId="{CC2DAD2D-D1BF-46DC-8D6F-4471D2C11FBC}" destId="{F5C178AB-DC42-4569-BFD9-B2326200AB6A}" srcOrd="3" destOrd="0" parTransId="{72DE3A70-D674-4F1B-839D-8D7EB57D8B5A}" sibTransId="{BC796D92-A0F4-4637-A4B9-119D5E35196A}"/>
    <dgm:cxn modelId="{0245A53C-D169-4CC1-A553-C9DD592A1F05}" srcId="{CC2DAD2D-D1BF-46DC-8D6F-4471D2C11FBC}" destId="{3346C121-C56A-44BE-B6F8-85455EB0DE63}" srcOrd="0" destOrd="0" parTransId="{279DF3DA-4A17-423C-8741-69F2D02613E1}" sibTransId="{C7739804-1F5D-4E57-A265-D614DA16B2BF}"/>
    <dgm:cxn modelId="{7B7F87A9-0911-4AC9-B001-B1CC0722CB8A}" type="presOf" srcId="{1C06C66D-4164-46D6-8907-AB05C12204CD}" destId="{ED43038A-0F8D-4539-A84A-48BFBA9E8BF1}" srcOrd="0" destOrd="0" presId="urn:microsoft.com/office/officeart/2005/8/layout/vProcess5"/>
    <dgm:cxn modelId="{816EDFEE-F245-459C-B892-14EFA27EAC17}" type="presOf" srcId="{D54E5F07-77BA-4793-BC75-0052E03C8CD2}" destId="{FDEC19F4-3020-4687-A139-830A6CC89978}" srcOrd="0" destOrd="0" presId="urn:microsoft.com/office/officeart/2005/8/layout/vProcess5"/>
    <dgm:cxn modelId="{0313DA59-7C31-4F2D-9087-FDCD42936BE0}" srcId="{CC2DAD2D-D1BF-46DC-8D6F-4471D2C11FBC}" destId="{05A8C6C2-C08D-4661-91F7-9652A08DDE5E}" srcOrd="1" destOrd="0" parTransId="{91222D62-126E-4C7E-8882-C65A35528FBD}" sibTransId="{D5773B19-BBCF-4EC2-B661-02D236BF7EDB}"/>
    <dgm:cxn modelId="{99490695-501E-4C19-A9CB-2C3BE8A8A956}" type="presOf" srcId="{3346C121-C56A-44BE-B6F8-85455EB0DE63}" destId="{683A4D9E-3000-44B8-AAA2-5B8D75447A67}" srcOrd="1" destOrd="0" presId="urn:microsoft.com/office/officeart/2005/8/layout/vProcess5"/>
    <dgm:cxn modelId="{8DABE61C-4284-43BD-8009-6EBBB3F34936}" srcId="{CC2DAD2D-D1BF-46DC-8D6F-4471D2C11FBC}" destId="{E608B528-F9E3-47F0-981A-957B6505C7FB}" srcOrd="4" destOrd="0" parTransId="{B04F9DE2-B380-42D9-B00C-3218D2194AEA}" sibTransId="{3B6AFB6A-9C64-4EE2-BA38-30A6EBDD0A52}"/>
    <dgm:cxn modelId="{BF3C6512-3B79-4665-B5D5-AE1A27F3A00F}" type="presOf" srcId="{05A8C6C2-C08D-4661-91F7-9652A08DDE5E}" destId="{378E6609-35D7-46B4-BBD7-7190EE5A01A3}" srcOrd="0" destOrd="0" presId="urn:microsoft.com/office/officeart/2005/8/layout/vProcess5"/>
    <dgm:cxn modelId="{4D7EC449-3382-4B10-8F9F-C7AECC115E4B}" srcId="{CC2DAD2D-D1BF-46DC-8D6F-4471D2C11FBC}" destId="{D54E5F07-77BA-4793-BC75-0052E03C8CD2}" srcOrd="2" destOrd="0" parTransId="{ABAC08D1-EC5D-47EB-BF8B-9338E8CAA4E8}" sibTransId="{1C06C66D-4164-46D6-8907-AB05C12204CD}"/>
    <dgm:cxn modelId="{3F4DA764-0C63-42E5-92EC-708FA4437BD0}" type="presParOf" srcId="{46DEA39B-11A8-4567-8BCD-E51BF0CB57FC}" destId="{F3ADBC45-5E01-4D00-A7A0-12BD2140F60B}" srcOrd="0" destOrd="0" presId="urn:microsoft.com/office/officeart/2005/8/layout/vProcess5"/>
    <dgm:cxn modelId="{2D10EFB9-A11D-4A8E-A923-B32EF71A9362}" type="presParOf" srcId="{46DEA39B-11A8-4567-8BCD-E51BF0CB57FC}" destId="{8AA80DA7-E154-4988-8101-2298CF1A62BE}" srcOrd="1" destOrd="0" presId="urn:microsoft.com/office/officeart/2005/8/layout/vProcess5"/>
    <dgm:cxn modelId="{DC6DB784-4EBE-47E7-B839-56E016CDBBE0}" type="presParOf" srcId="{46DEA39B-11A8-4567-8BCD-E51BF0CB57FC}" destId="{378E6609-35D7-46B4-BBD7-7190EE5A01A3}" srcOrd="2" destOrd="0" presId="urn:microsoft.com/office/officeart/2005/8/layout/vProcess5"/>
    <dgm:cxn modelId="{9BD9C3E7-F840-4707-B3B7-3AFDF14776CF}" type="presParOf" srcId="{46DEA39B-11A8-4567-8BCD-E51BF0CB57FC}" destId="{FDEC19F4-3020-4687-A139-830A6CC89978}" srcOrd="3" destOrd="0" presId="urn:microsoft.com/office/officeart/2005/8/layout/vProcess5"/>
    <dgm:cxn modelId="{5F0971A9-A790-41FA-BB27-811A230EC790}" type="presParOf" srcId="{46DEA39B-11A8-4567-8BCD-E51BF0CB57FC}" destId="{6D028ABE-0B09-47D2-BEDC-871A5C1D99F5}" srcOrd="4" destOrd="0" presId="urn:microsoft.com/office/officeart/2005/8/layout/vProcess5"/>
    <dgm:cxn modelId="{ACBA6D77-BFCC-4986-9235-6F0A6379466A}" type="presParOf" srcId="{46DEA39B-11A8-4567-8BCD-E51BF0CB57FC}" destId="{AE241EEA-8F0E-4257-B4DA-B9C26035C389}" srcOrd="5" destOrd="0" presId="urn:microsoft.com/office/officeart/2005/8/layout/vProcess5"/>
    <dgm:cxn modelId="{3D8170EF-D079-4824-93BB-ED892AAA4DF0}" type="presParOf" srcId="{46DEA39B-11A8-4567-8BCD-E51BF0CB57FC}" destId="{EC2B65AF-8ACA-447A-9323-3BA21CD9DD30}" srcOrd="6" destOrd="0" presId="urn:microsoft.com/office/officeart/2005/8/layout/vProcess5"/>
    <dgm:cxn modelId="{184FF11A-FB0A-47AC-8FDB-37B0ECB79A10}" type="presParOf" srcId="{46DEA39B-11A8-4567-8BCD-E51BF0CB57FC}" destId="{6AC30938-D633-4D21-ABF0-8F43CFFC1611}" srcOrd="7" destOrd="0" presId="urn:microsoft.com/office/officeart/2005/8/layout/vProcess5"/>
    <dgm:cxn modelId="{15E21453-B487-4300-8A9A-73DF3636DD72}" type="presParOf" srcId="{46DEA39B-11A8-4567-8BCD-E51BF0CB57FC}" destId="{ED43038A-0F8D-4539-A84A-48BFBA9E8BF1}" srcOrd="8" destOrd="0" presId="urn:microsoft.com/office/officeart/2005/8/layout/vProcess5"/>
    <dgm:cxn modelId="{315692D8-2D79-40AA-B8F2-E66C169922CE}" type="presParOf" srcId="{46DEA39B-11A8-4567-8BCD-E51BF0CB57FC}" destId="{71730649-DD2F-46D3-86C8-32E2199F3F8A}" srcOrd="9" destOrd="0" presId="urn:microsoft.com/office/officeart/2005/8/layout/vProcess5"/>
    <dgm:cxn modelId="{7D418B7D-D7C2-4D53-BE05-B3832B3F8642}" type="presParOf" srcId="{46DEA39B-11A8-4567-8BCD-E51BF0CB57FC}" destId="{683A4D9E-3000-44B8-AAA2-5B8D75447A67}" srcOrd="10" destOrd="0" presId="urn:microsoft.com/office/officeart/2005/8/layout/vProcess5"/>
    <dgm:cxn modelId="{14369614-4243-49E7-8D26-B45D7DDA43FB}" type="presParOf" srcId="{46DEA39B-11A8-4567-8BCD-E51BF0CB57FC}" destId="{C2036880-CEC8-490B-8262-6E6B32DF878B}" srcOrd="11" destOrd="0" presId="urn:microsoft.com/office/officeart/2005/8/layout/vProcess5"/>
    <dgm:cxn modelId="{C1674EC6-D31A-4FDC-A85A-E0A899D2A005}" type="presParOf" srcId="{46DEA39B-11A8-4567-8BCD-E51BF0CB57FC}" destId="{9D47A46C-D35A-4781-AC5A-C7ED7DE40DC7}" srcOrd="12" destOrd="0" presId="urn:microsoft.com/office/officeart/2005/8/layout/vProcess5"/>
    <dgm:cxn modelId="{867EE895-15BE-4E00-8AB1-79FED09FA290}" type="presParOf" srcId="{46DEA39B-11A8-4567-8BCD-E51BF0CB57FC}" destId="{99B5F9D5-9DBF-4EA4-839D-3AD44C32CE7E}" srcOrd="13" destOrd="0" presId="urn:microsoft.com/office/officeart/2005/8/layout/vProcess5"/>
    <dgm:cxn modelId="{8D91C6E0-B7C5-40ED-AA06-FD2D5EB48093}" type="presParOf" srcId="{46DEA39B-11A8-4567-8BCD-E51BF0CB57FC}" destId="{35844049-9CDB-4733-93C0-8565ABF892CA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C968FCA-25D1-4B1B-9196-5FDEB6215BB0}" type="doc">
      <dgm:prSet loTypeId="urn:microsoft.com/office/officeart/2005/8/layout/targe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AF96EC0-3A45-4878-8F1D-6517C4ACA2A5}">
      <dgm:prSet phldrT="[Текст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uk-UA" b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В</a:t>
          </a:r>
          <a:r>
            <a:rPr lang="uk-UA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певненість </a:t>
          </a:r>
          <a:endParaRPr lang="ru-RU">
            <a:solidFill>
              <a:schemeClr val="tx2">
                <a:lumMod val="7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19DF594D-CFCB-40E0-9692-E0820718D428}" type="parTrans" cxnId="{502F5CEB-ADF2-4B3E-ADE5-53575742CBD7}">
      <dgm:prSet/>
      <dgm:spPr/>
      <dgm:t>
        <a:bodyPr/>
        <a:lstStyle/>
        <a:p>
          <a:endParaRPr lang="ru-RU"/>
        </a:p>
      </dgm:t>
    </dgm:pt>
    <dgm:pt modelId="{0FD7DF41-D228-4B3B-98F1-6A14D03B604C}" type="sibTrans" cxnId="{502F5CEB-ADF2-4B3E-ADE5-53575742CBD7}">
      <dgm:prSet/>
      <dgm:spPr/>
      <dgm:t>
        <a:bodyPr/>
        <a:lstStyle/>
        <a:p>
          <a:endParaRPr lang="ru-RU"/>
        </a:p>
      </dgm:t>
    </dgm:pt>
    <dgm:pt modelId="{23317D47-8031-43DF-81FD-8C24B25ADEF6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uk-UA" b="1" smtClean="0">
              <a:solidFill>
                <a:srgbClr val="FF0000"/>
              </a:solidFill>
            </a:rPr>
            <a:t>У</a:t>
          </a:r>
          <a:r>
            <a:rPr lang="uk-UA" smtClean="0">
              <a:solidFill>
                <a:schemeClr val="tx2">
                  <a:lumMod val="75000"/>
                </a:schemeClr>
              </a:solidFill>
            </a:rPr>
            <a:t>спіх </a:t>
          </a:r>
          <a:endParaRPr lang="ru-RU">
            <a:solidFill>
              <a:schemeClr val="tx2">
                <a:lumMod val="75000"/>
              </a:schemeClr>
            </a:solidFill>
          </a:endParaRPr>
        </a:p>
      </dgm:t>
    </dgm:pt>
    <dgm:pt modelId="{68D97A0C-1659-45FF-9D5F-6804AEF7F268}" type="parTrans" cxnId="{22A07961-A45E-4DCE-96D7-F94D43D79E37}">
      <dgm:prSet/>
      <dgm:spPr/>
      <dgm:t>
        <a:bodyPr/>
        <a:lstStyle/>
        <a:p>
          <a:endParaRPr lang="ru-RU"/>
        </a:p>
      </dgm:t>
    </dgm:pt>
    <dgm:pt modelId="{0F09D5EE-3871-49B9-A9ED-3E830CEE89FF}" type="sibTrans" cxnId="{22A07961-A45E-4DCE-96D7-F94D43D79E37}">
      <dgm:prSet/>
      <dgm:spPr/>
      <dgm:t>
        <a:bodyPr/>
        <a:lstStyle/>
        <a:p>
          <a:endParaRPr lang="ru-RU"/>
        </a:p>
      </dgm:t>
    </dgm:pt>
    <dgm:pt modelId="{218A1D2E-3E9D-48AD-8C60-D2AF8FB8FD80}">
      <dgm:prSet phldrT="[Текст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algn="l"/>
          <a:r>
            <a:rPr lang="uk-UA" b="1" smtClean="0">
              <a:solidFill>
                <a:srgbClr val="FF0000"/>
              </a:solidFill>
            </a:rPr>
            <a:t>З</a:t>
          </a:r>
          <a:r>
            <a:rPr lang="uk-UA" smtClean="0">
              <a:solidFill>
                <a:schemeClr val="tx2">
                  <a:lumMod val="75000"/>
                </a:schemeClr>
              </a:solidFill>
            </a:rPr>
            <a:t>адоволення </a:t>
          </a:r>
          <a:endParaRPr lang="ru-RU">
            <a:solidFill>
              <a:schemeClr val="tx2">
                <a:lumMod val="75000"/>
              </a:schemeClr>
            </a:solidFill>
          </a:endParaRPr>
        </a:p>
      </dgm:t>
    </dgm:pt>
    <dgm:pt modelId="{087106C7-6AD6-44B5-A512-A225A5B88D39}" type="parTrans" cxnId="{5E971AF0-DE98-4436-8BDC-1451B3FBFC28}">
      <dgm:prSet/>
      <dgm:spPr/>
      <dgm:t>
        <a:bodyPr/>
        <a:lstStyle/>
        <a:p>
          <a:endParaRPr lang="ru-RU"/>
        </a:p>
      </dgm:t>
    </dgm:pt>
    <dgm:pt modelId="{483F7A91-D14C-413D-A760-FC9BCC5432A4}" type="sibTrans" cxnId="{5E971AF0-DE98-4436-8BDC-1451B3FBFC28}">
      <dgm:prSet/>
      <dgm:spPr/>
      <dgm:t>
        <a:bodyPr/>
        <a:lstStyle/>
        <a:p>
          <a:endParaRPr lang="ru-RU"/>
        </a:p>
      </dgm:t>
    </dgm:pt>
    <dgm:pt modelId="{C7B50376-6CC4-48B6-8FA6-5128F75D34EA}" type="pres">
      <dgm:prSet presAssocID="{DC968FCA-25D1-4B1B-9196-5FDEB6215BB0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83F9CBA-7CEC-45CB-80E2-4900E867AC0F}" type="pres">
      <dgm:prSet presAssocID="{2AF96EC0-3A45-4878-8F1D-6517C4ACA2A5}" presName="circle1" presStyleLbl="node1" presStyleIdx="0" presStyleCnt="3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</dgm:pt>
    <dgm:pt modelId="{427150E5-26F2-4391-B210-D87E02885156}" type="pres">
      <dgm:prSet presAssocID="{2AF96EC0-3A45-4878-8F1D-6517C4ACA2A5}" presName="space" presStyleCnt="0"/>
      <dgm:spPr/>
    </dgm:pt>
    <dgm:pt modelId="{4D3B2F62-6BFC-40D2-A89B-753186CCE416}" type="pres">
      <dgm:prSet presAssocID="{2AF96EC0-3A45-4878-8F1D-6517C4ACA2A5}" presName="rect1" presStyleLbl="alignAcc1" presStyleIdx="0" presStyleCnt="3" custLinFactNeighborX="-792" custLinFactNeighborY="995"/>
      <dgm:spPr/>
      <dgm:t>
        <a:bodyPr/>
        <a:lstStyle/>
        <a:p>
          <a:endParaRPr lang="ru-RU"/>
        </a:p>
      </dgm:t>
    </dgm:pt>
    <dgm:pt modelId="{BCD5D694-C05A-4C1E-A48A-F9AC268C6B5E}" type="pres">
      <dgm:prSet presAssocID="{23317D47-8031-43DF-81FD-8C24B25ADEF6}" presName="vertSpace2" presStyleLbl="node1" presStyleIdx="0" presStyleCnt="3"/>
      <dgm:spPr/>
    </dgm:pt>
    <dgm:pt modelId="{44485DC6-8030-4EFC-97AF-FC1F5E89B6C0}" type="pres">
      <dgm:prSet presAssocID="{23317D47-8031-43DF-81FD-8C24B25ADEF6}" presName="circle2" presStyleLbl="node1" presStyleIdx="1" presStyleCnt="3"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/>
    </dgm:pt>
    <dgm:pt modelId="{D649403D-7282-401F-85E6-6D6822603EE0}" type="pres">
      <dgm:prSet presAssocID="{23317D47-8031-43DF-81FD-8C24B25ADEF6}" presName="rect2" presStyleLbl="alignAcc1" presStyleIdx="1" presStyleCnt="3"/>
      <dgm:spPr/>
      <dgm:t>
        <a:bodyPr/>
        <a:lstStyle/>
        <a:p>
          <a:endParaRPr lang="ru-RU"/>
        </a:p>
      </dgm:t>
    </dgm:pt>
    <dgm:pt modelId="{3B20E9AA-BD0E-4966-BE91-2EFC81891C20}" type="pres">
      <dgm:prSet presAssocID="{218A1D2E-3E9D-48AD-8C60-D2AF8FB8FD80}" presName="vertSpace3" presStyleLbl="node1" presStyleIdx="1" presStyleCnt="3"/>
      <dgm:spPr/>
    </dgm:pt>
    <dgm:pt modelId="{E1452749-BC21-43AF-8AEB-85CCEF9578E0}" type="pres">
      <dgm:prSet presAssocID="{218A1D2E-3E9D-48AD-8C60-D2AF8FB8FD80}" presName="circle3" presStyleLbl="node1" presStyleIdx="2" presStyleCnt="3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</dgm:pt>
    <dgm:pt modelId="{6CBE6C73-4FC3-4E92-9D2E-6C89B1F6E46E}" type="pres">
      <dgm:prSet presAssocID="{218A1D2E-3E9D-48AD-8C60-D2AF8FB8FD80}" presName="rect3" presStyleLbl="alignAcc1" presStyleIdx="2" presStyleCnt="3"/>
      <dgm:spPr/>
      <dgm:t>
        <a:bodyPr/>
        <a:lstStyle/>
        <a:p>
          <a:endParaRPr lang="ru-RU"/>
        </a:p>
      </dgm:t>
    </dgm:pt>
    <dgm:pt modelId="{C547028F-A746-4E61-BF8A-7332B2EB670E}" type="pres">
      <dgm:prSet presAssocID="{2AF96EC0-3A45-4878-8F1D-6517C4ACA2A5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B50D8E-F432-468A-A799-C9C8BBD26F5C}" type="pres">
      <dgm:prSet presAssocID="{23317D47-8031-43DF-81FD-8C24B25ADEF6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F2193B-E784-46FB-B5D1-D09F565AC498}" type="pres">
      <dgm:prSet presAssocID="{218A1D2E-3E9D-48AD-8C60-D2AF8FB8FD80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02F5CEB-ADF2-4B3E-ADE5-53575742CBD7}" srcId="{DC968FCA-25D1-4B1B-9196-5FDEB6215BB0}" destId="{2AF96EC0-3A45-4878-8F1D-6517C4ACA2A5}" srcOrd="0" destOrd="0" parTransId="{19DF594D-CFCB-40E0-9692-E0820718D428}" sibTransId="{0FD7DF41-D228-4B3B-98F1-6A14D03B604C}"/>
    <dgm:cxn modelId="{5E971AF0-DE98-4436-8BDC-1451B3FBFC28}" srcId="{DC968FCA-25D1-4B1B-9196-5FDEB6215BB0}" destId="{218A1D2E-3E9D-48AD-8C60-D2AF8FB8FD80}" srcOrd="2" destOrd="0" parTransId="{087106C7-6AD6-44B5-A512-A225A5B88D39}" sibTransId="{483F7A91-D14C-413D-A760-FC9BCC5432A4}"/>
    <dgm:cxn modelId="{8DD9FB45-6F83-497D-AAED-5B823210B06F}" type="presOf" srcId="{218A1D2E-3E9D-48AD-8C60-D2AF8FB8FD80}" destId="{97F2193B-E784-46FB-B5D1-D09F565AC498}" srcOrd="1" destOrd="0" presId="urn:microsoft.com/office/officeart/2005/8/layout/target3"/>
    <dgm:cxn modelId="{D9488167-29F2-49B1-AF28-44865461E7E2}" type="presOf" srcId="{2AF96EC0-3A45-4878-8F1D-6517C4ACA2A5}" destId="{C547028F-A746-4E61-BF8A-7332B2EB670E}" srcOrd="1" destOrd="0" presId="urn:microsoft.com/office/officeart/2005/8/layout/target3"/>
    <dgm:cxn modelId="{8B563E2F-EB79-4CA5-B5FC-EEB74D933414}" type="presOf" srcId="{23317D47-8031-43DF-81FD-8C24B25ADEF6}" destId="{49B50D8E-F432-468A-A799-C9C8BBD26F5C}" srcOrd="1" destOrd="0" presId="urn:microsoft.com/office/officeart/2005/8/layout/target3"/>
    <dgm:cxn modelId="{22A07961-A45E-4DCE-96D7-F94D43D79E37}" srcId="{DC968FCA-25D1-4B1B-9196-5FDEB6215BB0}" destId="{23317D47-8031-43DF-81FD-8C24B25ADEF6}" srcOrd="1" destOrd="0" parTransId="{68D97A0C-1659-45FF-9D5F-6804AEF7F268}" sibTransId="{0F09D5EE-3871-49B9-A9ED-3E830CEE89FF}"/>
    <dgm:cxn modelId="{892EC4FA-815C-4049-A560-FD53936C546C}" type="presOf" srcId="{2AF96EC0-3A45-4878-8F1D-6517C4ACA2A5}" destId="{4D3B2F62-6BFC-40D2-A89B-753186CCE416}" srcOrd="0" destOrd="0" presId="urn:microsoft.com/office/officeart/2005/8/layout/target3"/>
    <dgm:cxn modelId="{6DF15451-2D4C-43E2-AB63-F0F199497892}" type="presOf" srcId="{23317D47-8031-43DF-81FD-8C24B25ADEF6}" destId="{D649403D-7282-401F-85E6-6D6822603EE0}" srcOrd="0" destOrd="0" presId="urn:microsoft.com/office/officeart/2005/8/layout/target3"/>
    <dgm:cxn modelId="{C713F368-B72E-4D60-9A6C-709615234B42}" type="presOf" srcId="{218A1D2E-3E9D-48AD-8C60-D2AF8FB8FD80}" destId="{6CBE6C73-4FC3-4E92-9D2E-6C89B1F6E46E}" srcOrd="0" destOrd="0" presId="urn:microsoft.com/office/officeart/2005/8/layout/target3"/>
    <dgm:cxn modelId="{7E88F2A6-23B3-4B36-BBCD-6634384F8C90}" type="presOf" srcId="{DC968FCA-25D1-4B1B-9196-5FDEB6215BB0}" destId="{C7B50376-6CC4-48B6-8FA6-5128F75D34EA}" srcOrd="0" destOrd="0" presId="urn:microsoft.com/office/officeart/2005/8/layout/target3"/>
    <dgm:cxn modelId="{4E2F94DB-816D-4BE4-8711-8317785B864B}" type="presParOf" srcId="{C7B50376-6CC4-48B6-8FA6-5128F75D34EA}" destId="{A83F9CBA-7CEC-45CB-80E2-4900E867AC0F}" srcOrd="0" destOrd="0" presId="urn:microsoft.com/office/officeart/2005/8/layout/target3"/>
    <dgm:cxn modelId="{E89DE3B5-E486-4FC7-B80B-B3538C295CDA}" type="presParOf" srcId="{C7B50376-6CC4-48B6-8FA6-5128F75D34EA}" destId="{427150E5-26F2-4391-B210-D87E02885156}" srcOrd="1" destOrd="0" presId="urn:microsoft.com/office/officeart/2005/8/layout/target3"/>
    <dgm:cxn modelId="{903328DF-C0A2-49C3-A204-5963946137BE}" type="presParOf" srcId="{C7B50376-6CC4-48B6-8FA6-5128F75D34EA}" destId="{4D3B2F62-6BFC-40D2-A89B-753186CCE416}" srcOrd="2" destOrd="0" presId="urn:microsoft.com/office/officeart/2005/8/layout/target3"/>
    <dgm:cxn modelId="{79F3F3E9-00E5-430E-8215-956B2690D43D}" type="presParOf" srcId="{C7B50376-6CC4-48B6-8FA6-5128F75D34EA}" destId="{BCD5D694-C05A-4C1E-A48A-F9AC268C6B5E}" srcOrd="3" destOrd="0" presId="urn:microsoft.com/office/officeart/2005/8/layout/target3"/>
    <dgm:cxn modelId="{9C5505A6-DE91-4991-9929-4646880BCE27}" type="presParOf" srcId="{C7B50376-6CC4-48B6-8FA6-5128F75D34EA}" destId="{44485DC6-8030-4EFC-97AF-FC1F5E89B6C0}" srcOrd="4" destOrd="0" presId="urn:microsoft.com/office/officeart/2005/8/layout/target3"/>
    <dgm:cxn modelId="{99531AAD-35CC-41F5-8FC7-BBFA21A7494B}" type="presParOf" srcId="{C7B50376-6CC4-48B6-8FA6-5128F75D34EA}" destId="{D649403D-7282-401F-85E6-6D6822603EE0}" srcOrd="5" destOrd="0" presId="urn:microsoft.com/office/officeart/2005/8/layout/target3"/>
    <dgm:cxn modelId="{9B14CF17-53B3-4E39-A30D-716375A9E940}" type="presParOf" srcId="{C7B50376-6CC4-48B6-8FA6-5128F75D34EA}" destId="{3B20E9AA-BD0E-4966-BE91-2EFC81891C20}" srcOrd="6" destOrd="0" presId="urn:microsoft.com/office/officeart/2005/8/layout/target3"/>
    <dgm:cxn modelId="{3E55881D-63CF-412C-8BD2-F7DA0E497563}" type="presParOf" srcId="{C7B50376-6CC4-48B6-8FA6-5128F75D34EA}" destId="{E1452749-BC21-43AF-8AEB-85CCEF9578E0}" srcOrd="7" destOrd="0" presId="urn:microsoft.com/office/officeart/2005/8/layout/target3"/>
    <dgm:cxn modelId="{C3CFC735-38BB-47C9-B9DB-90F50BB4A668}" type="presParOf" srcId="{C7B50376-6CC4-48B6-8FA6-5128F75D34EA}" destId="{6CBE6C73-4FC3-4E92-9D2E-6C89B1F6E46E}" srcOrd="8" destOrd="0" presId="urn:microsoft.com/office/officeart/2005/8/layout/target3"/>
    <dgm:cxn modelId="{38173F0D-25E9-4637-BD35-1C9C9B75273B}" type="presParOf" srcId="{C7B50376-6CC4-48B6-8FA6-5128F75D34EA}" destId="{C547028F-A746-4E61-BF8A-7332B2EB670E}" srcOrd="9" destOrd="0" presId="urn:microsoft.com/office/officeart/2005/8/layout/target3"/>
    <dgm:cxn modelId="{15946ED5-552C-4D61-AA9A-6AF58103506E}" type="presParOf" srcId="{C7B50376-6CC4-48B6-8FA6-5128F75D34EA}" destId="{49B50D8E-F432-468A-A799-C9C8BBD26F5C}" srcOrd="10" destOrd="0" presId="urn:microsoft.com/office/officeart/2005/8/layout/target3"/>
    <dgm:cxn modelId="{A202F5F8-C9AB-44FE-89DD-7582B1165268}" type="presParOf" srcId="{C7B50376-6CC4-48B6-8FA6-5128F75D34EA}" destId="{97F2193B-E784-46FB-B5D1-D09F565AC498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B393FB6-59ED-44D0-8515-45A06AFC832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D030135D-1E36-4C66-B726-B62F8035D9EF}">
      <dgm:prSet phldrT="[Текст]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uk-UA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Обов'язковий</a:t>
          </a:r>
          <a:endParaRPr lang="uk-UA" b="1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379013A2-8ADD-40D3-83E7-DEE63A127BEB}" type="parTrans" cxnId="{F1B16DD3-D9BB-4C7C-BA34-F049A4D49CB8}">
      <dgm:prSet/>
      <dgm:spPr/>
      <dgm:t>
        <a:bodyPr/>
        <a:lstStyle/>
        <a:p>
          <a:endParaRPr lang="uk-UA"/>
        </a:p>
      </dgm:t>
    </dgm:pt>
    <dgm:pt modelId="{B87F6586-C888-497F-8602-4589EA752359}" type="sibTrans" cxnId="{F1B16DD3-D9BB-4C7C-BA34-F049A4D49CB8}">
      <dgm:prSet/>
      <dgm:spPr/>
      <dgm:t>
        <a:bodyPr/>
        <a:lstStyle/>
        <a:p>
          <a:endParaRPr lang="uk-UA"/>
        </a:p>
      </dgm:t>
    </dgm:pt>
    <dgm:pt modelId="{8FDC6C30-9F09-4EEF-AF22-C09300B1A600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uk-UA" b="1" dirty="0" smtClean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rPr>
            <a:t>Тренувальний </a:t>
          </a:r>
          <a:endParaRPr lang="uk-UA" b="1" dirty="0">
            <a:solidFill>
              <a:srgbClr val="0099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1F1D1294-515C-435F-A634-422BBE52D50E}" type="parTrans" cxnId="{36E4A214-814B-4494-B47D-D1BB188D8D11}">
      <dgm:prSet/>
      <dgm:spPr/>
      <dgm:t>
        <a:bodyPr/>
        <a:lstStyle/>
        <a:p>
          <a:endParaRPr lang="uk-UA"/>
        </a:p>
      </dgm:t>
    </dgm:pt>
    <dgm:pt modelId="{30F99A50-0A42-4484-A342-B34529D9398E}" type="sibTrans" cxnId="{36E4A214-814B-4494-B47D-D1BB188D8D11}">
      <dgm:prSet/>
      <dgm:spPr/>
      <dgm:t>
        <a:bodyPr/>
        <a:lstStyle/>
        <a:p>
          <a:endParaRPr lang="uk-UA"/>
        </a:p>
      </dgm:t>
    </dgm:pt>
    <dgm:pt modelId="{A840941C-DD5A-419E-9009-6E3DFB9C6552}">
      <dgm:prSet phldrT="[Текст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uk-UA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Творчий </a:t>
          </a:r>
          <a:endParaRPr lang="uk-UA" b="1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137882FC-B9E9-48CE-88A2-F308E637D5BF}" type="parTrans" cxnId="{B5754398-4C7B-4799-9353-ABC578EAF2E3}">
      <dgm:prSet/>
      <dgm:spPr/>
      <dgm:t>
        <a:bodyPr/>
        <a:lstStyle/>
        <a:p>
          <a:endParaRPr lang="uk-UA"/>
        </a:p>
      </dgm:t>
    </dgm:pt>
    <dgm:pt modelId="{67144BA0-E76A-4BFE-B67A-F5D56B123CA8}" type="sibTrans" cxnId="{B5754398-4C7B-4799-9353-ABC578EAF2E3}">
      <dgm:prSet/>
      <dgm:spPr/>
      <dgm:t>
        <a:bodyPr/>
        <a:lstStyle/>
        <a:p>
          <a:endParaRPr lang="uk-UA"/>
        </a:p>
      </dgm:t>
    </dgm:pt>
    <dgm:pt modelId="{1EDD5FB3-A663-4740-A818-37030D939521}" type="pres">
      <dgm:prSet presAssocID="{5B393FB6-59ED-44D0-8515-45A06AFC832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3B009ED5-587C-4DA0-9E4D-95346DC87762}" type="pres">
      <dgm:prSet presAssocID="{D030135D-1E36-4C66-B726-B62F8035D9EF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61234BA-2021-4D07-A731-699ED2E8D4D7}" type="pres">
      <dgm:prSet presAssocID="{B87F6586-C888-497F-8602-4589EA752359}" presName="spacer" presStyleCnt="0"/>
      <dgm:spPr/>
    </dgm:pt>
    <dgm:pt modelId="{91A8B766-2E73-4079-8927-AE1AD4739CB0}" type="pres">
      <dgm:prSet presAssocID="{8FDC6C30-9F09-4EEF-AF22-C09300B1A600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1C2C34F-D9E3-46B4-979A-6A6B5A4FD364}" type="pres">
      <dgm:prSet presAssocID="{30F99A50-0A42-4484-A342-B34529D9398E}" presName="spacer" presStyleCnt="0"/>
      <dgm:spPr/>
    </dgm:pt>
    <dgm:pt modelId="{CFC0D7ED-060A-4318-B8BD-69BEEA37CEE3}" type="pres">
      <dgm:prSet presAssocID="{A840941C-DD5A-419E-9009-6E3DFB9C6552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367FF73F-6B5F-423B-BC91-93D8F2CB4E34}" type="presOf" srcId="{5B393FB6-59ED-44D0-8515-45A06AFC832C}" destId="{1EDD5FB3-A663-4740-A818-37030D939521}" srcOrd="0" destOrd="0" presId="urn:microsoft.com/office/officeart/2005/8/layout/vList2"/>
    <dgm:cxn modelId="{449346CA-AAE6-42DD-A34A-F1683131F553}" type="presOf" srcId="{A840941C-DD5A-419E-9009-6E3DFB9C6552}" destId="{CFC0D7ED-060A-4318-B8BD-69BEEA37CEE3}" srcOrd="0" destOrd="0" presId="urn:microsoft.com/office/officeart/2005/8/layout/vList2"/>
    <dgm:cxn modelId="{F1B16DD3-D9BB-4C7C-BA34-F049A4D49CB8}" srcId="{5B393FB6-59ED-44D0-8515-45A06AFC832C}" destId="{D030135D-1E36-4C66-B726-B62F8035D9EF}" srcOrd="0" destOrd="0" parTransId="{379013A2-8ADD-40D3-83E7-DEE63A127BEB}" sibTransId="{B87F6586-C888-497F-8602-4589EA752359}"/>
    <dgm:cxn modelId="{36E4A214-814B-4494-B47D-D1BB188D8D11}" srcId="{5B393FB6-59ED-44D0-8515-45A06AFC832C}" destId="{8FDC6C30-9F09-4EEF-AF22-C09300B1A600}" srcOrd="1" destOrd="0" parTransId="{1F1D1294-515C-435F-A634-422BBE52D50E}" sibTransId="{30F99A50-0A42-4484-A342-B34529D9398E}"/>
    <dgm:cxn modelId="{B5754398-4C7B-4799-9353-ABC578EAF2E3}" srcId="{5B393FB6-59ED-44D0-8515-45A06AFC832C}" destId="{A840941C-DD5A-419E-9009-6E3DFB9C6552}" srcOrd="2" destOrd="0" parTransId="{137882FC-B9E9-48CE-88A2-F308E637D5BF}" sibTransId="{67144BA0-E76A-4BFE-B67A-F5D56B123CA8}"/>
    <dgm:cxn modelId="{C5EEA5B4-5F44-4889-819A-E5AC2D3FEC58}" type="presOf" srcId="{D030135D-1E36-4C66-B726-B62F8035D9EF}" destId="{3B009ED5-587C-4DA0-9E4D-95346DC87762}" srcOrd="0" destOrd="0" presId="urn:microsoft.com/office/officeart/2005/8/layout/vList2"/>
    <dgm:cxn modelId="{A49E6FE9-1171-4883-BBF0-DC30BF117290}" type="presOf" srcId="{8FDC6C30-9F09-4EEF-AF22-C09300B1A600}" destId="{91A8B766-2E73-4079-8927-AE1AD4739CB0}" srcOrd="0" destOrd="0" presId="urn:microsoft.com/office/officeart/2005/8/layout/vList2"/>
    <dgm:cxn modelId="{26E05FC9-46E6-435A-A416-346B503652CA}" type="presParOf" srcId="{1EDD5FB3-A663-4740-A818-37030D939521}" destId="{3B009ED5-587C-4DA0-9E4D-95346DC87762}" srcOrd="0" destOrd="0" presId="urn:microsoft.com/office/officeart/2005/8/layout/vList2"/>
    <dgm:cxn modelId="{12D3EAA8-CFFD-47D0-AA6F-3C05064DD8E0}" type="presParOf" srcId="{1EDD5FB3-A663-4740-A818-37030D939521}" destId="{E61234BA-2021-4D07-A731-699ED2E8D4D7}" srcOrd="1" destOrd="0" presId="urn:microsoft.com/office/officeart/2005/8/layout/vList2"/>
    <dgm:cxn modelId="{1747A347-CE59-4A9F-9DCE-C1A8C83711AD}" type="presParOf" srcId="{1EDD5FB3-A663-4740-A818-37030D939521}" destId="{91A8B766-2E73-4079-8927-AE1AD4739CB0}" srcOrd="2" destOrd="0" presId="urn:microsoft.com/office/officeart/2005/8/layout/vList2"/>
    <dgm:cxn modelId="{DD6250BE-354F-40EC-8A97-84E153DCAB7B}" type="presParOf" srcId="{1EDD5FB3-A663-4740-A818-37030D939521}" destId="{01C2C34F-D9E3-46B4-979A-6A6B5A4FD364}" srcOrd="3" destOrd="0" presId="urn:microsoft.com/office/officeart/2005/8/layout/vList2"/>
    <dgm:cxn modelId="{467D0ADF-1591-49F4-8EA2-6C50CDD4447A}" type="presParOf" srcId="{1EDD5FB3-A663-4740-A818-37030D939521}" destId="{CFC0D7ED-060A-4318-B8BD-69BEEA37CEE3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95C700A-24FD-4B2E-AD44-1F6463B1E07B}">
      <dsp:nvSpPr>
        <dsp:cNvPr id="0" name=""/>
        <dsp:cNvSpPr/>
      </dsp:nvSpPr>
      <dsp:spPr>
        <a:xfrm rot="5400000">
          <a:off x="-366016" y="366016"/>
          <a:ext cx="2440107" cy="1708075"/>
        </a:xfrm>
        <a:prstGeom prst="chevron">
          <a:avLst/>
        </a:prstGeom>
        <a:gradFill rotWithShape="1">
          <a:gsLst>
            <a:gs pos="0">
              <a:schemeClr val="accent2">
                <a:tint val="35000"/>
                <a:satMod val="253000"/>
              </a:schemeClr>
            </a:gs>
            <a:gs pos="50000">
              <a:schemeClr val="accent2">
                <a:tint val="42000"/>
                <a:satMod val="255000"/>
              </a:schemeClr>
            </a:gs>
            <a:gs pos="97000">
              <a:schemeClr val="accent2">
                <a:tint val="53000"/>
                <a:satMod val="260000"/>
              </a:schemeClr>
            </a:gs>
            <a:gs pos="100000">
              <a:schemeClr val="accent2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2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i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Вікіпедія</a:t>
          </a:r>
          <a:endParaRPr lang="uk-UA" sz="2000" b="1" i="1" kern="1200" dirty="0">
            <a:solidFill>
              <a:schemeClr val="accent6">
                <a:lumMod val="75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-366016" y="366016"/>
        <a:ext cx="2440107" cy="1708075"/>
      </dsp:txXfrm>
    </dsp:sp>
    <dsp:sp modelId="{CE4F9069-B902-4B5B-84F8-02569A804F62}">
      <dsp:nvSpPr>
        <dsp:cNvPr id="0" name=""/>
        <dsp:cNvSpPr/>
      </dsp:nvSpPr>
      <dsp:spPr>
        <a:xfrm rot="5400000">
          <a:off x="3810677" y="-2091624"/>
          <a:ext cx="1586069" cy="5791274"/>
        </a:xfrm>
        <a:prstGeom prst="round2SameRect">
          <a:avLst/>
        </a:prstGeom>
        <a:gradFill rotWithShape="1">
          <a:gsLst>
            <a:gs pos="0">
              <a:schemeClr val="accent5">
                <a:tint val="35000"/>
                <a:satMod val="253000"/>
              </a:schemeClr>
            </a:gs>
            <a:gs pos="50000">
              <a:schemeClr val="accent5">
                <a:tint val="42000"/>
                <a:satMod val="255000"/>
              </a:schemeClr>
            </a:gs>
            <a:gs pos="97000">
              <a:schemeClr val="accent5">
                <a:tint val="53000"/>
                <a:satMod val="260000"/>
              </a:schemeClr>
            </a:gs>
            <a:gs pos="100000">
              <a:schemeClr val="accent5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5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800" b="1" kern="1200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rPr>
            <a:t>Завдання,яке вчитель задає учню для самостійного виконання після уроків;</a:t>
          </a:r>
          <a:endParaRPr lang="uk-UA" sz="2800" b="1" kern="1200" dirty="0">
            <a:solidFill>
              <a:schemeClr val="bg2">
                <a:lumMod val="25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3810677" y="-2091624"/>
        <a:ext cx="1586069" cy="5791274"/>
      </dsp:txXfrm>
    </dsp:sp>
    <dsp:sp modelId="{F92DF35C-EE20-42E0-8E60-596C9DBF584F}">
      <dsp:nvSpPr>
        <dsp:cNvPr id="0" name=""/>
        <dsp:cNvSpPr/>
      </dsp:nvSpPr>
      <dsp:spPr>
        <a:xfrm rot="5400000">
          <a:off x="-366016" y="2715530"/>
          <a:ext cx="2440107" cy="1708075"/>
        </a:xfrm>
        <a:prstGeom prst="chevron">
          <a:avLst/>
        </a:prstGeom>
        <a:gradFill rotWithShape="1">
          <a:gsLst>
            <a:gs pos="0">
              <a:schemeClr val="accent4">
                <a:tint val="35000"/>
                <a:satMod val="253000"/>
              </a:schemeClr>
            </a:gs>
            <a:gs pos="50000">
              <a:schemeClr val="accent4">
                <a:tint val="42000"/>
                <a:satMod val="255000"/>
              </a:schemeClr>
            </a:gs>
            <a:gs pos="97000">
              <a:schemeClr val="accent4">
                <a:tint val="53000"/>
                <a:satMod val="260000"/>
              </a:schemeClr>
            </a:gs>
            <a:gs pos="100000">
              <a:schemeClr val="accent4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4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Український педагогічний словник</a:t>
          </a:r>
          <a:endParaRPr lang="uk-UA" sz="2000" b="1" kern="12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-366016" y="2715530"/>
        <a:ext cx="2440107" cy="1708075"/>
      </dsp:txXfrm>
    </dsp:sp>
    <dsp:sp modelId="{C45BFDB7-6CAF-423C-9DDF-DD65565DFED2}">
      <dsp:nvSpPr>
        <dsp:cNvPr id="0" name=""/>
        <dsp:cNvSpPr/>
      </dsp:nvSpPr>
      <dsp:spPr>
        <a:xfrm rot="5400000">
          <a:off x="3639549" y="324056"/>
          <a:ext cx="1928326" cy="5791274"/>
        </a:xfrm>
        <a:prstGeom prst="round2SameRect">
          <a:avLst/>
        </a:prstGeom>
        <a:gradFill rotWithShape="1">
          <a:gsLst>
            <a:gs pos="0">
              <a:schemeClr val="accent6">
                <a:tint val="35000"/>
                <a:satMod val="253000"/>
              </a:schemeClr>
            </a:gs>
            <a:gs pos="50000">
              <a:schemeClr val="accent6">
                <a:tint val="42000"/>
                <a:satMod val="255000"/>
              </a:schemeClr>
            </a:gs>
            <a:gs pos="97000">
              <a:schemeClr val="accent6">
                <a:tint val="53000"/>
                <a:satMod val="260000"/>
              </a:schemeClr>
            </a:gs>
            <a:gs pos="100000">
              <a:schemeClr val="accent6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6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b="1" kern="1200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rPr>
            <a:t>Складова частина навчального процесу,яка полягає у виконанні учнями за завданням учителя самостійної навчальної і практичної роботи після уроків.</a:t>
          </a:r>
          <a:endParaRPr lang="uk-UA" sz="2400" b="1" kern="1200" dirty="0">
            <a:solidFill>
              <a:schemeClr val="bg2">
                <a:lumMod val="25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3639549" y="324056"/>
        <a:ext cx="1928326" cy="5791274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46A2913-622F-4543-B40A-53F724C0803B}">
      <dsp:nvSpPr>
        <dsp:cNvPr id="0" name=""/>
        <dsp:cNvSpPr/>
      </dsp:nvSpPr>
      <dsp:spPr>
        <a:xfrm>
          <a:off x="789003" y="-21301"/>
          <a:ext cx="4137033" cy="4137033"/>
        </a:xfrm>
        <a:prstGeom prst="circularArrow">
          <a:avLst>
            <a:gd name="adj1" fmla="val 5544"/>
            <a:gd name="adj2" fmla="val 330680"/>
            <a:gd name="adj3" fmla="val 13826520"/>
            <a:gd name="adj4" fmla="val 17355249"/>
            <a:gd name="adj5" fmla="val 575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BD407E-BBE2-41F0-B29E-DFDA031EEB3C}">
      <dsp:nvSpPr>
        <dsp:cNvPr id="0" name=""/>
        <dsp:cNvSpPr/>
      </dsp:nvSpPr>
      <dsp:spPr>
        <a:xfrm>
          <a:off x="1910129" y="2278"/>
          <a:ext cx="1894781" cy="947390"/>
        </a:xfrm>
        <a:prstGeom prst="roundRect">
          <a:avLst/>
        </a:prstGeom>
        <a:gradFill rotWithShape="1">
          <a:gsLst>
            <a:gs pos="0">
              <a:schemeClr val="accent4">
                <a:tint val="35000"/>
                <a:satMod val="253000"/>
              </a:schemeClr>
            </a:gs>
            <a:gs pos="50000">
              <a:schemeClr val="accent4">
                <a:tint val="42000"/>
                <a:satMod val="255000"/>
              </a:schemeClr>
            </a:gs>
            <a:gs pos="97000">
              <a:schemeClr val="accent4">
                <a:tint val="53000"/>
                <a:satMod val="260000"/>
              </a:schemeClr>
            </a:gs>
            <a:gs pos="100000">
              <a:schemeClr val="accent4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4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Систематичність</a:t>
          </a:r>
          <a:endParaRPr lang="ru-RU" sz="1600" b="1" kern="12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910129" y="2278"/>
        <a:ext cx="1894781" cy="947390"/>
      </dsp:txXfrm>
    </dsp:sp>
    <dsp:sp modelId="{2D70462C-1E82-497C-93A5-771066046559}">
      <dsp:nvSpPr>
        <dsp:cNvPr id="0" name=""/>
        <dsp:cNvSpPr/>
      </dsp:nvSpPr>
      <dsp:spPr>
        <a:xfrm>
          <a:off x="3587976" y="1221306"/>
          <a:ext cx="1894781" cy="947390"/>
        </a:xfrm>
        <a:prstGeom prst="roundRect">
          <a:avLst/>
        </a:prstGeom>
        <a:gradFill rotWithShape="1">
          <a:gsLst>
            <a:gs pos="0">
              <a:schemeClr val="accent4">
                <a:tint val="35000"/>
                <a:satMod val="253000"/>
              </a:schemeClr>
            </a:gs>
            <a:gs pos="50000">
              <a:schemeClr val="accent4">
                <a:tint val="42000"/>
                <a:satMod val="255000"/>
              </a:schemeClr>
            </a:gs>
            <a:gs pos="97000">
              <a:schemeClr val="accent4">
                <a:tint val="53000"/>
                <a:satMod val="260000"/>
              </a:schemeClr>
            </a:gs>
            <a:gs pos="100000">
              <a:schemeClr val="accent4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4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err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Обовязковість</a:t>
          </a:r>
          <a:r>
            <a:rPr lang="uk-UA" sz="1600" b="1" kern="120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 виконання та перевірки</a:t>
          </a:r>
          <a:endParaRPr lang="ru-RU" sz="1600" b="1" kern="120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587976" y="1221306"/>
        <a:ext cx="1894781" cy="947390"/>
      </dsp:txXfrm>
    </dsp:sp>
    <dsp:sp modelId="{86396C5C-4043-4536-A468-B0C7193EAC80}">
      <dsp:nvSpPr>
        <dsp:cNvPr id="0" name=""/>
        <dsp:cNvSpPr/>
      </dsp:nvSpPr>
      <dsp:spPr>
        <a:xfrm>
          <a:off x="2935156" y="3196013"/>
          <a:ext cx="1894781" cy="947390"/>
        </a:xfrm>
        <a:prstGeom prst="roundRect">
          <a:avLst/>
        </a:prstGeom>
        <a:gradFill rotWithShape="1">
          <a:gsLst>
            <a:gs pos="0">
              <a:schemeClr val="accent4">
                <a:tint val="35000"/>
                <a:satMod val="253000"/>
              </a:schemeClr>
            </a:gs>
            <a:gs pos="50000">
              <a:schemeClr val="accent4">
                <a:tint val="42000"/>
                <a:satMod val="255000"/>
              </a:schemeClr>
            </a:gs>
            <a:gs pos="97000">
              <a:schemeClr val="accent4">
                <a:tint val="53000"/>
                <a:satMod val="260000"/>
              </a:schemeClr>
            </a:gs>
            <a:gs pos="100000">
              <a:schemeClr val="accent4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4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Посильність,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диференціація</a:t>
          </a:r>
          <a:endParaRPr lang="ru-RU" sz="1600" b="1" kern="120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935156" y="3196013"/>
        <a:ext cx="1894781" cy="947390"/>
      </dsp:txXfrm>
    </dsp:sp>
    <dsp:sp modelId="{79DB8D3E-6C95-4100-884F-D63FC836D0F6}">
      <dsp:nvSpPr>
        <dsp:cNvPr id="0" name=""/>
        <dsp:cNvSpPr/>
      </dsp:nvSpPr>
      <dsp:spPr>
        <a:xfrm>
          <a:off x="873162" y="3193734"/>
          <a:ext cx="1894781" cy="947390"/>
        </a:xfrm>
        <a:prstGeom prst="roundRect">
          <a:avLst/>
        </a:prstGeom>
        <a:gradFill rotWithShape="1">
          <a:gsLst>
            <a:gs pos="0">
              <a:schemeClr val="accent4">
                <a:tint val="35000"/>
                <a:satMod val="253000"/>
              </a:schemeClr>
            </a:gs>
            <a:gs pos="50000">
              <a:schemeClr val="accent4">
                <a:tint val="42000"/>
                <a:satMod val="255000"/>
              </a:schemeClr>
            </a:gs>
            <a:gs pos="97000">
              <a:schemeClr val="accent4">
                <a:tint val="53000"/>
                <a:satMod val="260000"/>
              </a:schemeClr>
            </a:gs>
            <a:gs pos="100000">
              <a:schemeClr val="accent4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4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Різноманітність</a:t>
          </a:r>
          <a:endParaRPr lang="ru-RU" sz="1600" b="1" kern="12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873162" y="3193734"/>
        <a:ext cx="1894781" cy="947390"/>
      </dsp:txXfrm>
    </dsp:sp>
    <dsp:sp modelId="{66DEE13F-6917-4D50-9903-F3C1103347D4}">
      <dsp:nvSpPr>
        <dsp:cNvPr id="0" name=""/>
        <dsp:cNvSpPr/>
      </dsp:nvSpPr>
      <dsp:spPr>
        <a:xfrm>
          <a:off x="232281" y="1221306"/>
          <a:ext cx="1894781" cy="947390"/>
        </a:xfrm>
        <a:prstGeom prst="roundRect">
          <a:avLst/>
        </a:prstGeom>
        <a:gradFill rotWithShape="1">
          <a:gsLst>
            <a:gs pos="0">
              <a:schemeClr val="accent4">
                <a:tint val="35000"/>
                <a:satMod val="253000"/>
              </a:schemeClr>
            </a:gs>
            <a:gs pos="50000">
              <a:schemeClr val="accent4">
                <a:tint val="42000"/>
                <a:satMod val="255000"/>
              </a:schemeClr>
            </a:gs>
            <a:gs pos="97000">
              <a:schemeClr val="accent4">
                <a:tint val="53000"/>
                <a:satMod val="260000"/>
              </a:schemeClr>
            </a:gs>
            <a:gs pos="100000">
              <a:schemeClr val="accent4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4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Поступове та послідовне ускладнення</a:t>
          </a:r>
          <a:endParaRPr lang="ru-RU" sz="1600" b="1" kern="120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32281" y="1221306"/>
        <a:ext cx="1894781" cy="94739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78BDF58-4C28-4033-9F5B-D958FE4458DC}">
      <dsp:nvSpPr>
        <dsp:cNvPr id="0" name=""/>
        <dsp:cNvSpPr/>
      </dsp:nvSpPr>
      <dsp:spPr>
        <a:xfrm>
          <a:off x="2999739" y="584"/>
          <a:ext cx="4499610" cy="2278655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b="1" kern="120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Правильний режим роботи;</a:t>
          </a:r>
          <a:endParaRPr lang="ru-RU" sz="2400" b="1" kern="1200">
            <a:solidFill>
              <a:schemeClr val="accent5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b="1" kern="120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Місце для занять;</a:t>
          </a:r>
          <a:endParaRPr lang="ru-RU" sz="2400" b="1" kern="1200">
            <a:solidFill>
              <a:schemeClr val="accent5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b="1" kern="120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Оптимальний алгоритм виконання уроків;</a:t>
          </a:r>
          <a:endParaRPr lang="ru-RU" sz="2400" b="1" kern="1200">
            <a:solidFill>
              <a:schemeClr val="accent5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999739" y="584"/>
        <a:ext cx="4499610" cy="2278655"/>
      </dsp:txXfrm>
    </dsp:sp>
    <dsp:sp modelId="{60B5C3F1-5E5E-4782-8994-03838D8F09F4}">
      <dsp:nvSpPr>
        <dsp:cNvPr id="0" name=""/>
        <dsp:cNvSpPr/>
      </dsp:nvSpPr>
      <dsp:spPr>
        <a:xfrm>
          <a:off x="0" y="584"/>
          <a:ext cx="2999740" cy="2278655"/>
        </a:xfrm>
        <a:prstGeom prst="roundRect">
          <a:avLst/>
        </a:prstGeom>
        <a:gradFill rotWithShape="1">
          <a:gsLst>
            <a:gs pos="0">
              <a:schemeClr val="accent2">
                <a:tint val="35000"/>
                <a:satMod val="253000"/>
              </a:schemeClr>
            </a:gs>
            <a:gs pos="50000">
              <a:schemeClr val="accent2">
                <a:tint val="42000"/>
                <a:satMod val="255000"/>
              </a:schemeClr>
            </a:gs>
            <a:gs pos="97000">
              <a:schemeClr val="accent2">
                <a:tint val="53000"/>
                <a:satMod val="260000"/>
              </a:schemeClr>
            </a:gs>
            <a:gs pos="100000">
              <a:schemeClr val="accent2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2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b="1" kern="120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зовнішні</a:t>
          </a:r>
          <a:endParaRPr lang="ru-RU" sz="4000" b="1" kern="1200">
            <a:solidFill>
              <a:schemeClr val="accent5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584"/>
        <a:ext cx="2999740" cy="2278655"/>
      </dsp:txXfrm>
    </dsp:sp>
    <dsp:sp modelId="{E999A9F9-EC51-47F8-B91A-17CDD83B4380}">
      <dsp:nvSpPr>
        <dsp:cNvPr id="0" name=""/>
        <dsp:cNvSpPr/>
      </dsp:nvSpPr>
      <dsp:spPr>
        <a:xfrm>
          <a:off x="2999739" y="3005687"/>
          <a:ext cx="4499610" cy="1357509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b="1" kern="120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Саморегуляція;</a:t>
          </a:r>
          <a:endParaRPr lang="ru-RU" sz="2400" b="1" kern="12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b="1" kern="120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Вміння швидко включатися до роботи;</a:t>
          </a:r>
          <a:endParaRPr lang="ru-RU" sz="2400" b="1" kern="12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999739" y="3005687"/>
        <a:ext cx="4499610" cy="1357509"/>
      </dsp:txXfrm>
    </dsp:sp>
    <dsp:sp modelId="{FEC4D635-F51E-4A94-98AC-C42ECB23F07F}">
      <dsp:nvSpPr>
        <dsp:cNvPr id="0" name=""/>
        <dsp:cNvSpPr/>
      </dsp:nvSpPr>
      <dsp:spPr>
        <a:xfrm>
          <a:off x="0" y="2507105"/>
          <a:ext cx="2999740" cy="2278655"/>
        </a:xfrm>
        <a:prstGeom prst="roundRect">
          <a:avLst/>
        </a:prstGeom>
        <a:gradFill rotWithShape="1">
          <a:gsLst>
            <a:gs pos="0">
              <a:schemeClr val="accent3">
                <a:tint val="35000"/>
                <a:satMod val="253000"/>
              </a:schemeClr>
            </a:gs>
            <a:gs pos="50000">
              <a:schemeClr val="accent3">
                <a:tint val="42000"/>
                <a:satMod val="255000"/>
              </a:schemeClr>
            </a:gs>
            <a:gs pos="97000">
              <a:schemeClr val="accent3">
                <a:tint val="53000"/>
                <a:satMod val="260000"/>
              </a:schemeClr>
            </a:gs>
            <a:gs pos="100000">
              <a:schemeClr val="accent3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3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b="1" kern="120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внутрішні</a:t>
          </a:r>
          <a:endParaRPr lang="ru-RU" sz="4000" b="1" kern="120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2507105"/>
        <a:ext cx="2999740" cy="2278655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4E656D2-FC68-4759-9D1B-C60033E4F198}">
      <dsp:nvSpPr>
        <dsp:cNvPr id="0" name=""/>
        <dsp:cNvSpPr/>
      </dsp:nvSpPr>
      <dsp:spPr>
        <a:xfrm rot="10800000">
          <a:off x="1922437" y="52374"/>
          <a:ext cx="4987067" cy="545881"/>
        </a:xfrm>
        <a:prstGeom prst="homePlate">
          <a:avLst/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240719" tIns="95250" rIns="17780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500" kern="120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1 клас </a:t>
          </a:r>
          <a:r>
            <a:rPr lang="uk-UA" sz="2500" kern="120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 </a:t>
          </a:r>
          <a:r>
            <a:rPr lang="uk-UA" sz="2500" b="1" kern="120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не задається</a:t>
          </a:r>
          <a:endParaRPr lang="ru-RU" sz="2500" b="1" kern="120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1922437" y="52374"/>
        <a:ext cx="4987067" cy="545881"/>
      </dsp:txXfrm>
    </dsp:sp>
    <dsp:sp modelId="{9AA99513-2A32-4C6F-B0C7-770D54C9652B}">
      <dsp:nvSpPr>
        <dsp:cNvPr id="0" name=""/>
        <dsp:cNvSpPr/>
      </dsp:nvSpPr>
      <dsp:spPr>
        <a:xfrm>
          <a:off x="1119354" y="0"/>
          <a:ext cx="545881" cy="545881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ABCEC4-E923-40AA-929C-26B6D645F49B}">
      <dsp:nvSpPr>
        <dsp:cNvPr id="0" name=""/>
        <dsp:cNvSpPr/>
      </dsp:nvSpPr>
      <dsp:spPr>
        <a:xfrm rot="10800000">
          <a:off x="1922437" y="695317"/>
          <a:ext cx="4987067" cy="545881"/>
        </a:xfrm>
        <a:prstGeom prst="homePlate">
          <a:avLst/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240719" tIns="95250" rIns="17780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500" kern="120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2 клас </a:t>
          </a:r>
          <a:r>
            <a:rPr lang="uk-UA" sz="2500" kern="120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 </a:t>
          </a:r>
          <a:r>
            <a:rPr lang="uk-UA" sz="2500" kern="120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rPr>
            <a:t>45 хвилин</a:t>
          </a:r>
          <a:endParaRPr lang="ru-RU" sz="2500" kern="1200">
            <a:solidFill>
              <a:schemeClr val="accent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1922437" y="695317"/>
        <a:ext cx="4987067" cy="545881"/>
      </dsp:txXfrm>
    </dsp:sp>
    <dsp:sp modelId="{AEBC55D3-84B3-4149-AAB3-DD3D7DC8A7FF}">
      <dsp:nvSpPr>
        <dsp:cNvPr id="0" name=""/>
        <dsp:cNvSpPr/>
      </dsp:nvSpPr>
      <dsp:spPr>
        <a:xfrm>
          <a:off x="1119670" y="709696"/>
          <a:ext cx="545881" cy="545881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832184-FE76-4CF1-9AB5-C3EFE42D55B4}">
      <dsp:nvSpPr>
        <dsp:cNvPr id="0" name=""/>
        <dsp:cNvSpPr/>
      </dsp:nvSpPr>
      <dsp:spPr>
        <a:xfrm rot="10800000">
          <a:off x="1922437" y="1338261"/>
          <a:ext cx="4987067" cy="545881"/>
        </a:xfrm>
        <a:prstGeom prst="homePlate">
          <a:avLst/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240719" tIns="95250" rIns="17780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500" kern="120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3 клас </a:t>
          </a:r>
          <a:r>
            <a:rPr lang="uk-UA" sz="2500" kern="120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  </a:t>
          </a:r>
          <a:r>
            <a:rPr lang="uk-UA" sz="2500" kern="120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rPr>
            <a:t>70 хвилин</a:t>
          </a:r>
          <a:endParaRPr lang="ru-RU" sz="2500" kern="1200">
            <a:solidFill>
              <a:schemeClr val="accent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1922437" y="1338261"/>
        <a:ext cx="4987067" cy="545881"/>
      </dsp:txXfrm>
    </dsp:sp>
    <dsp:sp modelId="{7D301F29-F15D-418F-A553-EFF7BAD349F6}">
      <dsp:nvSpPr>
        <dsp:cNvPr id="0" name=""/>
        <dsp:cNvSpPr/>
      </dsp:nvSpPr>
      <dsp:spPr>
        <a:xfrm>
          <a:off x="1119670" y="1418527"/>
          <a:ext cx="545881" cy="545881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B5E85D-62DA-408A-9D52-65A4A67C9618}">
      <dsp:nvSpPr>
        <dsp:cNvPr id="0" name=""/>
        <dsp:cNvSpPr/>
      </dsp:nvSpPr>
      <dsp:spPr>
        <a:xfrm rot="10800000">
          <a:off x="1922437" y="1981199"/>
          <a:ext cx="4987067" cy="545881"/>
        </a:xfrm>
        <a:prstGeom prst="homePlate">
          <a:avLst/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240719" tIns="95250" rIns="17780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500" kern="120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4 клас</a:t>
          </a:r>
          <a:r>
            <a:rPr lang="uk-UA" sz="2500" kern="120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 - </a:t>
          </a:r>
          <a:r>
            <a:rPr lang="uk-UA" sz="2500" kern="120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rPr>
            <a:t>90 хвилин</a:t>
          </a:r>
          <a:endParaRPr lang="ru-RU" sz="2500" kern="1200">
            <a:solidFill>
              <a:schemeClr val="accent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1922437" y="1981199"/>
        <a:ext cx="4987067" cy="545881"/>
      </dsp:txXfrm>
    </dsp:sp>
    <dsp:sp modelId="{49683E0E-8A81-4EAB-9780-148FA8811FCA}">
      <dsp:nvSpPr>
        <dsp:cNvPr id="0" name=""/>
        <dsp:cNvSpPr/>
      </dsp:nvSpPr>
      <dsp:spPr>
        <a:xfrm>
          <a:off x="1119670" y="2127359"/>
          <a:ext cx="545881" cy="545881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4667DA-974F-4A7A-94EA-2BE8E3545F1B}">
      <dsp:nvSpPr>
        <dsp:cNvPr id="0" name=""/>
        <dsp:cNvSpPr/>
      </dsp:nvSpPr>
      <dsp:spPr>
        <a:xfrm rot="10800000">
          <a:off x="1922437" y="2767016"/>
          <a:ext cx="4987067" cy="545881"/>
        </a:xfrm>
        <a:prstGeom prst="homePlate">
          <a:avLst/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240719" tIns="95250" rIns="17780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500" kern="120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rPr>
            <a:t>5-6 клас </a:t>
          </a:r>
          <a:r>
            <a:rPr lang="uk-UA" sz="2500" kern="120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- 2,5 години </a:t>
          </a:r>
          <a:endParaRPr lang="ru-RU" sz="2500" kern="120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1922437" y="2767016"/>
        <a:ext cx="4987067" cy="545881"/>
      </dsp:txXfrm>
    </dsp:sp>
    <dsp:sp modelId="{549647A0-0066-4F31-B02F-438568B2548C}">
      <dsp:nvSpPr>
        <dsp:cNvPr id="0" name=""/>
        <dsp:cNvSpPr/>
      </dsp:nvSpPr>
      <dsp:spPr>
        <a:xfrm>
          <a:off x="1119670" y="2836190"/>
          <a:ext cx="545881" cy="545881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2D3AA8-37D8-4756-96DE-380C98CD5A4B}">
      <dsp:nvSpPr>
        <dsp:cNvPr id="0" name=""/>
        <dsp:cNvSpPr/>
      </dsp:nvSpPr>
      <dsp:spPr>
        <a:xfrm rot="10800000">
          <a:off x="1922437" y="3481399"/>
          <a:ext cx="4987067" cy="545881"/>
        </a:xfrm>
        <a:prstGeom prst="homePlate">
          <a:avLst/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240719" tIns="95250" rIns="17780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500" kern="120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7-9 клас </a:t>
          </a:r>
          <a:r>
            <a:rPr lang="uk-UA" sz="2500" kern="120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- 3 години</a:t>
          </a:r>
          <a:endParaRPr lang="ru-RU" sz="2500" kern="120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1922437" y="3481399"/>
        <a:ext cx="4987067" cy="545881"/>
      </dsp:txXfrm>
    </dsp:sp>
    <dsp:sp modelId="{16D51EAB-709B-435B-96F6-DD5C8F547914}">
      <dsp:nvSpPr>
        <dsp:cNvPr id="0" name=""/>
        <dsp:cNvSpPr/>
      </dsp:nvSpPr>
      <dsp:spPr>
        <a:xfrm>
          <a:off x="1119670" y="3545021"/>
          <a:ext cx="545881" cy="545881"/>
        </a:xfrm>
        <a:prstGeom prst="ellipse">
          <a:avLst/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29624F-4291-4796-9E59-5D3D97F7FAD0}">
      <dsp:nvSpPr>
        <dsp:cNvPr id="0" name=""/>
        <dsp:cNvSpPr/>
      </dsp:nvSpPr>
      <dsp:spPr>
        <a:xfrm rot="10800000">
          <a:off x="1922437" y="4195776"/>
          <a:ext cx="4987067" cy="545881"/>
        </a:xfrm>
        <a:prstGeom prst="homePlate">
          <a:avLst/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240719" tIns="95250" rIns="17780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500" kern="1200" smtClean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rPr>
            <a:t>10-12 клас </a:t>
          </a:r>
          <a:r>
            <a:rPr lang="uk-UA" sz="2500" kern="1200" smtClean="0">
              <a:solidFill>
                <a:srgbClr val="FF0000"/>
              </a:solidFill>
            </a:rPr>
            <a:t>- </a:t>
          </a:r>
          <a:r>
            <a:rPr lang="uk-UA" sz="2500" b="1" kern="120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4 години</a:t>
          </a:r>
          <a:endParaRPr lang="ru-RU" sz="2500" b="1" kern="120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1922437" y="4195776"/>
        <a:ext cx="4987067" cy="545881"/>
      </dsp:txXfrm>
    </dsp:sp>
    <dsp:sp modelId="{A1FB703E-D6DC-4202-B528-F234706CB9B7}">
      <dsp:nvSpPr>
        <dsp:cNvPr id="0" name=""/>
        <dsp:cNvSpPr/>
      </dsp:nvSpPr>
      <dsp:spPr>
        <a:xfrm>
          <a:off x="1119670" y="4253853"/>
          <a:ext cx="545881" cy="545881"/>
        </a:xfrm>
        <a:prstGeom prst="ellipse">
          <a:avLst/>
        </a:prstGeom>
        <a:blipFill rotWithShape="0">
          <a:blip xmlns:r="http://schemas.openxmlformats.org/officeDocument/2006/relationships" r:embed="rId7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CB19950-DD15-425F-BAAB-4F98C652FDB1}">
      <dsp:nvSpPr>
        <dsp:cNvPr id="0" name=""/>
        <dsp:cNvSpPr/>
      </dsp:nvSpPr>
      <dsp:spPr>
        <a:xfrm>
          <a:off x="0" y="666577"/>
          <a:ext cx="7499349" cy="46800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2000"/>
                <a:satMod val="170000"/>
              </a:schemeClr>
            </a:gs>
            <a:gs pos="15000">
              <a:schemeClr val="accent2">
                <a:hueOff val="0"/>
                <a:satOff val="0"/>
                <a:lumOff val="0"/>
                <a:alphaOff val="0"/>
                <a:tint val="92000"/>
                <a:shade val="99000"/>
                <a:satMod val="170000"/>
              </a:schemeClr>
            </a:gs>
            <a:gs pos="62000">
              <a:schemeClr val="accent2">
                <a:hueOff val="0"/>
                <a:satOff val="0"/>
                <a:lumOff val="0"/>
                <a:alphaOff val="0"/>
                <a:tint val="96000"/>
                <a:shade val="80000"/>
                <a:satMod val="170000"/>
              </a:schemeClr>
            </a:gs>
            <a:gs pos="97000">
              <a:schemeClr val="accent2">
                <a:hueOff val="0"/>
                <a:satOff val="0"/>
                <a:lumOff val="0"/>
                <a:alphaOff val="0"/>
                <a:tint val="98000"/>
                <a:shade val="63000"/>
                <a:satMod val="17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5400000"/>
          </a:lightRig>
        </a:scene3d>
        <a:sp3d contourW="12700">
          <a:bevelT w="25400" h="50800" prst="angle"/>
          <a:contourClr>
            <a:schemeClr val="accent2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Підготувати учнів до засвоєння нового матеріалу</a:t>
          </a:r>
          <a:endParaRPr lang="uk-UA" sz="2000" b="1" kern="12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666577"/>
        <a:ext cx="7499349" cy="468000"/>
      </dsp:txXfrm>
    </dsp:sp>
    <dsp:sp modelId="{B8865089-8117-4842-8064-4CD496D58396}">
      <dsp:nvSpPr>
        <dsp:cNvPr id="0" name=""/>
        <dsp:cNvSpPr/>
      </dsp:nvSpPr>
      <dsp:spPr>
        <a:xfrm>
          <a:off x="0" y="1192177"/>
          <a:ext cx="7499349" cy="468000"/>
        </a:xfrm>
        <a:prstGeom prst="roundRect">
          <a:avLst/>
        </a:prstGeom>
        <a:gradFill rotWithShape="0">
          <a:gsLst>
            <a:gs pos="0">
              <a:schemeClr val="accent2">
                <a:hueOff val="3801768"/>
                <a:satOff val="-7337"/>
                <a:lumOff val="-942"/>
                <a:alphaOff val="0"/>
                <a:tint val="92000"/>
                <a:satMod val="170000"/>
              </a:schemeClr>
            </a:gs>
            <a:gs pos="15000">
              <a:schemeClr val="accent2">
                <a:hueOff val="3801768"/>
                <a:satOff val="-7337"/>
                <a:lumOff val="-942"/>
                <a:alphaOff val="0"/>
                <a:tint val="92000"/>
                <a:shade val="99000"/>
                <a:satMod val="170000"/>
              </a:schemeClr>
            </a:gs>
            <a:gs pos="62000">
              <a:schemeClr val="accent2">
                <a:hueOff val="3801768"/>
                <a:satOff val="-7337"/>
                <a:lumOff val="-942"/>
                <a:alphaOff val="0"/>
                <a:tint val="96000"/>
                <a:shade val="80000"/>
                <a:satMod val="170000"/>
              </a:schemeClr>
            </a:gs>
            <a:gs pos="97000">
              <a:schemeClr val="accent2">
                <a:hueOff val="3801768"/>
                <a:satOff val="-7337"/>
                <a:lumOff val="-942"/>
                <a:alphaOff val="0"/>
                <a:tint val="98000"/>
                <a:shade val="63000"/>
                <a:satMod val="170000"/>
              </a:schemeClr>
            </a:gs>
            <a:gs pos="100000">
              <a:schemeClr val="accent2">
                <a:hueOff val="3801768"/>
                <a:satOff val="-7337"/>
                <a:lumOff val="-942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5400000"/>
          </a:lightRig>
        </a:scene3d>
        <a:sp3d contourW="12700">
          <a:bevelT w="25400" h="50800" prst="angle"/>
          <a:contourClr>
            <a:schemeClr val="accent2">
              <a:hueOff val="3801768"/>
              <a:satOff val="-7337"/>
              <a:lumOff val="-942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Систематизувати знання учнів</a:t>
          </a:r>
          <a:endParaRPr lang="uk-UA" sz="2000" b="1" kern="12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1192177"/>
        <a:ext cx="7499349" cy="468000"/>
      </dsp:txXfrm>
    </dsp:sp>
    <dsp:sp modelId="{02A1E172-B558-4014-9475-B4AC0ED73042}">
      <dsp:nvSpPr>
        <dsp:cNvPr id="0" name=""/>
        <dsp:cNvSpPr/>
      </dsp:nvSpPr>
      <dsp:spPr>
        <a:xfrm>
          <a:off x="0" y="1717778"/>
          <a:ext cx="7499349" cy="468000"/>
        </a:xfrm>
        <a:prstGeom prst="roundRect">
          <a:avLst/>
        </a:prstGeom>
        <a:gradFill rotWithShape="0">
          <a:gsLst>
            <a:gs pos="0">
              <a:schemeClr val="accent2">
                <a:hueOff val="7603537"/>
                <a:satOff val="-14674"/>
                <a:lumOff val="-1884"/>
                <a:alphaOff val="0"/>
                <a:tint val="92000"/>
                <a:satMod val="170000"/>
              </a:schemeClr>
            </a:gs>
            <a:gs pos="15000">
              <a:schemeClr val="accent2">
                <a:hueOff val="7603537"/>
                <a:satOff val="-14674"/>
                <a:lumOff val="-1884"/>
                <a:alphaOff val="0"/>
                <a:tint val="92000"/>
                <a:shade val="99000"/>
                <a:satMod val="170000"/>
              </a:schemeClr>
            </a:gs>
            <a:gs pos="62000">
              <a:schemeClr val="accent2">
                <a:hueOff val="7603537"/>
                <a:satOff val="-14674"/>
                <a:lumOff val="-1884"/>
                <a:alphaOff val="0"/>
                <a:tint val="96000"/>
                <a:shade val="80000"/>
                <a:satMod val="170000"/>
              </a:schemeClr>
            </a:gs>
            <a:gs pos="97000">
              <a:schemeClr val="accent2">
                <a:hueOff val="7603537"/>
                <a:satOff val="-14674"/>
                <a:lumOff val="-1884"/>
                <a:alphaOff val="0"/>
                <a:tint val="98000"/>
                <a:shade val="63000"/>
                <a:satMod val="170000"/>
              </a:schemeClr>
            </a:gs>
            <a:gs pos="100000">
              <a:schemeClr val="accent2">
                <a:hueOff val="7603537"/>
                <a:satOff val="-14674"/>
                <a:lumOff val="-1884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5400000"/>
          </a:lightRig>
        </a:scene3d>
        <a:sp3d contourW="12700">
          <a:bevelT w="25400" h="50800" prst="angle"/>
          <a:contourClr>
            <a:schemeClr val="accent2">
              <a:hueOff val="7603537"/>
              <a:satOff val="-14674"/>
              <a:lumOff val="-1884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Сформувати вміння узагальнювати знання,використовувати їх в нестандартній ситуації</a:t>
          </a:r>
          <a:endParaRPr lang="uk-UA" sz="1400" b="1" kern="12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1717778"/>
        <a:ext cx="7499349" cy="468000"/>
      </dsp:txXfrm>
    </dsp:sp>
    <dsp:sp modelId="{AF29999E-AAD3-464F-B385-8787516BA297}">
      <dsp:nvSpPr>
        <dsp:cNvPr id="0" name=""/>
        <dsp:cNvSpPr/>
      </dsp:nvSpPr>
      <dsp:spPr>
        <a:xfrm>
          <a:off x="0" y="2243378"/>
          <a:ext cx="7499349" cy="468000"/>
        </a:xfrm>
        <a:prstGeom prst="roundRect">
          <a:avLst/>
        </a:prstGeom>
        <a:gradFill rotWithShape="0">
          <a:gsLst>
            <a:gs pos="0">
              <a:schemeClr val="accent2">
                <a:hueOff val="11405305"/>
                <a:satOff val="-22012"/>
                <a:lumOff val="-2826"/>
                <a:alphaOff val="0"/>
                <a:tint val="92000"/>
                <a:satMod val="170000"/>
              </a:schemeClr>
            </a:gs>
            <a:gs pos="15000">
              <a:schemeClr val="accent2">
                <a:hueOff val="11405305"/>
                <a:satOff val="-22012"/>
                <a:lumOff val="-2826"/>
                <a:alphaOff val="0"/>
                <a:tint val="92000"/>
                <a:shade val="99000"/>
                <a:satMod val="170000"/>
              </a:schemeClr>
            </a:gs>
            <a:gs pos="62000">
              <a:schemeClr val="accent2">
                <a:hueOff val="11405305"/>
                <a:satOff val="-22012"/>
                <a:lumOff val="-2826"/>
                <a:alphaOff val="0"/>
                <a:tint val="96000"/>
                <a:shade val="80000"/>
                <a:satMod val="170000"/>
              </a:schemeClr>
            </a:gs>
            <a:gs pos="97000">
              <a:schemeClr val="accent2">
                <a:hueOff val="11405305"/>
                <a:satOff val="-22012"/>
                <a:lumOff val="-2826"/>
                <a:alphaOff val="0"/>
                <a:tint val="98000"/>
                <a:shade val="63000"/>
                <a:satMod val="170000"/>
              </a:schemeClr>
            </a:gs>
            <a:gs pos="100000">
              <a:schemeClr val="accent2">
                <a:hueOff val="11405305"/>
                <a:satOff val="-22012"/>
                <a:lumOff val="-2826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5400000"/>
          </a:lightRig>
        </a:scene3d>
        <a:sp3d contourW="12700">
          <a:bevelT w="25400" h="50800" prst="angle"/>
          <a:contourClr>
            <a:schemeClr val="accent2">
              <a:hueOff val="11405305"/>
              <a:satOff val="-22012"/>
              <a:lumOff val="-2826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Вчити застосовувати набуті знання на практиці</a:t>
          </a:r>
          <a:endParaRPr lang="uk-UA" sz="2000" b="1" kern="12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2243378"/>
        <a:ext cx="7499349" cy="468000"/>
      </dsp:txXfrm>
    </dsp:sp>
    <dsp:sp modelId="{65C8102D-AF59-4A18-BA4C-B9047CF691C3}">
      <dsp:nvSpPr>
        <dsp:cNvPr id="0" name=""/>
        <dsp:cNvSpPr/>
      </dsp:nvSpPr>
      <dsp:spPr>
        <a:xfrm>
          <a:off x="0" y="2768978"/>
          <a:ext cx="7499349" cy="468000"/>
        </a:xfrm>
        <a:prstGeom prst="roundRect">
          <a:avLst/>
        </a:prstGeom>
        <a:gradFill rotWithShape="0">
          <a:gsLst>
            <a:gs pos="0">
              <a:schemeClr val="accent2">
                <a:hueOff val="15207073"/>
                <a:satOff val="-29349"/>
                <a:lumOff val="-3768"/>
                <a:alphaOff val="0"/>
                <a:tint val="92000"/>
                <a:satMod val="170000"/>
              </a:schemeClr>
            </a:gs>
            <a:gs pos="15000">
              <a:schemeClr val="accent2">
                <a:hueOff val="15207073"/>
                <a:satOff val="-29349"/>
                <a:lumOff val="-3768"/>
                <a:alphaOff val="0"/>
                <a:tint val="92000"/>
                <a:shade val="99000"/>
                <a:satMod val="170000"/>
              </a:schemeClr>
            </a:gs>
            <a:gs pos="62000">
              <a:schemeClr val="accent2">
                <a:hueOff val="15207073"/>
                <a:satOff val="-29349"/>
                <a:lumOff val="-3768"/>
                <a:alphaOff val="0"/>
                <a:tint val="96000"/>
                <a:shade val="80000"/>
                <a:satMod val="170000"/>
              </a:schemeClr>
            </a:gs>
            <a:gs pos="97000">
              <a:schemeClr val="accent2">
                <a:hueOff val="15207073"/>
                <a:satOff val="-29349"/>
                <a:lumOff val="-3768"/>
                <a:alphaOff val="0"/>
                <a:tint val="98000"/>
                <a:shade val="63000"/>
                <a:satMod val="170000"/>
              </a:schemeClr>
            </a:gs>
            <a:gs pos="100000">
              <a:schemeClr val="accent2">
                <a:hueOff val="15207073"/>
                <a:satOff val="-29349"/>
                <a:lumOff val="-3768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5400000"/>
          </a:lightRig>
        </a:scene3d>
        <a:sp3d contourW="12700">
          <a:bevelT w="25400" h="50800" prst="angle"/>
          <a:contourClr>
            <a:schemeClr val="accent2">
              <a:hueOff val="15207073"/>
              <a:satOff val="-29349"/>
              <a:lumOff val="-3768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Формувати самостійність у навчально-пізнавальній діяльності</a:t>
          </a:r>
          <a:endParaRPr lang="uk-UA" sz="2000" b="1" kern="12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2768978"/>
        <a:ext cx="7499349" cy="468000"/>
      </dsp:txXfrm>
    </dsp:sp>
    <dsp:sp modelId="{6E899D35-1589-4D48-85DA-B5D2CA03CE4E}">
      <dsp:nvSpPr>
        <dsp:cNvPr id="0" name=""/>
        <dsp:cNvSpPr/>
      </dsp:nvSpPr>
      <dsp:spPr>
        <a:xfrm>
          <a:off x="0" y="3294577"/>
          <a:ext cx="7499349" cy="468000"/>
        </a:xfrm>
        <a:prstGeom prst="roundRect">
          <a:avLst/>
        </a:prstGeom>
        <a:gradFill rotWithShape="0">
          <a:gsLst>
            <a:gs pos="0">
              <a:schemeClr val="accent2">
                <a:hueOff val="19008842"/>
                <a:satOff val="-36686"/>
                <a:lumOff val="-4710"/>
                <a:alphaOff val="0"/>
                <a:tint val="92000"/>
                <a:satMod val="170000"/>
              </a:schemeClr>
            </a:gs>
            <a:gs pos="15000">
              <a:schemeClr val="accent2">
                <a:hueOff val="19008842"/>
                <a:satOff val="-36686"/>
                <a:lumOff val="-4710"/>
                <a:alphaOff val="0"/>
                <a:tint val="92000"/>
                <a:shade val="99000"/>
                <a:satMod val="170000"/>
              </a:schemeClr>
            </a:gs>
            <a:gs pos="62000">
              <a:schemeClr val="accent2">
                <a:hueOff val="19008842"/>
                <a:satOff val="-36686"/>
                <a:lumOff val="-4710"/>
                <a:alphaOff val="0"/>
                <a:tint val="96000"/>
                <a:shade val="80000"/>
                <a:satMod val="170000"/>
              </a:schemeClr>
            </a:gs>
            <a:gs pos="97000">
              <a:schemeClr val="accent2">
                <a:hueOff val="19008842"/>
                <a:satOff val="-36686"/>
                <a:lumOff val="-4710"/>
                <a:alphaOff val="0"/>
                <a:tint val="98000"/>
                <a:shade val="63000"/>
                <a:satMod val="170000"/>
              </a:schemeClr>
            </a:gs>
            <a:gs pos="100000">
              <a:schemeClr val="accent2">
                <a:hueOff val="19008842"/>
                <a:satOff val="-36686"/>
                <a:lumOff val="-4710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5400000"/>
          </a:lightRig>
        </a:scene3d>
        <a:sp3d contourW="12700">
          <a:bevelT w="25400" h="50800" prst="angle"/>
          <a:contourClr>
            <a:schemeClr val="accent2">
              <a:hueOff val="19008842"/>
              <a:satOff val="-36686"/>
              <a:lumOff val="-471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Самоконтроль знань(перевірка ЗУНів як в стандартних,так і в нових)</a:t>
          </a:r>
          <a:endParaRPr lang="uk-UA" sz="1600" b="1" kern="12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3294577"/>
        <a:ext cx="7499349" cy="468000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18A2ED1-54D8-40F8-9C9B-9D4EA0191AC7}">
      <dsp:nvSpPr>
        <dsp:cNvPr id="0" name=""/>
        <dsp:cNvSpPr/>
      </dsp:nvSpPr>
      <dsp:spPr>
        <a:xfrm>
          <a:off x="0" y="376632"/>
          <a:ext cx="6572295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6FE9F3-98BC-4DBB-ABED-2FD5CE8E631F}">
      <dsp:nvSpPr>
        <dsp:cNvPr id="0" name=""/>
        <dsp:cNvSpPr/>
      </dsp:nvSpPr>
      <dsp:spPr>
        <a:xfrm>
          <a:off x="328614" y="125712"/>
          <a:ext cx="4600607" cy="501840"/>
        </a:xfrm>
        <a:prstGeom prst="roundRect">
          <a:avLst/>
        </a:prstGeom>
        <a:gradFill rotWithShape="1">
          <a:gsLst>
            <a:gs pos="0">
              <a:schemeClr val="accent4">
                <a:tint val="35000"/>
                <a:satMod val="253000"/>
              </a:schemeClr>
            </a:gs>
            <a:gs pos="50000">
              <a:schemeClr val="accent4">
                <a:tint val="42000"/>
                <a:satMod val="255000"/>
              </a:schemeClr>
            </a:gs>
            <a:gs pos="97000">
              <a:schemeClr val="accent4">
                <a:tint val="53000"/>
                <a:satMod val="260000"/>
              </a:schemeClr>
            </a:gs>
            <a:gs pos="100000">
              <a:schemeClr val="accent4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4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73892" tIns="0" rIns="173892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Індивідуальні </a:t>
          </a:r>
          <a:endParaRPr lang="ru-RU" sz="3200" b="1" kern="12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28614" y="125712"/>
        <a:ext cx="4600607" cy="501840"/>
      </dsp:txXfrm>
    </dsp:sp>
    <dsp:sp modelId="{8F7E5021-15A0-4CA5-BA72-C6EB814B07D5}">
      <dsp:nvSpPr>
        <dsp:cNvPr id="0" name=""/>
        <dsp:cNvSpPr/>
      </dsp:nvSpPr>
      <dsp:spPr>
        <a:xfrm>
          <a:off x="0" y="1147752"/>
          <a:ext cx="6572295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8E69C4-506E-4D1C-AF05-77AAD6C13C2A}">
      <dsp:nvSpPr>
        <dsp:cNvPr id="0" name=""/>
        <dsp:cNvSpPr/>
      </dsp:nvSpPr>
      <dsp:spPr>
        <a:xfrm>
          <a:off x="328614" y="896832"/>
          <a:ext cx="4600607" cy="501840"/>
        </a:xfrm>
        <a:prstGeom prst="roundRect">
          <a:avLst/>
        </a:prstGeom>
        <a:gradFill rotWithShape="1">
          <a:gsLst>
            <a:gs pos="0">
              <a:schemeClr val="accent4">
                <a:tint val="35000"/>
                <a:satMod val="253000"/>
              </a:schemeClr>
            </a:gs>
            <a:gs pos="50000">
              <a:schemeClr val="accent4">
                <a:tint val="42000"/>
                <a:satMod val="255000"/>
              </a:schemeClr>
            </a:gs>
            <a:gs pos="97000">
              <a:schemeClr val="accent4">
                <a:tint val="53000"/>
                <a:satMod val="260000"/>
              </a:schemeClr>
            </a:gs>
            <a:gs pos="100000">
              <a:schemeClr val="accent4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4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73892" tIns="0" rIns="173892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Групові</a:t>
          </a:r>
          <a:endParaRPr lang="ru-RU" sz="3200" b="1" kern="12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28614" y="896832"/>
        <a:ext cx="4600607" cy="501840"/>
      </dsp:txXfrm>
    </dsp:sp>
    <dsp:sp modelId="{1E9C33A9-73A1-4AA9-9F1A-0C4F4F8AE27D}">
      <dsp:nvSpPr>
        <dsp:cNvPr id="0" name=""/>
        <dsp:cNvSpPr/>
      </dsp:nvSpPr>
      <dsp:spPr>
        <a:xfrm>
          <a:off x="0" y="1918872"/>
          <a:ext cx="6572295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332B4F-852A-48F2-9EE1-A0C0F87CBC31}">
      <dsp:nvSpPr>
        <dsp:cNvPr id="0" name=""/>
        <dsp:cNvSpPr/>
      </dsp:nvSpPr>
      <dsp:spPr>
        <a:xfrm>
          <a:off x="328614" y="1667952"/>
          <a:ext cx="4600607" cy="501840"/>
        </a:xfrm>
        <a:prstGeom prst="roundRect">
          <a:avLst/>
        </a:prstGeom>
        <a:gradFill rotWithShape="1">
          <a:gsLst>
            <a:gs pos="0">
              <a:schemeClr val="accent4">
                <a:tint val="35000"/>
                <a:satMod val="253000"/>
              </a:schemeClr>
            </a:gs>
            <a:gs pos="50000">
              <a:schemeClr val="accent4">
                <a:tint val="42000"/>
                <a:satMod val="255000"/>
              </a:schemeClr>
            </a:gs>
            <a:gs pos="97000">
              <a:schemeClr val="accent4">
                <a:tint val="53000"/>
                <a:satMod val="260000"/>
              </a:schemeClr>
            </a:gs>
            <a:gs pos="100000">
              <a:schemeClr val="accent4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4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73892" tIns="0" rIns="173892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Диференційовані </a:t>
          </a:r>
          <a:endParaRPr lang="ru-RU" sz="2400" b="1" kern="12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28614" y="1667952"/>
        <a:ext cx="4600607" cy="501840"/>
      </dsp:txXfrm>
    </dsp:sp>
    <dsp:sp modelId="{A7392427-B1D1-45E7-BD1C-B9FF06257CC4}">
      <dsp:nvSpPr>
        <dsp:cNvPr id="0" name=""/>
        <dsp:cNvSpPr/>
      </dsp:nvSpPr>
      <dsp:spPr>
        <a:xfrm>
          <a:off x="0" y="2632707"/>
          <a:ext cx="6572295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E6B2FCB-80CF-483C-AE21-2977B7C8F7AA}">
      <dsp:nvSpPr>
        <dsp:cNvPr id="0" name=""/>
        <dsp:cNvSpPr/>
      </dsp:nvSpPr>
      <dsp:spPr>
        <a:xfrm>
          <a:off x="328614" y="2439073"/>
          <a:ext cx="4600607" cy="501840"/>
        </a:xfrm>
        <a:prstGeom prst="roundRect">
          <a:avLst/>
        </a:prstGeom>
        <a:gradFill rotWithShape="1">
          <a:gsLst>
            <a:gs pos="0">
              <a:schemeClr val="accent4">
                <a:tint val="35000"/>
                <a:satMod val="253000"/>
              </a:schemeClr>
            </a:gs>
            <a:gs pos="50000">
              <a:schemeClr val="accent4">
                <a:tint val="42000"/>
                <a:satMod val="255000"/>
              </a:schemeClr>
            </a:gs>
            <a:gs pos="97000">
              <a:schemeClr val="accent4">
                <a:tint val="53000"/>
                <a:satMod val="260000"/>
              </a:schemeClr>
            </a:gs>
            <a:gs pos="100000">
              <a:schemeClr val="accent4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4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73892" tIns="0" rIns="173892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Творчі</a:t>
          </a:r>
          <a:endParaRPr lang="ru-RU" sz="2800" b="1" kern="12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28614" y="2439073"/>
        <a:ext cx="4600607" cy="501840"/>
      </dsp:txXfrm>
    </dsp:sp>
    <dsp:sp modelId="{57FACE5D-594E-4927-BD46-19A4BC601A77}">
      <dsp:nvSpPr>
        <dsp:cNvPr id="0" name=""/>
        <dsp:cNvSpPr/>
      </dsp:nvSpPr>
      <dsp:spPr>
        <a:xfrm>
          <a:off x="0" y="3461112"/>
          <a:ext cx="6572295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D0E8BE-2AAB-4F23-9EFA-1189C05411F3}">
      <dsp:nvSpPr>
        <dsp:cNvPr id="0" name=""/>
        <dsp:cNvSpPr/>
      </dsp:nvSpPr>
      <dsp:spPr>
        <a:xfrm>
          <a:off x="328614" y="3210192"/>
          <a:ext cx="4600607" cy="501840"/>
        </a:xfrm>
        <a:prstGeom prst="roundRect">
          <a:avLst/>
        </a:prstGeom>
        <a:gradFill rotWithShape="1">
          <a:gsLst>
            <a:gs pos="0">
              <a:schemeClr val="accent4">
                <a:tint val="35000"/>
                <a:satMod val="253000"/>
              </a:schemeClr>
            </a:gs>
            <a:gs pos="50000">
              <a:schemeClr val="accent4">
                <a:tint val="42000"/>
                <a:satMod val="255000"/>
              </a:schemeClr>
            </a:gs>
            <a:gs pos="97000">
              <a:schemeClr val="accent4">
                <a:tint val="53000"/>
                <a:satMod val="260000"/>
              </a:schemeClr>
            </a:gs>
            <a:gs pos="100000">
              <a:schemeClr val="accent4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4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73892" tIns="0" rIns="173892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Одна на весь клас</a:t>
          </a:r>
          <a:endParaRPr lang="ru-RU" sz="2400" b="1" kern="12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28614" y="3210192"/>
        <a:ext cx="4600607" cy="501840"/>
      </dsp:txXfrm>
    </dsp:sp>
    <dsp:sp modelId="{492C8F42-B80D-4CDF-95B1-8664B98700ED}">
      <dsp:nvSpPr>
        <dsp:cNvPr id="0" name=""/>
        <dsp:cNvSpPr/>
      </dsp:nvSpPr>
      <dsp:spPr>
        <a:xfrm>
          <a:off x="0" y="4232233"/>
          <a:ext cx="6572295" cy="428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4A9BBE-10C6-46EE-B84F-2BB1FBF1E4B5}">
      <dsp:nvSpPr>
        <dsp:cNvPr id="0" name=""/>
        <dsp:cNvSpPr/>
      </dsp:nvSpPr>
      <dsp:spPr>
        <a:xfrm>
          <a:off x="328614" y="3981313"/>
          <a:ext cx="4600607" cy="501840"/>
        </a:xfrm>
        <a:prstGeom prst="roundRect">
          <a:avLst/>
        </a:prstGeom>
        <a:gradFill rotWithShape="1">
          <a:gsLst>
            <a:gs pos="0">
              <a:schemeClr val="accent4">
                <a:tint val="35000"/>
                <a:satMod val="253000"/>
              </a:schemeClr>
            </a:gs>
            <a:gs pos="50000">
              <a:schemeClr val="accent4">
                <a:tint val="42000"/>
                <a:satMod val="255000"/>
              </a:schemeClr>
            </a:gs>
            <a:gs pos="97000">
              <a:schemeClr val="accent4">
                <a:tint val="53000"/>
                <a:satMod val="260000"/>
              </a:schemeClr>
            </a:gs>
            <a:gs pos="100000">
              <a:schemeClr val="accent4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4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73892" tIns="0" rIns="173892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Складання д.з. для </a:t>
          </a:r>
          <a:r>
            <a:rPr lang="ru-RU" sz="2100" b="1" kern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однокласника</a:t>
          </a:r>
          <a:endParaRPr lang="ru-RU" sz="2100" b="1" kern="1200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28614" y="3981313"/>
        <a:ext cx="4600607" cy="501840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AA80DA7-E154-4988-8101-2298CF1A62BE}">
      <dsp:nvSpPr>
        <dsp:cNvPr id="0" name=""/>
        <dsp:cNvSpPr/>
      </dsp:nvSpPr>
      <dsp:spPr>
        <a:xfrm>
          <a:off x="0" y="0"/>
          <a:ext cx="5774499" cy="86410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900" b="1" kern="1200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rPr>
            <a:t>фронтальна</a:t>
          </a:r>
          <a:endParaRPr lang="uk-UA" sz="3900" b="1" kern="1200" dirty="0">
            <a:solidFill>
              <a:srgbClr val="00B0F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0"/>
        <a:ext cx="4791576" cy="864108"/>
      </dsp:txXfrm>
    </dsp:sp>
    <dsp:sp modelId="{378E6609-35D7-46B4-BBD7-7190EE5A01A3}">
      <dsp:nvSpPr>
        <dsp:cNvPr id="0" name=""/>
        <dsp:cNvSpPr/>
      </dsp:nvSpPr>
      <dsp:spPr>
        <a:xfrm>
          <a:off x="431212" y="984123"/>
          <a:ext cx="5774499" cy="864108"/>
        </a:xfrm>
        <a:prstGeom prst="roundRect">
          <a:avLst>
            <a:gd name="adj" fmla="val 10000"/>
          </a:avLst>
        </a:prstGeom>
        <a:solidFill>
          <a:schemeClr val="accent4">
            <a:hueOff val="-802584"/>
            <a:satOff val="9922"/>
            <a:lumOff val="-323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900" b="1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індивідуальна</a:t>
          </a:r>
          <a:endParaRPr lang="uk-UA" sz="3900" b="1" kern="12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31212" y="984123"/>
        <a:ext cx="4781616" cy="864108"/>
      </dsp:txXfrm>
    </dsp:sp>
    <dsp:sp modelId="{FDEC19F4-3020-4687-A139-830A6CC89978}">
      <dsp:nvSpPr>
        <dsp:cNvPr id="0" name=""/>
        <dsp:cNvSpPr/>
      </dsp:nvSpPr>
      <dsp:spPr>
        <a:xfrm>
          <a:off x="862425" y="1968245"/>
          <a:ext cx="5774499" cy="864108"/>
        </a:xfrm>
        <a:prstGeom prst="roundRect">
          <a:avLst>
            <a:gd name="adj" fmla="val 10000"/>
          </a:avLst>
        </a:prstGeom>
        <a:solidFill>
          <a:schemeClr val="accent4">
            <a:hueOff val="-1605168"/>
            <a:satOff val="19845"/>
            <a:lumOff val="-647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900" b="1" kern="1200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rPr>
            <a:t>письмова</a:t>
          </a:r>
          <a:endParaRPr lang="uk-UA" sz="3900" b="1" kern="1200" dirty="0">
            <a:solidFill>
              <a:srgbClr val="FFC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862425" y="1968245"/>
        <a:ext cx="4781616" cy="864108"/>
      </dsp:txXfrm>
    </dsp:sp>
    <dsp:sp modelId="{6D028ABE-0B09-47D2-BEDC-871A5C1D99F5}">
      <dsp:nvSpPr>
        <dsp:cNvPr id="0" name=""/>
        <dsp:cNvSpPr/>
      </dsp:nvSpPr>
      <dsp:spPr>
        <a:xfrm>
          <a:off x="1293637" y="2952369"/>
          <a:ext cx="5774499" cy="864108"/>
        </a:xfrm>
        <a:prstGeom prst="roundRect">
          <a:avLst>
            <a:gd name="adj" fmla="val 10000"/>
          </a:avLst>
        </a:prstGeom>
        <a:solidFill>
          <a:schemeClr val="accent4">
            <a:hueOff val="-2407752"/>
            <a:satOff val="29768"/>
            <a:lumOff val="-970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900" b="1" kern="1200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rPr>
            <a:t>самоперевірка</a:t>
          </a:r>
          <a:endParaRPr lang="uk-UA" sz="3900" b="1" kern="1200" dirty="0">
            <a:solidFill>
              <a:srgbClr val="FFC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293637" y="2952369"/>
        <a:ext cx="4781616" cy="864107"/>
      </dsp:txXfrm>
    </dsp:sp>
    <dsp:sp modelId="{AE241EEA-8F0E-4257-B4DA-B9C26035C389}">
      <dsp:nvSpPr>
        <dsp:cNvPr id="0" name=""/>
        <dsp:cNvSpPr/>
      </dsp:nvSpPr>
      <dsp:spPr>
        <a:xfrm>
          <a:off x="1724850" y="3936491"/>
          <a:ext cx="5774499" cy="864108"/>
        </a:xfrm>
        <a:prstGeom prst="roundRect">
          <a:avLst>
            <a:gd name="adj" fmla="val 10000"/>
          </a:avLst>
        </a:prstGeom>
        <a:solidFill>
          <a:schemeClr val="accent4">
            <a:hueOff val="-3210336"/>
            <a:satOff val="39690"/>
            <a:lumOff val="-1293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900" b="1" kern="1200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rPr>
            <a:t>взаємоперевірка</a:t>
          </a:r>
          <a:endParaRPr lang="uk-UA" sz="3900" b="1" kern="1200" dirty="0">
            <a:solidFill>
              <a:srgbClr val="FFC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724850" y="3936491"/>
        <a:ext cx="4781616" cy="864108"/>
      </dsp:txXfrm>
    </dsp:sp>
    <dsp:sp modelId="{EC2B65AF-8ACA-447A-9323-3BA21CD9DD30}">
      <dsp:nvSpPr>
        <dsp:cNvPr id="0" name=""/>
        <dsp:cNvSpPr/>
      </dsp:nvSpPr>
      <dsp:spPr>
        <a:xfrm>
          <a:off x="5212829" y="631278"/>
          <a:ext cx="561670" cy="561670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500" kern="1200"/>
        </a:p>
      </dsp:txBody>
      <dsp:txXfrm>
        <a:off x="5212829" y="631278"/>
        <a:ext cx="561670" cy="561670"/>
      </dsp:txXfrm>
    </dsp:sp>
    <dsp:sp modelId="{6AC30938-D633-4D21-ABF0-8F43CFFC1611}">
      <dsp:nvSpPr>
        <dsp:cNvPr id="0" name=""/>
        <dsp:cNvSpPr/>
      </dsp:nvSpPr>
      <dsp:spPr>
        <a:xfrm>
          <a:off x="5644041" y="1615401"/>
          <a:ext cx="561670" cy="561670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-1512656"/>
            <a:satOff val="-2001"/>
            <a:lumOff val="-462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-1512656"/>
              <a:satOff val="-2001"/>
              <a:lumOff val="-46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500" kern="1200"/>
        </a:p>
      </dsp:txBody>
      <dsp:txXfrm>
        <a:off x="5644041" y="1615401"/>
        <a:ext cx="561670" cy="561670"/>
      </dsp:txXfrm>
    </dsp:sp>
    <dsp:sp modelId="{ED43038A-0F8D-4539-A84A-48BFBA9E8BF1}">
      <dsp:nvSpPr>
        <dsp:cNvPr id="0" name=""/>
        <dsp:cNvSpPr/>
      </dsp:nvSpPr>
      <dsp:spPr>
        <a:xfrm>
          <a:off x="6075254" y="2585123"/>
          <a:ext cx="561670" cy="561670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-3025313"/>
            <a:satOff val="-4002"/>
            <a:lumOff val="-925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-3025313"/>
              <a:satOff val="-4002"/>
              <a:lumOff val="-92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500" kern="1200"/>
        </a:p>
      </dsp:txBody>
      <dsp:txXfrm>
        <a:off x="6075254" y="2585123"/>
        <a:ext cx="561670" cy="561670"/>
      </dsp:txXfrm>
    </dsp:sp>
    <dsp:sp modelId="{71730649-DD2F-46D3-86C8-32E2199F3F8A}">
      <dsp:nvSpPr>
        <dsp:cNvPr id="0" name=""/>
        <dsp:cNvSpPr/>
      </dsp:nvSpPr>
      <dsp:spPr>
        <a:xfrm>
          <a:off x="6506467" y="3578847"/>
          <a:ext cx="561670" cy="561670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-4537969"/>
            <a:satOff val="-6003"/>
            <a:lumOff val="-1387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-4537969"/>
              <a:satOff val="-6003"/>
              <a:lumOff val="-138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500" kern="1200"/>
        </a:p>
      </dsp:txBody>
      <dsp:txXfrm>
        <a:off x="6506467" y="3578847"/>
        <a:ext cx="561670" cy="561670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20.10.2015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20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21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image" Target="../media/image22.jpe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image" Target="../media/image23.wmf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5.xml.rels><?xml version="1.0" encoding="UTF-8" standalone="yes" ?><Relationships xmlns="http://schemas.openxmlformats.org/package/2006/relationships"><Relationship Id="rId3" Target="../media/image38.jpeg" Type="http://schemas.openxmlformats.org/officeDocument/2006/relationships/image"/><Relationship Id="rId2" Target="../media/image37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30.png" Type="http://schemas.openxmlformats.org/officeDocument/2006/relationships/image"/><Relationship Id="rId4" Target="../media/image25.gif" Type="http://schemas.openxmlformats.org/officeDocument/2006/relationships/image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11.gif"/><Relationship Id="rId4" Type="http://schemas.openxmlformats.org/officeDocument/2006/relationships/image" Target="../media/image40.gi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3.gif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11.gif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318412959_plutarh-sud-nad-sokrato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142852"/>
            <a:ext cx="4500594" cy="4857784"/>
          </a:xfrm>
          <a:prstGeom prst="rect">
            <a:avLst/>
          </a:prstGeom>
        </p:spPr>
      </p:pic>
      <p:sp>
        <p:nvSpPr>
          <p:cNvPr id="7" name="Овальная выноска 6"/>
          <p:cNvSpPr/>
          <p:nvPr/>
        </p:nvSpPr>
        <p:spPr>
          <a:xfrm rot="1061709">
            <a:off x="4981100" y="50482"/>
            <a:ext cx="3911070" cy="4202100"/>
          </a:xfrm>
          <a:prstGeom prst="wedgeEllipse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Якими діти народжуються,це не від нас  залежить, але щоб вони шляхом правильного виховання зробились кращими – це нам під силу</a:t>
            </a:r>
            <a:endParaRPr lang="uk-UA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000100" y="5000636"/>
            <a:ext cx="7929618" cy="1643074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uk-UA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Скільки?         Для чого?              Що?                  Як?</a:t>
            </a:r>
          </a:p>
          <a:p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обсяг               мета                    зміст              методика</a:t>
            </a:r>
            <a:endParaRPr lang="uk-UA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1571604" y="5500702"/>
            <a:ext cx="285752" cy="500066"/>
          </a:xfrm>
          <a:prstGeom prst="downArrow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Стрелка вниз 9"/>
          <p:cNvSpPr/>
          <p:nvPr/>
        </p:nvSpPr>
        <p:spPr>
          <a:xfrm>
            <a:off x="3571868" y="5500702"/>
            <a:ext cx="285752" cy="500066"/>
          </a:xfrm>
          <a:prstGeom prst="downArrow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Стрелка вниз 10"/>
          <p:cNvSpPr/>
          <p:nvPr/>
        </p:nvSpPr>
        <p:spPr>
          <a:xfrm>
            <a:off x="5715008" y="5500702"/>
            <a:ext cx="285752" cy="500066"/>
          </a:xfrm>
          <a:prstGeom prst="downArrow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" name="Стрелка вниз 11"/>
          <p:cNvSpPr/>
          <p:nvPr/>
        </p:nvSpPr>
        <p:spPr>
          <a:xfrm>
            <a:off x="7786710" y="5500702"/>
            <a:ext cx="285752" cy="500066"/>
          </a:xfrm>
          <a:prstGeom prst="downArrow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85728"/>
            <a:ext cx="7498080" cy="1143000"/>
          </a:xfrm>
        </p:spPr>
        <p:txBody>
          <a:bodyPr/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К. Д. Ушинський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ushinsk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1538" y="1500174"/>
            <a:ext cx="3000395" cy="4400550"/>
          </a:xfrm>
        </p:spPr>
      </p:pic>
      <p:sp>
        <p:nvSpPr>
          <p:cNvPr id="9" name="Овальная выноска 8"/>
          <p:cNvSpPr/>
          <p:nvPr/>
        </p:nvSpPr>
        <p:spPr>
          <a:xfrm>
            <a:off x="4429124" y="1857364"/>
            <a:ext cx="4500594" cy="3214710"/>
          </a:xfrm>
          <a:prstGeom prst="wedgeEllipseCallou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 Не варто давати дітям домашніх завдань до того часу,поки вони не оволодіють навичкою самостійної роботи ”</a:t>
            </a:r>
            <a:endParaRPr lang="uk-UA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uk-UA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Візьми свою мрію у майбутнє</a:t>
            </a:r>
            <a:br>
              <a:rPr lang="uk-UA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надпис на школах Китаю</a:t>
            </a:r>
            <a:endParaRPr lang="ru-RU" sz="2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://daypic.ru/pars/20130912/20130912_9409/7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714488"/>
            <a:ext cx="7286676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368412"/>
          </a:xfrm>
        </p:spPr>
        <p:txBody>
          <a:bodyPr>
            <a:normAutofit fontScale="90000"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6 – річна початкова школа;</a:t>
            </a:r>
            <a:br>
              <a:rPr lang="uk-UA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3 – річна середня І ступеня (молодша середня);</a:t>
            </a:r>
            <a:br>
              <a:rPr lang="uk-UA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3 – річна середня ІІ ступеня (старша середня);</a:t>
            </a:r>
            <a:br>
              <a:rPr lang="uk-UA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4 – річна вища (університет)</a:t>
            </a:r>
            <a:endParaRPr lang="uk-UA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School_girls_little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1857364"/>
            <a:ext cx="3786214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Aiko_school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1785926"/>
            <a:ext cx="3429024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Основні цілі домашніх завдань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357290" y="1285860"/>
          <a:ext cx="7499350" cy="44291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 descr="34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48" y="5357826"/>
            <a:ext cx="1285884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4800" b="1" smtClean="0">
                <a:latin typeface="Times New Roman" pitchFamily="18" charset="0"/>
                <a:cs typeface="Times New Roman" pitchFamily="18" charset="0"/>
              </a:rPr>
              <a:t>Види домашніх завдань</a:t>
            </a:r>
            <a:endParaRPr lang="ru-RU" sz="4800" b="1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571604" y="1571612"/>
          <a:ext cx="6572296" cy="4786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Форми перевірки домашніх завдань</a:t>
            </a:r>
            <a:endParaRPr lang="uk-UA" sz="3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844" y="4714884"/>
            <a:ext cx="2357454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4800" b="1" smtClean="0">
                <a:latin typeface="Times New Roman" pitchFamily="18" charset="0"/>
                <a:cs typeface="Times New Roman" pitchFamily="18" charset="0"/>
              </a:rPr>
              <a:t>Формула ВУЗ</a:t>
            </a:r>
            <a:endParaRPr lang="ru-RU" sz="4800" b="1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 descr="http://img0.liveinternet.ru/images/attach/c/0/48/229/48229420_25233116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1539" y="214290"/>
            <a:ext cx="135732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Рівні домашніх завдань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1524000" y="2143116"/>
          <a:ext cx="6096000" cy="42148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6" descr="LECTUR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151780"/>
            <a:ext cx="1785950" cy="1562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Изображение 0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8728" y="0"/>
            <a:ext cx="6929485" cy="6572272"/>
          </a:xfrm>
        </p:spPr>
      </p:pic>
      <p:pic>
        <p:nvPicPr>
          <p:cNvPr id="5" name="Picture 6" descr="J:\Для мобилы\Picture\Цветы\f52[1]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0958" y="2071678"/>
            <a:ext cx="120015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" name="Содержимое 5" descr="Изображение 0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28662" y="0"/>
            <a:ext cx="8215338" cy="6858000"/>
          </a:xfrm>
        </p:spPr>
      </p:pic>
      <p:pic>
        <p:nvPicPr>
          <p:cNvPr id="4" name="Picture 6" descr="J:\Для мобилы\Picture\Цветы\f52[1]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2396" y="2357430"/>
            <a:ext cx="120015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Домашнє завдання - це:</a:t>
            </a:r>
            <a:endParaRPr lang="uk-UA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" name="Содержимое 5" descr="Изображение 0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1538" y="214290"/>
            <a:ext cx="8072462" cy="6215106"/>
          </a:xfrm>
        </p:spPr>
      </p:pic>
      <p:pic>
        <p:nvPicPr>
          <p:cNvPr id="7" name="Рисунок 6" descr="Изображение 0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0800000">
            <a:off x="1142976" y="3071810"/>
            <a:ext cx="8001024" cy="3786190"/>
          </a:xfrm>
          <a:prstGeom prst="rect">
            <a:avLst/>
          </a:prstGeom>
        </p:spPr>
      </p:pic>
      <p:pic>
        <p:nvPicPr>
          <p:cNvPr id="5" name="Picture 6" descr="J:\Для мобилы\Picture\Цветы\f52[1]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00958" y="1857364"/>
            <a:ext cx="120015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Рис. Катерины МАРТИНОВИЧ.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285728"/>
            <a:ext cx="7572428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13" descr="106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0938" y="5000636"/>
            <a:ext cx="1643062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smtClean="0">
                <a:latin typeface="Times New Roman" pitchFamily="18" charset="0"/>
                <a:cs typeface="Times New Roman" pitchFamily="18" charset="0"/>
              </a:rPr>
              <a:t>Останнє домашнє завдання</a:t>
            </a:r>
            <a:endParaRPr lang="uk-UA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домашнее-задание-выпускник-жизнь-место-707919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35100" y="1571612"/>
            <a:ext cx="7499350" cy="478634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Пригадаємо молодість…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://novorab.ru/Content/uploadfiles/image/%D0%9D%D0%90%D0%A3%D0%9A%D0%90%20%D0%B8%20%D0%9E%D0%91%D0%A0%D0%90%D0%97%D0%9E%D0%92%D0%90%D0%9D%D0%98%D0%95/%D0%B4%D0%B5%D0%BB%D0%B0%D1%82%D1%8C_%D1%83%D1%80%D0%BE%D0%BA%D0%B8_%D1%80%D0%B5%D0%B1%D0%B5%D0%BD%D0%BE%D0%BA_%D0%BC%D0%B0%D0%BC%D0%B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643050"/>
            <a:ext cx="5286412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D:\Program Files\Microsoft Office\CLIPART\PUB60COR\BD00146_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4357694"/>
            <a:ext cx="1817687" cy="17954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" name="Содержимое 3" descr="6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00562" y="3643314"/>
            <a:ext cx="428625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4" descr="34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4414" y="2857496"/>
            <a:ext cx="2452688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lib.znate.ru/pars_docs/refs/7/6486/6486_html_2d9cb377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43100" y="1643050"/>
            <a:ext cx="5257800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3" descr="6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52962" y="3795714"/>
            <a:ext cx="428625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85852" y="1643050"/>
            <a:ext cx="2000264" cy="1857388"/>
          </a:xfrm>
        </p:spPr>
      </p:pic>
      <p:pic>
        <p:nvPicPr>
          <p:cNvPr id="6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072198" y="3929066"/>
            <a:ext cx="2643206" cy="2643206"/>
          </a:xfrm>
          <a:prstGeom prst="rect">
            <a:avLst/>
          </a:prstGeom>
        </p:spPr>
      </p:pic>
      <p:pic>
        <p:nvPicPr>
          <p:cNvPr id="7" name="Picture 6" descr="J:\Для мобилы\Picture\Цветы\f52[1]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15272" y="714356"/>
            <a:ext cx="120015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J:\Для мобилы\Picture\Цветы\f52[1]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2071678"/>
            <a:ext cx="120015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 descr="J:\Для мобилы\Picture\Цветы\f52[1]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3571876"/>
            <a:ext cx="120015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13" descr="106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00" y="4000504"/>
            <a:ext cx="1643062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59916066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571612"/>
            <a:ext cx="165735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hildren_0120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1857364"/>
            <a:ext cx="122237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7" descr="children_0127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75575" y="2143116"/>
            <a:ext cx="1368425" cy="167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7" descr="children_0127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750" y="188913"/>
            <a:ext cx="1368425" cy="167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hildren_0127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1500174"/>
            <a:ext cx="1368425" cy="167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day_dreaming_lg_wht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1538" y="3571876"/>
            <a:ext cx="22479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img0.liveinternet.ru/images/attach/c/0/48/229/48229420_25233116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8" y="3714752"/>
            <a:ext cx="1900241" cy="247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http://kp.ru/f/4/image/62/28/53286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285728"/>
            <a:ext cx="8001056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000892" y="3214686"/>
            <a:ext cx="1214446" cy="50006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783086"/>
          </a:xfrm>
        </p:spPr>
        <p:txBody>
          <a:bodyPr>
            <a:normAutofit fontScale="90000"/>
          </a:bodyPr>
          <a:lstStyle/>
          <a:p>
            <a: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  <a:t>Вимоги до організації домашньої роботи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2428860" y="2000240"/>
          <a:ext cx="5715040" cy="4143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Содержимое 3" descr="59916066.gif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71670" y="1214422"/>
            <a:ext cx="165735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357166"/>
            <a:ext cx="7719274" cy="785818"/>
          </a:xfrm>
        </p:spPr>
        <p:txBody>
          <a:bodyPr>
            <a:normAutofit fontScale="90000"/>
          </a:bodyPr>
          <a:lstStyle/>
          <a:p>
            <a:r>
              <a:rPr lang="uk-UA" sz="3600" b="1" smtClean="0">
                <a:latin typeface="Times New Roman" pitchFamily="18" charset="0"/>
                <a:cs typeface="Times New Roman" pitchFamily="18" charset="0"/>
              </a:rPr>
              <a:t>Фактори,що впливають на якість д/з</a:t>
            </a:r>
            <a:endParaRPr lang="ru-RU" sz="3600" b="1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14414" y="1214422"/>
          <a:ext cx="7499350" cy="4786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85728"/>
            <a:ext cx="7500990" cy="1571636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solidFill>
                  <a:srgbClr val="323642"/>
                </a:solidFill>
                <a:effectLst/>
                <a:latin typeface="Times New Roman" pitchFamily="18" charset="0"/>
                <a:cs typeface="Times New Roman" pitchFamily="18" charset="0"/>
              </a:rPr>
              <a:t>Статистика МОЗу України </a:t>
            </a:r>
            <a:br>
              <a:rPr lang="ru-RU" sz="2800" dirty="0" smtClean="0">
                <a:solidFill>
                  <a:srgbClr val="323642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323642"/>
                </a:solidFill>
                <a:effectLst/>
                <a:latin typeface="Times New Roman" pitchFamily="18" charset="0"/>
                <a:cs typeface="Times New Roman" pitchFamily="18" charset="0"/>
              </a:rPr>
              <a:t>Процент дітей, що мають відхилення: 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42976" y="2000240"/>
          <a:ext cx="7543824" cy="42084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2400300" y="407988"/>
            <a:ext cx="6286500" cy="838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152352" bIns="38088" anchor="ctr">
            <a:spAutoFit/>
          </a:bodyPr>
          <a:lstStyle/>
          <a:p>
            <a:pPr algn="r" eaLnBrk="0" hangingPunct="0"/>
            <a:r>
              <a:rPr lang="ru-RU" sz="1200" b="1" dirty="0">
                <a:latin typeface="Cambria" pitchFamily="18" charset="0"/>
                <a:cs typeface="Times New Roman" pitchFamily="18" charset="0"/>
              </a:rPr>
              <a:t>«Учитель может сделать для здоровья школьников гораздо больше, чем врач»</a:t>
            </a:r>
            <a:br>
              <a:rPr lang="ru-RU" sz="1200" b="1" dirty="0">
                <a:latin typeface="Cambria" pitchFamily="18" charset="0"/>
                <a:cs typeface="Times New Roman" pitchFamily="18" charset="0"/>
              </a:rPr>
            </a:br>
            <a:r>
              <a:rPr lang="ru-RU" sz="1200" b="1" dirty="0">
                <a:latin typeface="Cambria" pitchFamily="18" charset="0"/>
                <a:cs typeface="Times New Roman" pitchFamily="18" charset="0"/>
              </a:rPr>
              <a:t>Н.К. Смирнов</a:t>
            </a:r>
            <a:endParaRPr lang="ru-RU" sz="1600" b="1" dirty="0">
              <a:latin typeface="Cambria" pitchFamily="18" charset="0"/>
              <a:cs typeface="Times New Roman" pitchFamily="18" charset="0"/>
            </a:endParaRPr>
          </a:p>
          <a:p>
            <a:pPr eaLnBrk="0" hangingPunct="0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uk-UA" sz="2400" b="1" smtClean="0">
                <a:latin typeface="Times New Roman" pitchFamily="18" charset="0"/>
                <a:cs typeface="Times New Roman" pitchFamily="18" charset="0"/>
              </a:rPr>
              <a:t> “Вчитель може зробити для здоров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400" b="1" smtClean="0">
                <a:latin typeface="Times New Roman" pitchFamily="18" charset="0"/>
                <a:cs typeface="Times New Roman" pitchFamily="18" charset="0"/>
              </a:rPr>
              <a:t>я учнів набагато більше,ніж лікар”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b="1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b="1" smtClean="0">
                <a:latin typeface="Times New Roman" pitchFamily="18" charset="0"/>
                <a:cs typeface="Times New Roman" pitchFamily="18" charset="0"/>
              </a:rPr>
              <a:t>Н.К.Смірнов</a:t>
            </a:r>
            <a:endParaRPr lang="uk-UA" sz="2400" b="1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Тривалість підготовки д/з</a:t>
            </a:r>
            <a:br>
              <a:rPr lang="uk-UA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(згідно вимог діючого законодавства)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3" descr="day_dreaming_lg_wht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2214554"/>
            <a:ext cx="1928826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2547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800" b="1" smtClean="0">
                <a:latin typeface="Times New Roman" pitchFamily="18" charset="0"/>
                <a:cs typeface="Times New Roman" pitchFamily="18" charset="0"/>
              </a:rPr>
              <a:t>Вчителю! Пам</a:t>
            </a:r>
            <a:r>
              <a:rPr lang="en-US" sz="4800" b="1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4800" b="1" smtClean="0">
                <a:latin typeface="Times New Roman" pitchFamily="18" charset="0"/>
                <a:cs typeface="Times New Roman" pitchFamily="18" charset="0"/>
              </a:rPr>
              <a:t>ятай!</a:t>
            </a:r>
            <a:endParaRPr lang="uk-UA" sz="48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2285984" y="1142984"/>
            <a:ext cx="5786478" cy="5500726"/>
          </a:xfrm>
          <a:prstGeom prst="ellipse">
            <a:avLst/>
          </a:prstGeom>
          <a:ln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вихідні, </a:t>
            </a:r>
            <a:endParaRPr lang="en-US" sz="4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святкові дні та канікули</a:t>
            </a:r>
            <a:r>
              <a:rPr lang="uk-UA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54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д.з. </a:t>
            </a:r>
            <a:r>
              <a:rPr lang="uk-UA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задавати!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4" descr="J0286674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2786058"/>
            <a:ext cx="1071570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Л.М. Толстой і Яснополянська школа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tolstoj_sredi_jasn.detej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00166" y="1500174"/>
            <a:ext cx="3000396" cy="2060101"/>
          </a:xfrm>
        </p:spPr>
      </p:pic>
      <p:pic>
        <p:nvPicPr>
          <p:cNvPr id="6" name="Рисунок 5" descr="1249832517_2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43174" y="3714752"/>
            <a:ext cx="4614854" cy="2835270"/>
          </a:xfrm>
          <a:prstGeom prst="rect">
            <a:avLst/>
          </a:prstGeom>
        </p:spPr>
      </p:pic>
      <p:pic>
        <p:nvPicPr>
          <p:cNvPr id="7" name="Рисунок 6" descr="00103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29190" y="1500174"/>
            <a:ext cx="3643306" cy="2058468"/>
          </a:xfrm>
          <a:prstGeom prst="rect">
            <a:avLst/>
          </a:prstGeom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451</TotalTime>
  <Words>334</Words>
  <Application>Microsoft Office PowerPoint</Application>
  <PresentationFormat>Экран (4:3)</PresentationFormat>
  <Paragraphs>75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Солнцестояние</vt:lpstr>
      <vt:lpstr>Слайд 1</vt:lpstr>
      <vt:lpstr>Домашнє завдання - це:</vt:lpstr>
      <vt:lpstr>Вимоги до організації домашньої роботи</vt:lpstr>
      <vt:lpstr>Фактори,що впливають на якість д/з</vt:lpstr>
      <vt:lpstr>Статистика МОЗу України  Процент дітей, що мають відхилення: </vt:lpstr>
      <vt:lpstr> “Вчитель може зробити для здоров’я учнів набагато більше,ніж лікар” Н.К.Смірнов</vt:lpstr>
      <vt:lpstr>Тривалість підготовки д/з (згідно вимог діючого законодавства)</vt:lpstr>
      <vt:lpstr>Вчителю! Пам’ятай!</vt:lpstr>
      <vt:lpstr>Л.М. Толстой і Яснополянська школа</vt:lpstr>
      <vt:lpstr>К. Д. Ушинський</vt:lpstr>
      <vt:lpstr>Візьми свою мрію у майбутнє надпис на школах Китаю</vt:lpstr>
      <vt:lpstr>6 – річна початкова школа; 3 – річна середня І ступеня (молодша середня); 3 – річна середня ІІ ступеня (старша середня); 4 – річна вища (університет)</vt:lpstr>
      <vt:lpstr>Основні цілі домашніх завдань</vt:lpstr>
      <vt:lpstr>Види домашніх завдань</vt:lpstr>
      <vt:lpstr>Форми перевірки домашніх завдань</vt:lpstr>
      <vt:lpstr>Формула ВУЗ</vt:lpstr>
      <vt:lpstr>Рівні домашніх завдань</vt:lpstr>
      <vt:lpstr>Слайд 18</vt:lpstr>
      <vt:lpstr>Слайд 19</vt:lpstr>
      <vt:lpstr>Слайд 20</vt:lpstr>
      <vt:lpstr>Слайд 21</vt:lpstr>
      <vt:lpstr>Останнє домашнє завдання</vt:lpstr>
      <vt:lpstr>Пригадаємо молодість…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Вимоги до організації домашньої роботи</dc:title>
  <cp:lastModifiedBy>Admin</cp:lastModifiedBy>
  <cp:revision>78</cp:revision>
  <dcterms:modified xsi:type="dcterms:W3CDTF">2015-10-20T08:00:10Z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9913266</vt:lpwstr>
  </property>
  <property fmtid="{D5CDD505-2E9C-101B-9397-08002B2CF9AE}" name="NXPowerLiteVersion" pid="3">
    <vt:lpwstr>D4.1.4</vt:lpwstr>
  </property>
</Properties>
</file>