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drawingml.diagramStyle+xml" PartName="/ppt/diagrams/quickStyle4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3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drawingml.diagramLayout+xml" PartName="/ppt/diagrams/layout4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Data+xml" PartName="/ppt/diagrams/data3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drawingml.diagramColors+xml" PartName="/ppt/diagrams/colors2.xml"/>
  <Override ContentType="application/vnd.ms-office.drawingml.diagramDrawing+xml" PartName="/ppt/diagrams/drawing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ms-office.drawingml.diagramDrawing+xml" PartName="/ppt/diagrams/drawing1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Override ContentType="application/vnd.openxmlformats-officedocument.drawingml.diagramStyle+xml" PartName="/ppt/diagrams/quickStyle1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1" r:id="rId8"/>
    <p:sldId id="262" r:id="rId9"/>
    <p:sldId id="263" r:id="rId10"/>
    <p:sldId id="264" r:id="rId11"/>
    <p:sldId id="271" r:id="rId12"/>
    <p:sldId id="265" r:id="rId13"/>
    <p:sldId id="273" r:id="rId14"/>
    <p:sldId id="272" r:id="rId15"/>
    <p:sldId id="267" r:id="rId16"/>
    <p:sldId id="268" r:id="rId17"/>
    <p:sldId id="269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7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144C74-C9B7-49A9-8421-C50ECD7667A6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CF0F7A32-AF8D-4BBE-9379-F640115D2D0C}">
      <dgm:prSet phldrT="[Текст]" custT="1"/>
      <dgm:spPr/>
      <dgm:t>
        <a:bodyPr/>
        <a:lstStyle/>
        <a:p>
          <a:r>
            <a:rPr lang="ru-RU" sz="2100" b="1" i="1" u="sng" dirty="0" smtClean="0">
              <a:solidFill>
                <a:schemeClr val="tx1"/>
              </a:solidFill>
            </a:rPr>
            <a:t>Рецепция</a:t>
          </a:r>
        </a:p>
        <a:p>
          <a:endParaRPr lang="ru-RU" sz="1600" dirty="0" smtClean="0">
            <a:solidFill>
              <a:schemeClr val="tx1"/>
            </a:solidFill>
          </a:endParaRPr>
        </a:p>
        <a:p>
          <a:r>
            <a:rPr lang="ru-RU" sz="1600" dirty="0" smtClean="0">
              <a:solidFill>
                <a:schemeClr val="tx1"/>
              </a:solidFill>
            </a:rPr>
            <a:t>умение взаимодействия</a:t>
          </a:r>
          <a:endParaRPr lang="ru-RU" sz="1600" dirty="0">
            <a:solidFill>
              <a:schemeClr val="tx1"/>
            </a:solidFill>
          </a:endParaRPr>
        </a:p>
      </dgm:t>
    </dgm:pt>
    <dgm:pt modelId="{0CFE3197-FA77-47A6-9D7F-A24CF66524F3}" type="parTrans" cxnId="{C3D6DECD-247F-46E1-ABA3-91B1C131390C}">
      <dgm:prSet/>
      <dgm:spPr/>
      <dgm:t>
        <a:bodyPr/>
        <a:lstStyle/>
        <a:p>
          <a:endParaRPr lang="ru-RU"/>
        </a:p>
      </dgm:t>
    </dgm:pt>
    <dgm:pt modelId="{724448AA-BC5F-456E-88CF-868A16EC060F}" type="sibTrans" cxnId="{C3D6DECD-247F-46E1-ABA3-91B1C131390C}">
      <dgm:prSet/>
      <dgm:spPr/>
      <dgm:t>
        <a:bodyPr/>
        <a:lstStyle/>
        <a:p>
          <a:endParaRPr lang="ru-RU"/>
        </a:p>
      </dgm:t>
    </dgm:pt>
    <dgm:pt modelId="{D26517E8-493B-4EFA-97A5-F726455E4933}">
      <dgm:prSet phldrT="[Текст]" custT="1"/>
      <dgm:spPr/>
      <dgm:t>
        <a:bodyPr/>
        <a:lstStyle/>
        <a:p>
          <a:r>
            <a:rPr lang="ru-RU" sz="2100" b="1" i="1" u="sng" dirty="0" smtClean="0">
              <a:solidFill>
                <a:schemeClr val="tx1"/>
              </a:solidFill>
            </a:rPr>
            <a:t>Продукция</a:t>
          </a:r>
        </a:p>
        <a:p>
          <a:endParaRPr lang="ru-RU" sz="1600" dirty="0" smtClean="0">
            <a:solidFill>
              <a:schemeClr val="tx1"/>
            </a:solidFill>
          </a:endParaRPr>
        </a:p>
        <a:p>
          <a:r>
            <a:rPr lang="ru-RU" sz="1600" dirty="0" smtClean="0">
              <a:solidFill>
                <a:schemeClr val="tx1"/>
              </a:solidFill>
            </a:rPr>
            <a:t>умение узнавать знакомые слова и отдельные фразы</a:t>
          </a:r>
          <a:endParaRPr lang="ru-RU" sz="1600" dirty="0">
            <a:solidFill>
              <a:schemeClr val="tx1"/>
            </a:solidFill>
          </a:endParaRPr>
        </a:p>
      </dgm:t>
    </dgm:pt>
    <dgm:pt modelId="{501C529C-3789-4C89-B8EC-8F4F82125D67}" type="parTrans" cxnId="{22F7C8FD-6881-4DAA-AA9A-55AC641C0ED5}">
      <dgm:prSet/>
      <dgm:spPr/>
      <dgm:t>
        <a:bodyPr/>
        <a:lstStyle/>
        <a:p>
          <a:endParaRPr lang="ru-RU"/>
        </a:p>
      </dgm:t>
    </dgm:pt>
    <dgm:pt modelId="{78F7A3F7-F435-47C8-978A-4D5BD2FFF235}" type="sibTrans" cxnId="{22F7C8FD-6881-4DAA-AA9A-55AC641C0ED5}">
      <dgm:prSet/>
      <dgm:spPr/>
      <dgm:t>
        <a:bodyPr/>
        <a:lstStyle/>
        <a:p>
          <a:endParaRPr lang="ru-RU"/>
        </a:p>
      </dgm:t>
    </dgm:pt>
    <dgm:pt modelId="{D5B3AE34-1121-4D48-983B-4674C89155E9}">
      <dgm:prSet phldrT="[Текст]" custT="1"/>
      <dgm:spPr/>
      <dgm:t>
        <a:bodyPr/>
        <a:lstStyle/>
        <a:p>
          <a:r>
            <a:rPr lang="ru-RU" sz="1900" b="1" i="1" u="sng" dirty="0" smtClean="0">
              <a:solidFill>
                <a:schemeClr val="tx1"/>
              </a:solidFill>
            </a:rPr>
            <a:t>Взаимодействия</a:t>
          </a:r>
        </a:p>
        <a:p>
          <a:endParaRPr lang="ru-RU" sz="1600" b="0" i="0" u="none" dirty="0" smtClean="0">
            <a:solidFill>
              <a:schemeClr val="tx1"/>
            </a:solidFill>
          </a:endParaRPr>
        </a:p>
        <a:p>
          <a:r>
            <a:rPr lang="ru-RU" sz="1600" b="0" i="0" u="none" dirty="0" smtClean="0">
              <a:solidFill>
                <a:schemeClr val="tx1"/>
              </a:solidFill>
            </a:rPr>
            <a:t>умение задавать простые вопросы и отвечать на них;</a:t>
          </a:r>
        </a:p>
        <a:p>
          <a:r>
            <a:rPr lang="ru-RU" sz="1600" b="0" i="0" u="none" dirty="0" smtClean="0">
              <a:solidFill>
                <a:schemeClr val="tx1"/>
              </a:solidFill>
            </a:rPr>
            <a:t>реагировать на простые выражения</a:t>
          </a:r>
          <a:endParaRPr lang="ru-RU" sz="1600" b="0" i="0" u="none" dirty="0">
            <a:solidFill>
              <a:schemeClr val="tx1"/>
            </a:solidFill>
          </a:endParaRPr>
        </a:p>
      </dgm:t>
    </dgm:pt>
    <dgm:pt modelId="{1727C64C-BD13-4962-8A8D-B625CC646A72}" type="parTrans" cxnId="{62536CB7-5BD1-49B3-9631-2AA576BB652C}">
      <dgm:prSet/>
      <dgm:spPr/>
      <dgm:t>
        <a:bodyPr/>
        <a:lstStyle/>
        <a:p>
          <a:endParaRPr lang="ru-RU"/>
        </a:p>
      </dgm:t>
    </dgm:pt>
    <dgm:pt modelId="{093322ED-D26E-4C0B-8695-61C6D7DA4C54}" type="sibTrans" cxnId="{62536CB7-5BD1-49B3-9631-2AA576BB652C}">
      <dgm:prSet/>
      <dgm:spPr/>
      <dgm:t>
        <a:bodyPr/>
        <a:lstStyle/>
        <a:p>
          <a:endParaRPr lang="ru-RU"/>
        </a:p>
      </dgm:t>
    </dgm:pt>
    <dgm:pt modelId="{2AF6FEDC-BE5E-4093-9A0C-3C680B0CA895}" type="pres">
      <dgm:prSet presAssocID="{B1144C74-C9B7-49A9-8421-C50ECD7667A6}" presName="Name0" presStyleCnt="0">
        <dgm:presLayoutVars>
          <dgm:dir/>
          <dgm:resizeHandles val="exact"/>
        </dgm:presLayoutVars>
      </dgm:prSet>
      <dgm:spPr/>
    </dgm:pt>
    <dgm:pt modelId="{A1AE5A8B-72D7-4E8F-BC18-746422B62221}" type="pres">
      <dgm:prSet presAssocID="{B1144C74-C9B7-49A9-8421-C50ECD7667A6}" presName="bkgdShp" presStyleLbl="alignAccFollowNode1" presStyleIdx="0" presStyleCnt="1"/>
      <dgm:spPr/>
    </dgm:pt>
    <dgm:pt modelId="{00DF75B5-7C3F-4567-9866-AEE34AF413CA}" type="pres">
      <dgm:prSet presAssocID="{B1144C74-C9B7-49A9-8421-C50ECD7667A6}" presName="linComp" presStyleCnt="0"/>
      <dgm:spPr/>
    </dgm:pt>
    <dgm:pt modelId="{5D5BD1F8-6743-4C51-9776-C9B1D11476B8}" type="pres">
      <dgm:prSet presAssocID="{CF0F7A32-AF8D-4BBE-9379-F640115D2D0C}" presName="compNode" presStyleCnt="0"/>
      <dgm:spPr/>
    </dgm:pt>
    <dgm:pt modelId="{DBC3653B-56C9-4DA1-9BE3-46BFB280D5F0}" type="pres">
      <dgm:prSet presAssocID="{CF0F7A32-AF8D-4BBE-9379-F640115D2D0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AE5E5-0822-495D-AA39-7170065E61A1}" type="pres">
      <dgm:prSet presAssocID="{CF0F7A32-AF8D-4BBE-9379-F640115D2D0C}" presName="invisiNode" presStyleLbl="node1" presStyleIdx="0" presStyleCnt="3"/>
      <dgm:spPr/>
    </dgm:pt>
    <dgm:pt modelId="{2D12A77F-162A-4F30-A8BB-A07B04C7E900}" type="pres">
      <dgm:prSet presAssocID="{CF0F7A32-AF8D-4BBE-9379-F640115D2D0C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152DC5F-DA14-463D-95F5-2ECCAB2FA424}" type="pres">
      <dgm:prSet presAssocID="{724448AA-BC5F-456E-88CF-868A16EC060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FA61CC3-4901-4569-BB19-0C716287488E}" type="pres">
      <dgm:prSet presAssocID="{D26517E8-493B-4EFA-97A5-F726455E4933}" presName="compNode" presStyleCnt="0"/>
      <dgm:spPr/>
    </dgm:pt>
    <dgm:pt modelId="{FB287099-2674-47C0-BD65-E1A0748438B2}" type="pres">
      <dgm:prSet presAssocID="{D26517E8-493B-4EFA-97A5-F726455E493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5F81E3-79A8-417F-847D-3634CDF9D01E}" type="pres">
      <dgm:prSet presAssocID="{D26517E8-493B-4EFA-97A5-F726455E4933}" presName="invisiNode" presStyleLbl="node1" presStyleIdx="1" presStyleCnt="3"/>
      <dgm:spPr/>
    </dgm:pt>
    <dgm:pt modelId="{163E0E3C-3B18-4FC2-9DF9-33E833D76251}" type="pres">
      <dgm:prSet presAssocID="{D26517E8-493B-4EFA-97A5-F726455E4933}" presName="imagNode" presStyleLbl="fgImgPlace1" presStyleIdx="1" presStyleCnt="3" custScaleX="5403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7B1F871-6ECC-4744-A622-689515AF7A8A}" type="pres">
      <dgm:prSet presAssocID="{78F7A3F7-F435-47C8-978A-4D5BD2FFF23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481B65B-6381-4924-977E-DC99ADC80E32}" type="pres">
      <dgm:prSet presAssocID="{D5B3AE34-1121-4D48-983B-4674C89155E9}" presName="compNode" presStyleCnt="0"/>
      <dgm:spPr/>
    </dgm:pt>
    <dgm:pt modelId="{4ED2889B-EB6D-49B5-AAB6-E5611584A0BC}" type="pres">
      <dgm:prSet presAssocID="{D5B3AE34-1121-4D48-983B-4674C89155E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AA0C2F-3202-4E45-B880-E514BC617A04}" type="pres">
      <dgm:prSet presAssocID="{D5B3AE34-1121-4D48-983B-4674C89155E9}" presName="invisiNode" presStyleLbl="node1" presStyleIdx="2" presStyleCnt="3"/>
      <dgm:spPr/>
    </dgm:pt>
    <dgm:pt modelId="{25EA1ED5-2A25-401B-BFCA-73AAB311D8BC}" type="pres">
      <dgm:prSet presAssocID="{D5B3AE34-1121-4D48-983B-4674C89155E9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FA5D2661-FF0D-4E88-BE5C-E243F88EC9F2}" type="presOf" srcId="{724448AA-BC5F-456E-88CF-868A16EC060F}" destId="{E152DC5F-DA14-463D-95F5-2ECCAB2FA424}" srcOrd="0" destOrd="0" presId="urn:microsoft.com/office/officeart/2005/8/layout/pList2#1"/>
    <dgm:cxn modelId="{E4756741-AC54-4A76-99CC-F74ECD2C901C}" type="presOf" srcId="{D5B3AE34-1121-4D48-983B-4674C89155E9}" destId="{4ED2889B-EB6D-49B5-AAB6-E5611584A0BC}" srcOrd="0" destOrd="0" presId="urn:microsoft.com/office/officeart/2005/8/layout/pList2#1"/>
    <dgm:cxn modelId="{6E577CEE-94B5-4142-9B4A-703E8B38423D}" type="presOf" srcId="{CF0F7A32-AF8D-4BBE-9379-F640115D2D0C}" destId="{DBC3653B-56C9-4DA1-9BE3-46BFB280D5F0}" srcOrd="0" destOrd="0" presId="urn:microsoft.com/office/officeart/2005/8/layout/pList2#1"/>
    <dgm:cxn modelId="{C3D6DECD-247F-46E1-ABA3-91B1C131390C}" srcId="{B1144C74-C9B7-49A9-8421-C50ECD7667A6}" destId="{CF0F7A32-AF8D-4BBE-9379-F640115D2D0C}" srcOrd="0" destOrd="0" parTransId="{0CFE3197-FA77-47A6-9D7F-A24CF66524F3}" sibTransId="{724448AA-BC5F-456E-88CF-868A16EC060F}"/>
    <dgm:cxn modelId="{62536CB7-5BD1-49B3-9631-2AA576BB652C}" srcId="{B1144C74-C9B7-49A9-8421-C50ECD7667A6}" destId="{D5B3AE34-1121-4D48-983B-4674C89155E9}" srcOrd="2" destOrd="0" parTransId="{1727C64C-BD13-4962-8A8D-B625CC646A72}" sibTransId="{093322ED-D26E-4C0B-8695-61C6D7DA4C54}"/>
    <dgm:cxn modelId="{22F7C8FD-6881-4DAA-AA9A-55AC641C0ED5}" srcId="{B1144C74-C9B7-49A9-8421-C50ECD7667A6}" destId="{D26517E8-493B-4EFA-97A5-F726455E4933}" srcOrd="1" destOrd="0" parTransId="{501C529C-3789-4C89-B8EC-8F4F82125D67}" sibTransId="{78F7A3F7-F435-47C8-978A-4D5BD2FFF235}"/>
    <dgm:cxn modelId="{CBE2DCE5-11E5-4406-8828-57ADEC7E2EF1}" type="presOf" srcId="{78F7A3F7-F435-47C8-978A-4D5BD2FFF235}" destId="{27B1F871-6ECC-4744-A622-689515AF7A8A}" srcOrd="0" destOrd="0" presId="urn:microsoft.com/office/officeart/2005/8/layout/pList2#1"/>
    <dgm:cxn modelId="{ED11550A-FA4C-408E-B49E-C08BD6031E44}" type="presOf" srcId="{B1144C74-C9B7-49A9-8421-C50ECD7667A6}" destId="{2AF6FEDC-BE5E-4093-9A0C-3C680B0CA895}" srcOrd="0" destOrd="0" presId="urn:microsoft.com/office/officeart/2005/8/layout/pList2#1"/>
    <dgm:cxn modelId="{21B32F54-0532-48C5-9E3F-39CCCA8856ED}" type="presOf" srcId="{D26517E8-493B-4EFA-97A5-F726455E4933}" destId="{FB287099-2674-47C0-BD65-E1A0748438B2}" srcOrd="0" destOrd="0" presId="urn:microsoft.com/office/officeart/2005/8/layout/pList2#1"/>
    <dgm:cxn modelId="{16F57B7E-56E4-4202-ABAA-BEE8DF6436F9}" type="presParOf" srcId="{2AF6FEDC-BE5E-4093-9A0C-3C680B0CA895}" destId="{A1AE5A8B-72D7-4E8F-BC18-746422B62221}" srcOrd="0" destOrd="0" presId="urn:microsoft.com/office/officeart/2005/8/layout/pList2#1"/>
    <dgm:cxn modelId="{592DC378-84E0-4AA7-A784-569F2C68868F}" type="presParOf" srcId="{2AF6FEDC-BE5E-4093-9A0C-3C680B0CA895}" destId="{00DF75B5-7C3F-4567-9866-AEE34AF413CA}" srcOrd="1" destOrd="0" presId="urn:microsoft.com/office/officeart/2005/8/layout/pList2#1"/>
    <dgm:cxn modelId="{9308325B-65CB-46DD-96D2-1CB7B056325E}" type="presParOf" srcId="{00DF75B5-7C3F-4567-9866-AEE34AF413CA}" destId="{5D5BD1F8-6743-4C51-9776-C9B1D11476B8}" srcOrd="0" destOrd="0" presId="urn:microsoft.com/office/officeart/2005/8/layout/pList2#1"/>
    <dgm:cxn modelId="{71F3BD20-6983-45AA-85C3-A58E99724461}" type="presParOf" srcId="{5D5BD1F8-6743-4C51-9776-C9B1D11476B8}" destId="{DBC3653B-56C9-4DA1-9BE3-46BFB280D5F0}" srcOrd="0" destOrd="0" presId="urn:microsoft.com/office/officeart/2005/8/layout/pList2#1"/>
    <dgm:cxn modelId="{967ACDD3-5660-42B7-9604-F204661B5989}" type="presParOf" srcId="{5D5BD1F8-6743-4C51-9776-C9B1D11476B8}" destId="{EF4AE5E5-0822-495D-AA39-7170065E61A1}" srcOrd="1" destOrd="0" presId="urn:microsoft.com/office/officeart/2005/8/layout/pList2#1"/>
    <dgm:cxn modelId="{857BCA2D-9AA8-4BE7-9C13-09C06EF1A6A0}" type="presParOf" srcId="{5D5BD1F8-6743-4C51-9776-C9B1D11476B8}" destId="{2D12A77F-162A-4F30-A8BB-A07B04C7E900}" srcOrd="2" destOrd="0" presId="urn:microsoft.com/office/officeart/2005/8/layout/pList2#1"/>
    <dgm:cxn modelId="{17EC2731-6F57-4979-A28F-1E4ADA700CBA}" type="presParOf" srcId="{00DF75B5-7C3F-4567-9866-AEE34AF413CA}" destId="{E152DC5F-DA14-463D-95F5-2ECCAB2FA424}" srcOrd="1" destOrd="0" presId="urn:microsoft.com/office/officeart/2005/8/layout/pList2#1"/>
    <dgm:cxn modelId="{4F8AF191-C81F-453D-9921-9C59D2690C95}" type="presParOf" srcId="{00DF75B5-7C3F-4567-9866-AEE34AF413CA}" destId="{BFA61CC3-4901-4569-BB19-0C716287488E}" srcOrd="2" destOrd="0" presId="urn:microsoft.com/office/officeart/2005/8/layout/pList2#1"/>
    <dgm:cxn modelId="{CDA2B3C6-9797-45B4-9072-D3E55894180E}" type="presParOf" srcId="{BFA61CC3-4901-4569-BB19-0C716287488E}" destId="{FB287099-2674-47C0-BD65-E1A0748438B2}" srcOrd="0" destOrd="0" presId="urn:microsoft.com/office/officeart/2005/8/layout/pList2#1"/>
    <dgm:cxn modelId="{7D31BF90-AD66-43C8-B320-1473D5F92C63}" type="presParOf" srcId="{BFA61CC3-4901-4569-BB19-0C716287488E}" destId="{DB5F81E3-79A8-417F-847D-3634CDF9D01E}" srcOrd="1" destOrd="0" presId="urn:microsoft.com/office/officeart/2005/8/layout/pList2#1"/>
    <dgm:cxn modelId="{7D311BAF-FA83-439B-978D-DAFF9F91D159}" type="presParOf" srcId="{BFA61CC3-4901-4569-BB19-0C716287488E}" destId="{163E0E3C-3B18-4FC2-9DF9-33E833D76251}" srcOrd="2" destOrd="0" presId="urn:microsoft.com/office/officeart/2005/8/layout/pList2#1"/>
    <dgm:cxn modelId="{0BC07A98-3C69-4598-B24E-3D2635F89BB4}" type="presParOf" srcId="{00DF75B5-7C3F-4567-9866-AEE34AF413CA}" destId="{27B1F871-6ECC-4744-A622-689515AF7A8A}" srcOrd="3" destOrd="0" presId="urn:microsoft.com/office/officeart/2005/8/layout/pList2#1"/>
    <dgm:cxn modelId="{1ABA7BBC-939A-45CE-8EF2-5655E18971B4}" type="presParOf" srcId="{00DF75B5-7C3F-4567-9866-AEE34AF413CA}" destId="{E481B65B-6381-4924-977E-DC99ADC80E32}" srcOrd="4" destOrd="0" presId="urn:microsoft.com/office/officeart/2005/8/layout/pList2#1"/>
    <dgm:cxn modelId="{A62B38E8-0878-4D78-AEBF-7070DD190083}" type="presParOf" srcId="{E481B65B-6381-4924-977E-DC99ADC80E32}" destId="{4ED2889B-EB6D-49B5-AAB6-E5611584A0BC}" srcOrd="0" destOrd="0" presId="urn:microsoft.com/office/officeart/2005/8/layout/pList2#1"/>
    <dgm:cxn modelId="{93B83A0F-B145-4C3C-B1E7-957B164EC3B6}" type="presParOf" srcId="{E481B65B-6381-4924-977E-DC99ADC80E32}" destId="{09AA0C2F-3202-4E45-B880-E514BC617A04}" srcOrd="1" destOrd="0" presId="urn:microsoft.com/office/officeart/2005/8/layout/pList2#1"/>
    <dgm:cxn modelId="{56BC189A-7F1A-46E4-9052-2A5BBF8BE2B1}" type="presParOf" srcId="{E481B65B-6381-4924-977E-DC99ADC80E32}" destId="{25EA1ED5-2A25-401B-BFCA-73AAB311D8BC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C39338-EA75-4E7A-B40D-8EFA6A34E46F}" type="doc">
      <dgm:prSet loTypeId="urn:microsoft.com/office/officeart/2005/8/layout/radial6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F322AF-0904-491C-BDE2-F4467ABBE7EA}">
      <dgm:prSet phldrT="[Текст]"/>
      <dgm:spPr/>
      <dgm:t>
        <a:bodyPr/>
        <a:lstStyle/>
        <a:p>
          <a:r>
            <a:rPr lang="ru-RU" b="1" u="sng" dirty="0" smtClean="0"/>
            <a:t>Компоненты овладения лексикой</a:t>
          </a:r>
          <a:endParaRPr lang="ru-RU" b="1" u="sng" dirty="0"/>
        </a:p>
      </dgm:t>
    </dgm:pt>
    <dgm:pt modelId="{C856A64F-313C-44FA-B974-AADD49ED763A}" type="parTrans" cxnId="{9C844FC5-1C54-4C5F-9F9F-728172088635}">
      <dgm:prSet/>
      <dgm:spPr/>
      <dgm:t>
        <a:bodyPr/>
        <a:lstStyle/>
        <a:p>
          <a:endParaRPr lang="ru-RU"/>
        </a:p>
      </dgm:t>
    </dgm:pt>
    <dgm:pt modelId="{30A6262B-CD8F-4F99-9E8A-6AD10CB95742}" type="sibTrans" cxnId="{9C844FC5-1C54-4C5F-9F9F-728172088635}">
      <dgm:prSet/>
      <dgm:spPr/>
      <dgm:t>
        <a:bodyPr/>
        <a:lstStyle/>
        <a:p>
          <a:endParaRPr lang="ru-RU"/>
        </a:p>
      </dgm:t>
    </dgm:pt>
    <dgm:pt modelId="{A46EB498-C444-40EC-A671-8B75A943A19C}">
      <dgm:prSet phldrT="[Текст]" custT="1"/>
      <dgm:spPr/>
      <dgm:t>
        <a:bodyPr/>
        <a:lstStyle/>
        <a:p>
          <a:r>
            <a:rPr lang="ru-RU" sz="1700" i="1" smtClean="0"/>
            <a:t>предъявление</a:t>
          </a:r>
          <a:endParaRPr lang="ru-RU" sz="1700" i="1" dirty="0"/>
        </a:p>
      </dgm:t>
    </dgm:pt>
    <dgm:pt modelId="{4F6D6284-0622-40FD-AAC8-EDA931F362CB}" type="parTrans" cxnId="{CD952C96-2A7C-4743-80FD-48E099CF0848}">
      <dgm:prSet/>
      <dgm:spPr/>
      <dgm:t>
        <a:bodyPr/>
        <a:lstStyle/>
        <a:p>
          <a:endParaRPr lang="ru-RU"/>
        </a:p>
      </dgm:t>
    </dgm:pt>
    <dgm:pt modelId="{44450C77-BB0E-4B99-ACA9-A06112E5A378}" type="sibTrans" cxnId="{CD952C96-2A7C-4743-80FD-48E099CF0848}">
      <dgm:prSet/>
      <dgm:spPr/>
      <dgm:t>
        <a:bodyPr/>
        <a:lstStyle/>
        <a:p>
          <a:endParaRPr lang="ru-RU"/>
        </a:p>
      </dgm:t>
    </dgm:pt>
    <dgm:pt modelId="{0484641D-FB02-42F3-B6C1-7069D50F590E}">
      <dgm:prSet phldrT="[Текст]" custT="1"/>
      <dgm:spPr/>
      <dgm:t>
        <a:bodyPr/>
        <a:lstStyle/>
        <a:p>
          <a:r>
            <a:rPr lang="ru-RU" sz="1700" i="1" smtClean="0"/>
            <a:t>овладение</a:t>
          </a:r>
          <a:endParaRPr lang="ru-RU" sz="1700" i="1" dirty="0"/>
        </a:p>
      </dgm:t>
    </dgm:pt>
    <dgm:pt modelId="{54D0DFE3-8AFD-41CD-9950-8AB506D91BAF}" type="parTrans" cxnId="{48B784E7-ED6A-4EA8-9CB6-76FD586C6D5D}">
      <dgm:prSet/>
      <dgm:spPr/>
      <dgm:t>
        <a:bodyPr/>
        <a:lstStyle/>
        <a:p>
          <a:endParaRPr lang="ru-RU"/>
        </a:p>
      </dgm:t>
    </dgm:pt>
    <dgm:pt modelId="{5A176FC9-129E-45B5-BD9D-A2151929FFE5}" type="sibTrans" cxnId="{48B784E7-ED6A-4EA8-9CB6-76FD586C6D5D}">
      <dgm:prSet/>
      <dgm:spPr/>
      <dgm:t>
        <a:bodyPr/>
        <a:lstStyle/>
        <a:p>
          <a:endParaRPr lang="ru-RU"/>
        </a:p>
      </dgm:t>
    </dgm:pt>
    <dgm:pt modelId="{DDBAA5C6-482A-471B-A6A4-E44F5DF36E5A}">
      <dgm:prSet phldrT="[Текст]" custT="1"/>
      <dgm:spPr/>
      <dgm:t>
        <a:bodyPr/>
        <a:lstStyle/>
        <a:p>
          <a:r>
            <a:rPr lang="ru-RU" sz="1700" i="1" smtClean="0"/>
            <a:t>упражнения для тренировки и применения</a:t>
          </a:r>
          <a:endParaRPr lang="ru-RU" sz="1700" i="1" dirty="0"/>
        </a:p>
      </dgm:t>
    </dgm:pt>
    <dgm:pt modelId="{0AF31FE1-0448-4E0C-BD8C-6A40EF704A44}" type="parTrans" cxnId="{9714E256-70FA-4ABA-980D-CD6FECA89B23}">
      <dgm:prSet/>
      <dgm:spPr/>
      <dgm:t>
        <a:bodyPr/>
        <a:lstStyle/>
        <a:p>
          <a:endParaRPr lang="ru-RU"/>
        </a:p>
      </dgm:t>
    </dgm:pt>
    <dgm:pt modelId="{5BEEBE98-BDCC-44BB-9F64-4C1963284721}" type="sibTrans" cxnId="{9714E256-70FA-4ABA-980D-CD6FECA89B23}">
      <dgm:prSet/>
      <dgm:spPr/>
      <dgm:t>
        <a:bodyPr/>
        <a:lstStyle/>
        <a:p>
          <a:endParaRPr lang="ru-RU"/>
        </a:p>
      </dgm:t>
    </dgm:pt>
    <dgm:pt modelId="{41C05912-4DB9-421D-B403-D1F2DBB13F98}">
      <dgm:prSet phldrT="[Текст]" custT="1"/>
      <dgm:spPr/>
      <dgm:t>
        <a:bodyPr/>
        <a:lstStyle/>
        <a:p>
          <a:r>
            <a:rPr lang="ru-RU" sz="1700" i="1" dirty="0" smtClean="0"/>
            <a:t>контроль за формировкой навыков</a:t>
          </a:r>
          <a:endParaRPr lang="ru-RU" sz="1700" i="1" dirty="0"/>
        </a:p>
      </dgm:t>
    </dgm:pt>
    <dgm:pt modelId="{9911D3C4-416C-43EC-B56B-27D19BDADB7E}" type="parTrans" cxnId="{1021BC28-2031-4041-8D8B-0235057FC061}">
      <dgm:prSet/>
      <dgm:spPr/>
      <dgm:t>
        <a:bodyPr/>
        <a:lstStyle/>
        <a:p>
          <a:endParaRPr lang="ru-RU"/>
        </a:p>
      </dgm:t>
    </dgm:pt>
    <dgm:pt modelId="{9C796CAA-7C8C-422F-9FEB-A8E8A411D6F1}" type="sibTrans" cxnId="{1021BC28-2031-4041-8D8B-0235057FC061}">
      <dgm:prSet/>
      <dgm:spPr/>
      <dgm:t>
        <a:bodyPr/>
        <a:lstStyle/>
        <a:p>
          <a:endParaRPr lang="ru-RU"/>
        </a:p>
      </dgm:t>
    </dgm:pt>
    <dgm:pt modelId="{BEEEA5E6-0197-406D-8C38-F9CAEDDCC987}" type="pres">
      <dgm:prSet presAssocID="{FDC39338-EA75-4E7A-B40D-8EFA6A34E46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53B9D5-6630-4E1D-8186-C1039606621E}" type="pres">
      <dgm:prSet presAssocID="{38F322AF-0904-491C-BDE2-F4467ABBE7EA}" presName="centerShape" presStyleLbl="node0" presStyleIdx="0" presStyleCnt="1" custScaleX="113713" custScaleY="103930"/>
      <dgm:spPr/>
      <dgm:t>
        <a:bodyPr/>
        <a:lstStyle/>
        <a:p>
          <a:endParaRPr lang="ru-RU"/>
        </a:p>
      </dgm:t>
    </dgm:pt>
    <dgm:pt modelId="{F8F7D992-7C48-4119-B870-25774A1097CC}" type="pres">
      <dgm:prSet presAssocID="{A46EB498-C444-40EC-A671-8B75A943A19C}" presName="node" presStyleLbl="node1" presStyleIdx="0" presStyleCnt="4" custScaleX="141235" custScaleY="145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4499AD-7A4D-4C6D-8317-9260AE6C141D}" type="pres">
      <dgm:prSet presAssocID="{A46EB498-C444-40EC-A671-8B75A943A19C}" presName="dummy" presStyleCnt="0"/>
      <dgm:spPr/>
    </dgm:pt>
    <dgm:pt modelId="{5D14AA48-4248-4921-80F9-F187D986B812}" type="pres">
      <dgm:prSet presAssocID="{44450C77-BB0E-4B99-ACA9-A06112E5A37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EBD44210-7624-4BDD-96AE-45748D229F6A}" type="pres">
      <dgm:prSet presAssocID="{0484641D-FB02-42F3-B6C1-7069D50F590E}" presName="node" presStyleLbl="node1" presStyleIdx="1" presStyleCnt="4" custScaleX="142095" custScaleY="1610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14E554-986F-4973-A79D-156B066AB480}" type="pres">
      <dgm:prSet presAssocID="{0484641D-FB02-42F3-B6C1-7069D50F590E}" presName="dummy" presStyleCnt="0"/>
      <dgm:spPr/>
    </dgm:pt>
    <dgm:pt modelId="{71F5A5CA-4167-4E82-A8E0-4D49F98E66F9}" type="pres">
      <dgm:prSet presAssocID="{5A176FC9-129E-45B5-BD9D-A2151929FFE5}" presName="sibTrans" presStyleLbl="sibTrans2D1" presStyleIdx="1" presStyleCnt="4"/>
      <dgm:spPr/>
      <dgm:t>
        <a:bodyPr/>
        <a:lstStyle/>
        <a:p>
          <a:endParaRPr lang="ru-RU"/>
        </a:p>
      </dgm:t>
    </dgm:pt>
    <dgm:pt modelId="{25D2725E-C3AE-41E5-A016-D7F1DFAA43B3}" type="pres">
      <dgm:prSet presAssocID="{DDBAA5C6-482A-471B-A6A4-E44F5DF36E5A}" presName="node" presStyleLbl="node1" presStyleIdx="2" presStyleCnt="4" custScaleX="157203" custScaleY="1513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0169DF-C3EF-454B-9E30-7AFE5D7FCAA8}" type="pres">
      <dgm:prSet presAssocID="{DDBAA5C6-482A-471B-A6A4-E44F5DF36E5A}" presName="dummy" presStyleCnt="0"/>
      <dgm:spPr/>
    </dgm:pt>
    <dgm:pt modelId="{1461F266-EA93-45C1-AFB8-A5596E740611}" type="pres">
      <dgm:prSet presAssocID="{5BEEBE98-BDCC-44BB-9F64-4C1963284721}" presName="sibTrans" presStyleLbl="sibTrans2D1" presStyleIdx="2" presStyleCnt="4"/>
      <dgm:spPr/>
      <dgm:t>
        <a:bodyPr/>
        <a:lstStyle/>
        <a:p>
          <a:endParaRPr lang="ru-RU"/>
        </a:p>
      </dgm:t>
    </dgm:pt>
    <dgm:pt modelId="{E66DE7C9-EF2A-4948-B4F6-D06F205BA9CD}" type="pres">
      <dgm:prSet presAssocID="{41C05912-4DB9-421D-B403-D1F2DBB13F98}" presName="node" presStyleLbl="node1" presStyleIdx="3" presStyleCnt="4" custScaleX="143693" custScaleY="151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DD7D05-AF1E-42B2-8D99-283F1E6A9F00}" type="pres">
      <dgm:prSet presAssocID="{41C05912-4DB9-421D-B403-D1F2DBB13F98}" presName="dummy" presStyleCnt="0"/>
      <dgm:spPr/>
    </dgm:pt>
    <dgm:pt modelId="{F6F6C590-17F6-4EAD-A3E8-C47B4A91E0EE}" type="pres">
      <dgm:prSet presAssocID="{9C796CAA-7C8C-422F-9FEB-A8E8A411D6F1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2AACAA73-999B-41DE-987D-8145E6F69F15}" type="presOf" srcId="{5A176FC9-129E-45B5-BD9D-A2151929FFE5}" destId="{71F5A5CA-4167-4E82-A8E0-4D49F98E66F9}" srcOrd="0" destOrd="0" presId="urn:microsoft.com/office/officeart/2005/8/layout/radial6"/>
    <dgm:cxn modelId="{48B784E7-ED6A-4EA8-9CB6-76FD586C6D5D}" srcId="{38F322AF-0904-491C-BDE2-F4467ABBE7EA}" destId="{0484641D-FB02-42F3-B6C1-7069D50F590E}" srcOrd="1" destOrd="0" parTransId="{54D0DFE3-8AFD-41CD-9950-8AB506D91BAF}" sibTransId="{5A176FC9-129E-45B5-BD9D-A2151929FFE5}"/>
    <dgm:cxn modelId="{1F8C1357-D5B2-4443-89F4-0B1884E35201}" type="presOf" srcId="{A46EB498-C444-40EC-A671-8B75A943A19C}" destId="{F8F7D992-7C48-4119-B870-25774A1097CC}" srcOrd="0" destOrd="0" presId="urn:microsoft.com/office/officeart/2005/8/layout/radial6"/>
    <dgm:cxn modelId="{582BB3B8-782F-442B-81AB-1C21E3C13D3C}" type="presOf" srcId="{9C796CAA-7C8C-422F-9FEB-A8E8A411D6F1}" destId="{F6F6C590-17F6-4EAD-A3E8-C47B4A91E0EE}" srcOrd="0" destOrd="0" presId="urn:microsoft.com/office/officeart/2005/8/layout/radial6"/>
    <dgm:cxn modelId="{67447DF5-2C8F-4AB7-9AFB-753E56E57712}" type="presOf" srcId="{5BEEBE98-BDCC-44BB-9F64-4C1963284721}" destId="{1461F266-EA93-45C1-AFB8-A5596E740611}" srcOrd="0" destOrd="0" presId="urn:microsoft.com/office/officeart/2005/8/layout/radial6"/>
    <dgm:cxn modelId="{5C09DA90-A373-4244-982C-6511BA9C5BDA}" type="presOf" srcId="{0484641D-FB02-42F3-B6C1-7069D50F590E}" destId="{EBD44210-7624-4BDD-96AE-45748D229F6A}" srcOrd="0" destOrd="0" presId="urn:microsoft.com/office/officeart/2005/8/layout/radial6"/>
    <dgm:cxn modelId="{1021BC28-2031-4041-8D8B-0235057FC061}" srcId="{38F322AF-0904-491C-BDE2-F4467ABBE7EA}" destId="{41C05912-4DB9-421D-B403-D1F2DBB13F98}" srcOrd="3" destOrd="0" parTransId="{9911D3C4-416C-43EC-B56B-27D19BDADB7E}" sibTransId="{9C796CAA-7C8C-422F-9FEB-A8E8A411D6F1}"/>
    <dgm:cxn modelId="{2C74983A-149B-4B8B-9ADD-BE6C99FA8F54}" type="presOf" srcId="{38F322AF-0904-491C-BDE2-F4467ABBE7EA}" destId="{9D53B9D5-6630-4E1D-8186-C1039606621E}" srcOrd="0" destOrd="0" presId="urn:microsoft.com/office/officeart/2005/8/layout/radial6"/>
    <dgm:cxn modelId="{9191CD12-5015-40BB-A0FB-DC11B2C201FE}" type="presOf" srcId="{FDC39338-EA75-4E7A-B40D-8EFA6A34E46F}" destId="{BEEEA5E6-0197-406D-8C38-F9CAEDDCC987}" srcOrd="0" destOrd="0" presId="urn:microsoft.com/office/officeart/2005/8/layout/radial6"/>
    <dgm:cxn modelId="{66F6070B-012C-477D-85D5-60C9C1382055}" type="presOf" srcId="{44450C77-BB0E-4B99-ACA9-A06112E5A378}" destId="{5D14AA48-4248-4921-80F9-F187D986B812}" srcOrd="0" destOrd="0" presId="urn:microsoft.com/office/officeart/2005/8/layout/radial6"/>
    <dgm:cxn modelId="{CD952C96-2A7C-4743-80FD-48E099CF0848}" srcId="{38F322AF-0904-491C-BDE2-F4467ABBE7EA}" destId="{A46EB498-C444-40EC-A671-8B75A943A19C}" srcOrd="0" destOrd="0" parTransId="{4F6D6284-0622-40FD-AAC8-EDA931F362CB}" sibTransId="{44450C77-BB0E-4B99-ACA9-A06112E5A378}"/>
    <dgm:cxn modelId="{A5C39B2C-CDF0-485F-B2A0-ECE45C9066EF}" type="presOf" srcId="{41C05912-4DB9-421D-B403-D1F2DBB13F98}" destId="{E66DE7C9-EF2A-4948-B4F6-D06F205BA9CD}" srcOrd="0" destOrd="0" presId="urn:microsoft.com/office/officeart/2005/8/layout/radial6"/>
    <dgm:cxn modelId="{9C844FC5-1C54-4C5F-9F9F-728172088635}" srcId="{FDC39338-EA75-4E7A-B40D-8EFA6A34E46F}" destId="{38F322AF-0904-491C-BDE2-F4467ABBE7EA}" srcOrd="0" destOrd="0" parTransId="{C856A64F-313C-44FA-B974-AADD49ED763A}" sibTransId="{30A6262B-CD8F-4F99-9E8A-6AD10CB95742}"/>
    <dgm:cxn modelId="{9714E256-70FA-4ABA-980D-CD6FECA89B23}" srcId="{38F322AF-0904-491C-BDE2-F4467ABBE7EA}" destId="{DDBAA5C6-482A-471B-A6A4-E44F5DF36E5A}" srcOrd="2" destOrd="0" parTransId="{0AF31FE1-0448-4E0C-BD8C-6A40EF704A44}" sibTransId="{5BEEBE98-BDCC-44BB-9F64-4C1963284721}"/>
    <dgm:cxn modelId="{2F8BB899-E510-4FCA-9027-E8D8A4E227FF}" type="presOf" srcId="{DDBAA5C6-482A-471B-A6A4-E44F5DF36E5A}" destId="{25D2725E-C3AE-41E5-A016-D7F1DFAA43B3}" srcOrd="0" destOrd="0" presId="urn:microsoft.com/office/officeart/2005/8/layout/radial6"/>
    <dgm:cxn modelId="{81BB7219-039C-4072-BF9B-BB62A04F5F57}" type="presParOf" srcId="{BEEEA5E6-0197-406D-8C38-F9CAEDDCC987}" destId="{9D53B9D5-6630-4E1D-8186-C1039606621E}" srcOrd="0" destOrd="0" presId="urn:microsoft.com/office/officeart/2005/8/layout/radial6"/>
    <dgm:cxn modelId="{3779208C-5A4F-4E76-8900-6B46AB81C941}" type="presParOf" srcId="{BEEEA5E6-0197-406D-8C38-F9CAEDDCC987}" destId="{F8F7D992-7C48-4119-B870-25774A1097CC}" srcOrd="1" destOrd="0" presId="urn:microsoft.com/office/officeart/2005/8/layout/radial6"/>
    <dgm:cxn modelId="{9AB32B38-D7F0-439B-87AE-416FF35AC62A}" type="presParOf" srcId="{BEEEA5E6-0197-406D-8C38-F9CAEDDCC987}" destId="{054499AD-7A4D-4C6D-8317-9260AE6C141D}" srcOrd="2" destOrd="0" presId="urn:microsoft.com/office/officeart/2005/8/layout/radial6"/>
    <dgm:cxn modelId="{E010F38F-D58E-47FF-ACFD-6D7F2D8F20BB}" type="presParOf" srcId="{BEEEA5E6-0197-406D-8C38-F9CAEDDCC987}" destId="{5D14AA48-4248-4921-80F9-F187D986B812}" srcOrd="3" destOrd="0" presId="urn:microsoft.com/office/officeart/2005/8/layout/radial6"/>
    <dgm:cxn modelId="{2B2F600C-FD47-4B86-95A2-4A94F6590856}" type="presParOf" srcId="{BEEEA5E6-0197-406D-8C38-F9CAEDDCC987}" destId="{EBD44210-7624-4BDD-96AE-45748D229F6A}" srcOrd="4" destOrd="0" presId="urn:microsoft.com/office/officeart/2005/8/layout/radial6"/>
    <dgm:cxn modelId="{77A38E16-A1C7-4870-AAE6-A82092BBC1EF}" type="presParOf" srcId="{BEEEA5E6-0197-406D-8C38-F9CAEDDCC987}" destId="{F514E554-986F-4973-A79D-156B066AB480}" srcOrd="5" destOrd="0" presId="urn:microsoft.com/office/officeart/2005/8/layout/radial6"/>
    <dgm:cxn modelId="{CE4F5285-DA41-4AC9-8F21-A4AD5ACA561A}" type="presParOf" srcId="{BEEEA5E6-0197-406D-8C38-F9CAEDDCC987}" destId="{71F5A5CA-4167-4E82-A8E0-4D49F98E66F9}" srcOrd="6" destOrd="0" presId="urn:microsoft.com/office/officeart/2005/8/layout/radial6"/>
    <dgm:cxn modelId="{6C1AA2A9-EAC0-4C78-BC46-272D4F6E3FCF}" type="presParOf" srcId="{BEEEA5E6-0197-406D-8C38-F9CAEDDCC987}" destId="{25D2725E-C3AE-41E5-A016-D7F1DFAA43B3}" srcOrd="7" destOrd="0" presId="urn:microsoft.com/office/officeart/2005/8/layout/radial6"/>
    <dgm:cxn modelId="{72B75A52-B411-4A12-9C80-EB033DB57FDB}" type="presParOf" srcId="{BEEEA5E6-0197-406D-8C38-F9CAEDDCC987}" destId="{940169DF-C3EF-454B-9E30-7AFE5D7FCAA8}" srcOrd="8" destOrd="0" presId="urn:microsoft.com/office/officeart/2005/8/layout/radial6"/>
    <dgm:cxn modelId="{D44EB2EA-9748-41B3-9084-BACD34D6B231}" type="presParOf" srcId="{BEEEA5E6-0197-406D-8C38-F9CAEDDCC987}" destId="{1461F266-EA93-45C1-AFB8-A5596E740611}" srcOrd="9" destOrd="0" presId="urn:microsoft.com/office/officeart/2005/8/layout/radial6"/>
    <dgm:cxn modelId="{A3021D62-18E4-4FF8-B6B6-AC31C844DBD1}" type="presParOf" srcId="{BEEEA5E6-0197-406D-8C38-F9CAEDDCC987}" destId="{E66DE7C9-EF2A-4948-B4F6-D06F205BA9CD}" srcOrd="10" destOrd="0" presId="urn:microsoft.com/office/officeart/2005/8/layout/radial6"/>
    <dgm:cxn modelId="{FA98CD26-B666-472D-BD24-36F8484FD70B}" type="presParOf" srcId="{BEEEA5E6-0197-406D-8C38-F9CAEDDCC987}" destId="{8FDD7D05-AF1E-42B2-8D99-283F1E6A9F00}" srcOrd="11" destOrd="0" presId="urn:microsoft.com/office/officeart/2005/8/layout/radial6"/>
    <dgm:cxn modelId="{BC77AE41-8850-42D8-A1EE-961A514E58A1}" type="presParOf" srcId="{BEEEA5E6-0197-406D-8C38-F9CAEDDCC987}" destId="{F6F6C590-17F6-4EAD-A3E8-C47B4A91E0EE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734C47-E88C-4065-8999-45CE02E437FA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35531C-9484-4BD0-BA81-ADD43A3F67D4}">
      <dgm:prSet phldrT="[Текст]"/>
      <dgm:spPr/>
      <dgm:t>
        <a:bodyPr/>
        <a:lstStyle/>
        <a:p>
          <a:r>
            <a:rPr lang="ru-RU" dirty="0" smtClean="0"/>
            <a:t>В плане выражения</a:t>
          </a:r>
          <a:endParaRPr lang="ru-RU" dirty="0"/>
        </a:p>
      </dgm:t>
    </dgm:pt>
    <dgm:pt modelId="{45FC4358-9A96-47FB-8CE6-35170DF8CA49}" type="parTrans" cxnId="{0F77A5DE-03E0-4804-9497-145826BD5646}">
      <dgm:prSet/>
      <dgm:spPr/>
      <dgm:t>
        <a:bodyPr/>
        <a:lstStyle/>
        <a:p>
          <a:endParaRPr lang="ru-RU"/>
        </a:p>
      </dgm:t>
    </dgm:pt>
    <dgm:pt modelId="{B42B5D8E-6A25-462F-A274-9FD8916C7422}" type="sibTrans" cxnId="{0F77A5DE-03E0-4804-9497-145826BD5646}">
      <dgm:prSet/>
      <dgm:spPr/>
      <dgm:t>
        <a:bodyPr/>
        <a:lstStyle/>
        <a:p>
          <a:endParaRPr lang="ru-RU"/>
        </a:p>
      </dgm:t>
    </dgm:pt>
    <dgm:pt modelId="{18F12A6E-5910-4B48-AB29-0604C2F4A5C1}">
      <dgm:prSet phldrT="[Текст]"/>
      <dgm:spPr/>
      <dgm:t>
        <a:bodyPr/>
        <a:lstStyle/>
        <a:p>
          <a:r>
            <a:rPr lang="ru-RU" dirty="0" smtClean="0"/>
            <a:t>Может состоять из одного, двух, трёх и более слов, вплоть до предложения.</a:t>
          </a:r>
          <a:endParaRPr lang="ru-RU" dirty="0"/>
        </a:p>
      </dgm:t>
    </dgm:pt>
    <dgm:pt modelId="{EE77B391-1B06-4DC7-B501-AC9659A14584}" type="parTrans" cxnId="{BBB3EE36-A785-47F9-971C-55B53A7F5920}">
      <dgm:prSet/>
      <dgm:spPr/>
      <dgm:t>
        <a:bodyPr/>
        <a:lstStyle/>
        <a:p>
          <a:endParaRPr lang="ru-RU"/>
        </a:p>
      </dgm:t>
    </dgm:pt>
    <dgm:pt modelId="{BA2BD75B-1076-490A-8003-F22B3CCCCCCF}" type="sibTrans" cxnId="{BBB3EE36-A785-47F9-971C-55B53A7F5920}">
      <dgm:prSet/>
      <dgm:spPr/>
      <dgm:t>
        <a:bodyPr/>
        <a:lstStyle/>
        <a:p>
          <a:endParaRPr lang="ru-RU"/>
        </a:p>
      </dgm:t>
    </dgm:pt>
    <dgm:pt modelId="{DCC490CA-DBD1-41FD-9C41-671DD6D09678}">
      <dgm:prSet phldrT="[Текст]"/>
      <dgm:spPr/>
      <dgm:t>
        <a:bodyPr/>
        <a:lstStyle/>
        <a:p>
          <a:r>
            <a:rPr lang="ru-RU" dirty="0" smtClean="0"/>
            <a:t>Может быть простым, сложным, производным, сокращенным и конвертированным словом.</a:t>
          </a:r>
          <a:endParaRPr lang="ru-RU" dirty="0"/>
        </a:p>
      </dgm:t>
    </dgm:pt>
    <dgm:pt modelId="{AE368646-8C2D-4FB7-B37C-DABE4C769787}" type="parTrans" cxnId="{2BA4D279-9E1E-47C1-843C-7EEC86762418}">
      <dgm:prSet/>
      <dgm:spPr/>
      <dgm:t>
        <a:bodyPr/>
        <a:lstStyle/>
        <a:p>
          <a:endParaRPr lang="ru-RU"/>
        </a:p>
      </dgm:t>
    </dgm:pt>
    <dgm:pt modelId="{7DD10E14-04C1-431E-B83E-CD166CEB0068}" type="sibTrans" cxnId="{2BA4D279-9E1E-47C1-843C-7EEC86762418}">
      <dgm:prSet/>
      <dgm:spPr/>
      <dgm:t>
        <a:bodyPr/>
        <a:lstStyle/>
        <a:p>
          <a:endParaRPr lang="ru-RU"/>
        </a:p>
      </dgm:t>
    </dgm:pt>
    <dgm:pt modelId="{2F390610-041C-411A-BA8C-5E683E6F9278}">
      <dgm:prSet phldrT="[Текст]"/>
      <dgm:spPr/>
      <dgm:t>
        <a:bodyPr/>
        <a:lstStyle/>
        <a:p>
          <a:r>
            <a:rPr lang="ru-RU" dirty="0" smtClean="0"/>
            <a:t>В плане содержания</a:t>
          </a:r>
          <a:endParaRPr lang="ru-RU" dirty="0"/>
        </a:p>
      </dgm:t>
    </dgm:pt>
    <dgm:pt modelId="{74A70FE8-1086-4A5F-A28A-46DDF7F79B58}" type="parTrans" cxnId="{4A1507C4-C51C-42AB-A746-65A6EB0F2681}">
      <dgm:prSet/>
      <dgm:spPr/>
      <dgm:t>
        <a:bodyPr/>
        <a:lstStyle/>
        <a:p>
          <a:endParaRPr lang="ru-RU"/>
        </a:p>
      </dgm:t>
    </dgm:pt>
    <dgm:pt modelId="{F62290C6-9D37-464F-9202-32CF60A8CB6D}" type="sibTrans" cxnId="{4A1507C4-C51C-42AB-A746-65A6EB0F2681}">
      <dgm:prSet/>
      <dgm:spPr/>
      <dgm:t>
        <a:bodyPr/>
        <a:lstStyle/>
        <a:p>
          <a:endParaRPr lang="ru-RU"/>
        </a:p>
      </dgm:t>
    </dgm:pt>
    <dgm:pt modelId="{83DA59A9-57A3-4A87-A3F1-A6BD275F8550}">
      <dgm:prSet phldrT="[Текст]"/>
      <dgm:spPr/>
      <dgm:t>
        <a:bodyPr/>
        <a:lstStyle/>
        <a:p>
          <a:r>
            <a:rPr lang="ru-RU" dirty="0" smtClean="0"/>
            <a:t>Значения учебные </a:t>
          </a:r>
          <a:r>
            <a:rPr lang="ru-RU" dirty="0" err="1" smtClean="0"/>
            <a:t>лексемно</a:t>
          </a:r>
          <a:r>
            <a:rPr lang="ru-RU" dirty="0" smtClean="0"/>
            <a:t>-семантические единицы весьма неоднородны.</a:t>
          </a:r>
          <a:endParaRPr lang="ru-RU" dirty="0"/>
        </a:p>
      </dgm:t>
    </dgm:pt>
    <dgm:pt modelId="{FFC99139-6E3C-4CA2-9070-5A2A23F9816B}" type="parTrans" cxnId="{EF216EBF-2D47-4228-A044-66F029360BBA}">
      <dgm:prSet/>
      <dgm:spPr/>
      <dgm:t>
        <a:bodyPr/>
        <a:lstStyle/>
        <a:p>
          <a:endParaRPr lang="ru-RU"/>
        </a:p>
      </dgm:t>
    </dgm:pt>
    <dgm:pt modelId="{AC751BB7-D69B-48FB-A69E-52DDCE48FDAB}" type="sibTrans" cxnId="{EF216EBF-2D47-4228-A044-66F029360BBA}">
      <dgm:prSet/>
      <dgm:spPr/>
      <dgm:t>
        <a:bodyPr/>
        <a:lstStyle/>
        <a:p>
          <a:endParaRPr lang="ru-RU"/>
        </a:p>
      </dgm:t>
    </dgm:pt>
    <dgm:pt modelId="{1D26625A-4EB8-4783-BCB2-5C730D733DAF}">
      <dgm:prSet phldrT="[Текст]"/>
      <dgm:spPr/>
      <dgm:t>
        <a:bodyPr/>
        <a:lstStyle/>
        <a:p>
          <a:r>
            <a:rPr lang="ru-RU" dirty="0" smtClean="0"/>
            <a:t>Это основное, дополнительное, нормативно-прямое, переносно-фигуральное, коннотативное, стиле-регистровое, социально-ареальное, ономастическое значения.</a:t>
          </a:r>
          <a:endParaRPr lang="ru-RU" dirty="0"/>
        </a:p>
      </dgm:t>
    </dgm:pt>
    <dgm:pt modelId="{673B6A94-CD2A-46EB-A16C-C756AD0DCB4D}" type="parTrans" cxnId="{6C3496D9-8A27-4B23-8EC2-C8FA9D63DAC0}">
      <dgm:prSet/>
      <dgm:spPr/>
      <dgm:t>
        <a:bodyPr/>
        <a:lstStyle/>
        <a:p>
          <a:endParaRPr lang="ru-RU"/>
        </a:p>
      </dgm:t>
    </dgm:pt>
    <dgm:pt modelId="{AAF4BF3C-C795-4D10-9B7D-3CF05E615344}" type="sibTrans" cxnId="{6C3496D9-8A27-4B23-8EC2-C8FA9D63DAC0}">
      <dgm:prSet/>
      <dgm:spPr/>
      <dgm:t>
        <a:bodyPr/>
        <a:lstStyle/>
        <a:p>
          <a:endParaRPr lang="ru-RU"/>
        </a:p>
      </dgm:t>
    </dgm:pt>
    <dgm:pt modelId="{76F46753-74EB-47BC-8C4B-F5FD684D5458}" type="pres">
      <dgm:prSet presAssocID="{21734C47-E88C-4065-8999-45CE02E437FA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A41B935-B27D-4CCA-B43C-071D2AAD0EC2}" type="pres">
      <dgm:prSet presAssocID="{4535531C-9484-4BD0-BA81-ADD43A3F67D4}" presName="posSpace" presStyleCnt="0"/>
      <dgm:spPr/>
    </dgm:pt>
    <dgm:pt modelId="{C70C8F2A-D9F0-47F8-AC84-8E9A5525F0E0}" type="pres">
      <dgm:prSet presAssocID="{4535531C-9484-4BD0-BA81-ADD43A3F67D4}" presName="vertFlow" presStyleCnt="0"/>
      <dgm:spPr/>
    </dgm:pt>
    <dgm:pt modelId="{BF4EA2BA-556B-4444-B7B1-0180A8E4529D}" type="pres">
      <dgm:prSet presAssocID="{4535531C-9484-4BD0-BA81-ADD43A3F67D4}" presName="topSpace" presStyleCnt="0"/>
      <dgm:spPr/>
    </dgm:pt>
    <dgm:pt modelId="{7643B7A6-0B28-4FA9-A8FB-6584AAF7877B}" type="pres">
      <dgm:prSet presAssocID="{4535531C-9484-4BD0-BA81-ADD43A3F67D4}" presName="firstComp" presStyleCnt="0"/>
      <dgm:spPr/>
    </dgm:pt>
    <dgm:pt modelId="{A8063037-968A-4AE9-A7AA-66016777D267}" type="pres">
      <dgm:prSet presAssocID="{4535531C-9484-4BD0-BA81-ADD43A3F67D4}" presName="firstChild" presStyleLbl="bgAccFollowNode1" presStyleIdx="0" presStyleCnt="4"/>
      <dgm:spPr/>
      <dgm:t>
        <a:bodyPr/>
        <a:lstStyle/>
        <a:p>
          <a:endParaRPr lang="ru-RU"/>
        </a:p>
      </dgm:t>
    </dgm:pt>
    <dgm:pt modelId="{ECBB1C27-3F7E-4048-A07E-10460D0C1C24}" type="pres">
      <dgm:prSet presAssocID="{4535531C-9484-4BD0-BA81-ADD43A3F67D4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285CE8-1914-45DB-820D-5A73AFDD6F60}" type="pres">
      <dgm:prSet presAssocID="{DCC490CA-DBD1-41FD-9C41-671DD6D09678}" presName="comp" presStyleCnt="0"/>
      <dgm:spPr/>
    </dgm:pt>
    <dgm:pt modelId="{15A63E64-C3F2-452A-A555-418E910A6B74}" type="pres">
      <dgm:prSet presAssocID="{DCC490CA-DBD1-41FD-9C41-671DD6D09678}" presName="child" presStyleLbl="bgAccFollowNode1" presStyleIdx="1" presStyleCnt="4"/>
      <dgm:spPr/>
      <dgm:t>
        <a:bodyPr/>
        <a:lstStyle/>
        <a:p>
          <a:endParaRPr lang="ru-RU"/>
        </a:p>
      </dgm:t>
    </dgm:pt>
    <dgm:pt modelId="{FC686538-8E52-40B1-8ED0-1CB52991456D}" type="pres">
      <dgm:prSet presAssocID="{DCC490CA-DBD1-41FD-9C41-671DD6D09678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2B1B4A-12A4-4BA4-BF45-1FBB84B34043}" type="pres">
      <dgm:prSet presAssocID="{4535531C-9484-4BD0-BA81-ADD43A3F67D4}" presName="negSpace" presStyleCnt="0"/>
      <dgm:spPr/>
    </dgm:pt>
    <dgm:pt modelId="{3F275340-351F-416A-B4DC-0837CD648C70}" type="pres">
      <dgm:prSet presAssocID="{4535531C-9484-4BD0-BA81-ADD43A3F67D4}" presName="circle" presStyleLbl="node1" presStyleIdx="0" presStyleCnt="2"/>
      <dgm:spPr/>
      <dgm:t>
        <a:bodyPr/>
        <a:lstStyle/>
        <a:p>
          <a:endParaRPr lang="ru-RU"/>
        </a:p>
      </dgm:t>
    </dgm:pt>
    <dgm:pt modelId="{BEE26F8A-B60C-408B-847A-73ECA7F28318}" type="pres">
      <dgm:prSet presAssocID="{B42B5D8E-6A25-462F-A274-9FD8916C7422}" presName="transSpace" presStyleCnt="0"/>
      <dgm:spPr/>
    </dgm:pt>
    <dgm:pt modelId="{47CC2DEB-070C-40E6-A861-B14B50FDAB6D}" type="pres">
      <dgm:prSet presAssocID="{2F390610-041C-411A-BA8C-5E683E6F9278}" presName="posSpace" presStyleCnt="0"/>
      <dgm:spPr/>
    </dgm:pt>
    <dgm:pt modelId="{2E7CCA5B-326E-4D18-A74F-D9C8485C1493}" type="pres">
      <dgm:prSet presAssocID="{2F390610-041C-411A-BA8C-5E683E6F9278}" presName="vertFlow" presStyleCnt="0"/>
      <dgm:spPr/>
    </dgm:pt>
    <dgm:pt modelId="{9AA4028A-554F-4670-A0BE-F6510874BD20}" type="pres">
      <dgm:prSet presAssocID="{2F390610-041C-411A-BA8C-5E683E6F9278}" presName="topSpace" presStyleCnt="0"/>
      <dgm:spPr/>
    </dgm:pt>
    <dgm:pt modelId="{7EAFFDFA-0E6C-4D58-8AB9-0BD67F85F37C}" type="pres">
      <dgm:prSet presAssocID="{2F390610-041C-411A-BA8C-5E683E6F9278}" presName="firstComp" presStyleCnt="0"/>
      <dgm:spPr/>
    </dgm:pt>
    <dgm:pt modelId="{B74C55E3-3CF6-49C5-A21E-9AA60BEAC4BE}" type="pres">
      <dgm:prSet presAssocID="{2F390610-041C-411A-BA8C-5E683E6F9278}" presName="firstChild" presStyleLbl="bgAccFollowNode1" presStyleIdx="2" presStyleCnt="4"/>
      <dgm:spPr/>
      <dgm:t>
        <a:bodyPr/>
        <a:lstStyle/>
        <a:p>
          <a:endParaRPr lang="ru-RU"/>
        </a:p>
      </dgm:t>
    </dgm:pt>
    <dgm:pt modelId="{24616F21-3AF6-4444-B6FE-F2AA1CFCDF0A}" type="pres">
      <dgm:prSet presAssocID="{2F390610-041C-411A-BA8C-5E683E6F9278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842AF-8E22-4CC8-A1BB-60D07186BB6D}" type="pres">
      <dgm:prSet presAssocID="{1D26625A-4EB8-4783-BCB2-5C730D733DAF}" presName="comp" presStyleCnt="0"/>
      <dgm:spPr/>
    </dgm:pt>
    <dgm:pt modelId="{7E02945F-F6F8-4A0C-91F1-A99CB9CECBBF}" type="pres">
      <dgm:prSet presAssocID="{1D26625A-4EB8-4783-BCB2-5C730D733DAF}" presName="child" presStyleLbl="bgAccFollowNode1" presStyleIdx="3" presStyleCnt="4"/>
      <dgm:spPr/>
      <dgm:t>
        <a:bodyPr/>
        <a:lstStyle/>
        <a:p>
          <a:endParaRPr lang="ru-RU"/>
        </a:p>
      </dgm:t>
    </dgm:pt>
    <dgm:pt modelId="{38EC78EB-5480-450E-BA96-0944DAF4F571}" type="pres">
      <dgm:prSet presAssocID="{1D26625A-4EB8-4783-BCB2-5C730D733DAF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6C3D9E-5D4B-41E4-BFEB-D1B160E31F19}" type="pres">
      <dgm:prSet presAssocID="{2F390610-041C-411A-BA8C-5E683E6F9278}" presName="negSpace" presStyleCnt="0"/>
      <dgm:spPr/>
    </dgm:pt>
    <dgm:pt modelId="{5301B181-E0C8-4EC5-94F4-C121983FF2D2}" type="pres">
      <dgm:prSet presAssocID="{2F390610-041C-411A-BA8C-5E683E6F9278}" presName="circle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B7B28C36-AD0A-4399-9B50-B1A7A38FC279}" type="presOf" srcId="{18F12A6E-5910-4B48-AB29-0604C2F4A5C1}" destId="{A8063037-968A-4AE9-A7AA-66016777D267}" srcOrd="0" destOrd="0" presId="urn:microsoft.com/office/officeart/2005/8/layout/hList9"/>
    <dgm:cxn modelId="{8A2FCC9B-3572-4BC9-B810-7307822702D7}" type="presOf" srcId="{18F12A6E-5910-4B48-AB29-0604C2F4A5C1}" destId="{ECBB1C27-3F7E-4048-A07E-10460D0C1C24}" srcOrd="1" destOrd="0" presId="urn:microsoft.com/office/officeart/2005/8/layout/hList9"/>
    <dgm:cxn modelId="{C8438BC7-3152-44DB-8F82-B1202034A13E}" type="presOf" srcId="{83DA59A9-57A3-4A87-A3F1-A6BD275F8550}" destId="{24616F21-3AF6-4444-B6FE-F2AA1CFCDF0A}" srcOrd="1" destOrd="0" presId="urn:microsoft.com/office/officeart/2005/8/layout/hList9"/>
    <dgm:cxn modelId="{EF216EBF-2D47-4228-A044-66F029360BBA}" srcId="{2F390610-041C-411A-BA8C-5E683E6F9278}" destId="{83DA59A9-57A3-4A87-A3F1-A6BD275F8550}" srcOrd="0" destOrd="0" parTransId="{FFC99139-6E3C-4CA2-9070-5A2A23F9816B}" sibTransId="{AC751BB7-D69B-48FB-A69E-52DDCE48FDAB}"/>
    <dgm:cxn modelId="{4A1507C4-C51C-42AB-A746-65A6EB0F2681}" srcId="{21734C47-E88C-4065-8999-45CE02E437FA}" destId="{2F390610-041C-411A-BA8C-5E683E6F9278}" srcOrd="1" destOrd="0" parTransId="{74A70FE8-1086-4A5F-A28A-46DDF7F79B58}" sibTransId="{F62290C6-9D37-464F-9202-32CF60A8CB6D}"/>
    <dgm:cxn modelId="{ADE922E1-A69E-4F96-B76A-BC3537D9AA80}" type="presOf" srcId="{DCC490CA-DBD1-41FD-9C41-671DD6D09678}" destId="{FC686538-8E52-40B1-8ED0-1CB52991456D}" srcOrd="1" destOrd="0" presId="urn:microsoft.com/office/officeart/2005/8/layout/hList9"/>
    <dgm:cxn modelId="{A46B66C3-576B-49CE-B91A-3853CC5004E3}" type="presOf" srcId="{4535531C-9484-4BD0-BA81-ADD43A3F67D4}" destId="{3F275340-351F-416A-B4DC-0837CD648C70}" srcOrd="0" destOrd="0" presId="urn:microsoft.com/office/officeart/2005/8/layout/hList9"/>
    <dgm:cxn modelId="{5531D6EC-31F5-4C25-B0DC-F667A65FA355}" type="presOf" srcId="{83DA59A9-57A3-4A87-A3F1-A6BD275F8550}" destId="{B74C55E3-3CF6-49C5-A21E-9AA60BEAC4BE}" srcOrd="0" destOrd="0" presId="urn:microsoft.com/office/officeart/2005/8/layout/hList9"/>
    <dgm:cxn modelId="{811EA361-E58D-415D-8D9E-DBA7A0015D37}" type="presOf" srcId="{2F390610-041C-411A-BA8C-5E683E6F9278}" destId="{5301B181-E0C8-4EC5-94F4-C121983FF2D2}" srcOrd="0" destOrd="0" presId="urn:microsoft.com/office/officeart/2005/8/layout/hList9"/>
    <dgm:cxn modelId="{F0D09844-6F24-4B59-A5C1-C6155721F3B5}" type="presOf" srcId="{DCC490CA-DBD1-41FD-9C41-671DD6D09678}" destId="{15A63E64-C3F2-452A-A555-418E910A6B74}" srcOrd="0" destOrd="0" presId="urn:microsoft.com/office/officeart/2005/8/layout/hList9"/>
    <dgm:cxn modelId="{1919E224-208D-4211-BB7A-D83872BD451A}" type="presOf" srcId="{1D26625A-4EB8-4783-BCB2-5C730D733DAF}" destId="{38EC78EB-5480-450E-BA96-0944DAF4F571}" srcOrd="1" destOrd="0" presId="urn:microsoft.com/office/officeart/2005/8/layout/hList9"/>
    <dgm:cxn modelId="{0F77A5DE-03E0-4804-9497-145826BD5646}" srcId="{21734C47-E88C-4065-8999-45CE02E437FA}" destId="{4535531C-9484-4BD0-BA81-ADD43A3F67D4}" srcOrd="0" destOrd="0" parTransId="{45FC4358-9A96-47FB-8CE6-35170DF8CA49}" sibTransId="{B42B5D8E-6A25-462F-A274-9FD8916C7422}"/>
    <dgm:cxn modelId="{7FE108BA-D169-4CB4-B7FA-C21399568438}" type="presOf" srcId="{1D26625A-4EB8-4783-BCB2-5C730D733DAF}" destId="{7E02945F-F6F8-4A0C-91F1-A99CB9CECBBF}" srcOrd="0" destOrd="0" presId="urn:microsoft.com/office/officeart/2005/8/layout/hList9"/>
    <dgm:cxn modelId="{6C3496D9-8A27-4B23-8EC2-C8FA9D63DAC0}" srcId="{2F390610-041C-411A-BA8C-5E683E6F9278}" destId="{1D26625A-4EB8-4783-BCB2-5C730D733DAF}" srcOrd="1" destOrd="0" parTransId="{673B6A94-CD2A-46EB-A16C-C756AD0DCB4D}" sibTransId="{AAF4BF3C-C795-4D10-9B7D-3CF05E615344}"/>
    <dgm:cxn modelId="{BBB3EE36-A785-47F9-971C-55B53A7F5920}" srcId="{4535531C-9484-4BD0-BA81-ADD43A3F67D4}" destId="{18F12A6E-5910-4B48-AB29-0604C2F4A5C1}" srcOrd="0" destOrd="0" parTransId="{EE77B391-1B06-4DC7-B501-AC9659A14584}" sibTransId="{BA2BD75B-1076-490A-8003-F22B3CCCCCCF}"/>
    <dgm:cxn modelId="{FC0FAE69-7843-4686-9183-3F3FC41A5F74}" type="presOf" srcId="{21734C47-E88C-4065-8999-45CE02E437FA}" destId="{76F46753-74EB-47BC-8C4B-F5FD684D5458}" srcOrd="0" destOrd="0" presId="urn:microsoft.com/office/officeart/2005/8/layout/hList9"/>
    <dgm:cxn modelId="{2BA4D279-9E1E-47C1-843C-7EEC86762418}" srcId="{4535531C-9484-4BD0-BA81-ADD43A3F67D4}" destId="{DCC490CA-DBD1-41FD-9C41-671DD6D09678}" srcOrd="1" destOrd="0" parTransId="{AE368646-8C2D-4FB7-B37C-DABE4C769787}" sibTransId="{7DD10E14-04C1-431E-B83E-CD166CEB0068}"/>
    <dgm:cxn modelId="{159F8166-9929-4097-8FE5-1B83ABD10F8A}" type="presParOf" srcId="{76F46753-74EB-47BC-8C4B-F5FD684D5458}" destId="{FA41B935-B27D-4CCA-B43C-071D2AAD0EC2}" srcOrd="0" destOrd="0" presId="urn:microsoft.com/office/officeart/2005/8/layout/hList9"/>
    <dgm:cxn modelId="{A07BF671-4273-49A0-B7A1-389BA1ED4E9B}" type="presParOf" srcId="{76F46753-74EB-47BC-8C4B-F5FD684D5458}" destId="{C70C8F2A-D9F0-47F8-AC84-8E9A5525F0E0}" srcOrd="1" destOrd="0" presId="urn:microsoft.com/office/officeart/2005/8/layout/hList9"/>
    <dgm:cxn modelId="{8D384479-6A15-4790-86A5-D336DBD95F85}" type="presParOf" srcId="{C70C8F2A-D9F0-47F8-AC84-8E9A5525F0E0}" destId="{BF4EA2BA-556B-4444-B7B1-0180A8E4529D}" srcOrd="0" destOrd="0" presId="urn:microsoft.com/office/officeart/2005/8/layout/hList9"/>
    <dgm:cxn modelId="{4F128947-67C9-480C-8348-4919391934A5}" type="presParOf" srcId="{C70C8F2A-D9F0-47F8-AC84-8E9A5525F0E0}" destId="{7643B7A6-0B28-4FA9-A8FB-6584AAF7877B}" srcOrd="1" destOrd="0" presId="urn:microsoft.com/office/officeart/2005/8/layout/hList9"/>
    <dgm:cxn modelId="{0225619F-7B14-482C-A4E0-AA804D3B58CC}" type="presParOf" srcId="{7643B7A6-0B28-4FA9-A8FB-6584AAF7877B}" destId="{A8063037-968A-4AE9-A7AA-66016777D267}" srcOrd="0" destOrd="0" presId="urn:microsoft.com/office/officeart/2005/8/layout/hList9"/>
    <dgm:cxn modelId="{1393843A-0733-4ADD-93E8-C1D8A2FCEE45}" type="presParOf" srcId="{7643B7A6-0B28-4FA9-A8FB-6584AAF7877B}" destId="{ECBB1C27-3F7E-4048-A07E-10460D0C1C24}" srcOrd="1" destOrd="0" presId="urn:microsoft.com/office/officeart/2005/8/layout/hList9"/>
    <dgm:cxn modelId="{556E94CE-D8C8-4919-9EB3-1731A8459643}" type="presParOf" srcId="{C70C8F2A-D9F0-47F8-AC84-8E9A5525F0E0}" destId="{A2285CE8-1914-45DB-820D-5A73AFDD6F60}" srcOrd="2" destOrd="0" presId="urn:microsoft.com/office/officeart/2005/8/layout/hList9"/>
    <dgm:cxn modelId="{F188B6F1-78D4-42C4-A98F-B6CA90A06D87}" type="presParOf" srcId="{A2285CE8-1914-45DB-820D-5A73AFDD6F60}" destId="{15A63E64-C3F2-452A-A555-418E910A6B74}" srcOrd="0" destOrd="0" presId="urn:microsoft.com/office/officeart/2005/8/layout/hList9"/>
    <dgm:cxn modelId="{F11C4F14-A14E-4182-9399-56C681F535A7}" type="presParOf" srcId="{A2285CE8-1914-45DB-820D-5A73AFDD6F60}" destId="{FC686538-8E52-40B1-8ED0-1CB52991456D}" srcOrd="1" destOrd="0" presId="urn:microsoft.com/office/officeart/2005/8/layout/hList9"/>
    <dgm:cxn modelId="{B9CCBC64-F569-414B-AB16-64EDED75FDA8}" type="presParOf" srcId="{76F46753-74EB-47BC-8C4B-F5FD684D5458}" destId="{CD2B1B4A-12A4-4BA4-BF45-1FBB84B34043}" srcOrd="2" destOrd="0" presId="urn:microsoft.com/office/officeart/2005/8/layout/hList9"/>
    <dgm:cxn modelId="{AF5255D8-AE27-4BFD-BAC0-ACD1CC132678}" type="presParOf" srcId="{76F46753-74EB-47BC-8C4B-F5FD684D5458}" destId="{3F275340-351F-416A-B4DC-0837CD648C70}" srcOrd="3" destOrd="0" presId="urn:microsoft.com/office/officeart/2005/8/layout/hList9"/>
    <dgm:cxn modelId="{9BC6A3DA-573C-46D9-B729-3F8648BDBC9E}" type="presParOf" srcId="{76F46753-74EB-47BC-8C4B-F5FD684D5458}" destId="{BEE26F8A-B60C-408B-847A-73ECA7F28318}" srcOrd="4" destOrd="0" presId="urn:microsoft.com/office/officeart/2005/8/layout/hList9"/>
    <dgm:cxn modelId="{2D72723D-7656-496F-A060-D6D7D2741A26}" type="presParOf" srcId="{76F46753-74EB-47BC-8C4B-F5FD684D5458}" destId="{47CC2DEB-070C-40E6-A861-B14B50FDAB6D}" srcOrd="5" destOrd="0" presId="urn:microsoft.com/office/officeart/2005/8/layout/hList9"/>
    <dgm:cxn modelId="{4D20E4A2-DC42-4B67-9001-3C9324ECA71A}" type="presParOf" srcId="{76F46753-74EB-47BC-8C4B-F5FD684D5458}" destId="{2E7CCA5B-326E-4D18-A74F-D9C8485C1493}" srcOrd="6" destOrd="0" presId="urn:microsoft.com/office/officeart/2005/8/layout/hList9"/>
    <dgm:cxn modelId="{EA238B02-149A-41F7-A127-24D45571CD7A}" type="presParOf" srcId="{2E7CCA5B-326E-4D18-A74F-D9C8485C1493}" destId="{9AA4028A-554F-4670-A0BE-F6510874BD20}" srcOrd="0" destOrd="0" presId="urn:microsoft.com/office/officeart/2005/8/layout/hList9"/>
    <dgm:cxn modelId="{8A84B07C-95B8-4754-A462-20290992F8A5}" type="presParOf" srcId="{2E7CCA5B-326E-4D18-A74F-D9C8485C1493}" destId="{7EAFFDFA-0E6C-4D58-8AB9-0BD67F85F37C}" srcOrd="1" destOrd="0" presId="urn:microsoft.com/office/officeart/2005/8/layout/hList9"/>
    <dgm:cxn modelId="{C653FA59-4F37-4C51-BC20-E062ED6D6DE1}" type="presParOf" srcId="{7EAFFDFA-0E6C-4D58-8AB9-0BD67F85F37C}" destId="{B74C55E3-3CF6-49C5-A21E-9AA60BEAC4BE}" srcOrd="0" destOrd="0" presId="urn:microsoft.com/office/officeart/2005/8/layout/hList9"/>
    <dgm:cxn modelId="{695C57F9-76B0-4139-BE42-45E1EE8977BB}" type="presParOf" srcId="{7EAFFDFA-0E6C-4D58-8AB9-0BD67F85F37C}" destId="{24616F21-3AF6-4444-B6FE-F2AA1CFCDF0A}" srcOrd="1" destOrd="0" presId="urn:microsoft.com/office/officeart/2005/8/layout/hList9"/>
    <dgm:cxn modelId="{9E48B18F-6979-4E7E-A66D-6CD9971F4A0F}" type="presParOf" srcId="{2E7CCA5B-326E-4D18-A74F-D9C8485C1493}" destId="{7A0842AF-8E22-4CC8-A1BB-60D07186BB6D}" srcOrd="2" destOrd="0" presId="urn:microsoft.com/office/officeart/2005/8/layout/hList9"/>
    <dgm:cxn modelId="{BD18FBB9-EDB5-495C-8F07-BC82EC4D16BB}" type="presParOf" srcId="{7A0842AF-8E22-4CC8-A1BB-60D07186BB6D}" destId="{7E02945F-F6F8-4A0C-91F1-A99CB9CECBBF}" srcOrd="0" destOrd="0" presId="urn:microsoft.com/office/officeart/2005/8/layout/hList9"/>
    <dgm:cxn modelId="{7CCCA230-3992-42A9-9A8E-855A9E0FBE35}" type="presParOf" srcId="{7A0842AF-8E22-4CC8-A1BB-60D07186BB6D}" destId="{38EC78EB-5480-450E-BA96-0944DAF4F571}" srcOrd="1" destOrd="0" presId="urn:microsoft.com/office/officeart/2005/8/layout/hList9"/>
    <dgm:cxn modelId="{0A42F638-B6A5-459A-A4D3-A4B7C639DA68}" type="presParOf" srcId="{76F46753-74EB-47BC-8C4B-F5FD684D5458}" destId="{5A6C3D9E-5D4B-41E4-BFEB-D1B160E31F19}" srcOrd="7" destOrd="0" presId="urn:microsoft.com/office/officeart/2005/8/layout/hList9"/>
    <dgm:cxn modelId="{7F3F9BFC-4906-4482-8637-55B96C7CA4DB}" type="presParOf" srcId="{76F46753-74EB-47BC-8C4B-F5FD684D5458}" destId="{5301B181-E0C8-4EC5-94F4-C121983FF2D2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676EF5-36BF-4FB2-AA59-F364890990C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1588A8-99B4-4E12-B9A5-D23993E2CD17}">
      <dgm:prSet phldrT="[Текст]" custT="1"/>
      <dgm:spPr/>
      <dgm:t>
        <a:bodyPr/>
        <a:lstStyle/>
        <a:p>
          <a:r>
            <a:rPr lang="ru-RU" sz="2800" b="1" i="1" dirty="0" smtClean="0">
              <a:solidFill>
                <a:schemeClr val="tx1"/>
              </a:solidFill>
            </a:rPr>
            <a:t>Функциональные характеристики </a:t>
          </a:r>
          <a:r>
            <a:rPr lang="ru-RU" sz="2800" b="1" i="1" dirty="0" err="1" smtClean="0">
              <a:solidFill>
                <a:schemeClr val="tx1"/>
              </a:solidFill>
            </a:rPr>
            <a:t>лексемно</a:t>
          </a:r>
          <a:r>
            <a:rPr lang="ru-RU" sz="2800" b="1" i="1" dirty="0" smtClean="0">
              <a:solidFill>
                <a:schemeClr val="tx1"/>
              </a:solidFill>
            </a:rPr>
            <a:t>-семантических единиц</a:t>
          </a:r>
          <a:endParaRPr lang="ru-RU" sz="2800" b="1" i="1" dirty="0">
            <a:solidFill>
              <a:schemeClr val="tx1"/>
            </a:solidFill>
          </a:endParaRPr>
        </a:p>
      </dgm:t>
    </dgm:pt>
    <dgm:pt modelId="{CF84759A-F099-45EC-9D8F-F5196404FC05}" type="parTrans" cxnId="{EBB5D9A7-CD03-4E00-A9B3-53B31FF3D903}">
      <dgm:prSet/>
      <dgm:spPr/>
      <dgm:t>
        <a:bodyPr/>
        <a:lstStyle/>
        <a:p>
          <a:endParaRPr lang="ru-RU"/>
        </a:p>
      </dgm:t>
    </dgm:pt>
    <dgm:pt modelId="{AC47A329-AEA8-46BF-9637-F152FE79EBB1}" type="sibTrans" cxnId="{EBB5D9A7-CD03-4E00-A9B3-53B31FF3D903}">
      <dgm:prSet/>
      <dgm:spPr/>
      <dgm:t>
        <a:bodyPr/>
        <a:lstStyle/>
        <a:p>
          <a:endParaRPr lang="ru-RU"/>
        </a:p>
      </dgm:t>
    </dgm:pt>
    <dgm:pt modelId="{C536B6AC-BDA4-4810-9808-E3B80B79E18B}">
      <dgm:prSet phldrT="[Текст]"/>
      <dgm:spPr/>
      <dgm:t>
        <a:bodyPr/>
        <a:lstStyle/>
        <a:p>
          <a:r>
            <a:rPr lang="ru-RU" b="1" u="sng" dirty="0" smtClean="0">
              <a:solidFill>
                <a:schemeClr val="tx1"/>
              </a:solidFill>
            </a:rPr>
            <a:t>Служебную функцию </a:t>
          </a:r>
        </a:p>
        <a:p>
          <a:r>
            <a:rPr lang="ru-RU" dirty="0" smtClean="0">
              <a:solidFill>
                <a:schemeClr val="tx1"/>
              </a:solidFill>
            </a:rPr>
            <a:t>помогают выделить принципы словообразовательной ценности и строевой способности.</a:t>
          </a:r>
          <a:endParaRPr lang="ru-RU" dirty="0">
            <a:solidFill>
              <a:schemeClr val="tx1"/>
            </a:solidFill>
          </a:endParaRPr>
        </a:p>
      </dgm:t>
    </dgm:pt>
    <dgm:pt modelId="{8D8F4B18-8388-4204-BCF2-9A0DB3D07FFC}" type="parTrans" cxnId="{56B8F440-AB73-4CC2-BBBB-CBEB38D004A3}">
      <dgm:prSet/>
      <dgm:spPr/>
      <dgm:t>
        <a:bodyPr/>
        <a:lstStyle/>
        <a:p>
          <a:endParaRPr lang="ru-RU"/>
        </a:p>
      </dgm:t>
    </dgm:pt>
    <dgm:pt modelId="{C861581E-FA7B-41F5-BCD4-F8620E91FF87}" type="sibTrans" cxnId="{56B8F440-AB73-4CC2-BBBB-CBEB38D004A3}">
      <dgm:prSet/>
      <dgm:spPr/>
      <dgm:t>
        <a:bodyPr/>
        <a:lstStyle/>
        <a:p>
          <a:endParaRPr lang="ru-RU"/>
        </a:p>
      </dgm:t>
    </dgm:pt>
    <dgm:pt modelId="{FEBDA873-7FEF-4B11-A54E-3491F0414AB9}">
      <dgm:prSet phldrT="[Текст]"/>
      <dgm:spPr/>
      <dgm:t>
        <a:bodyPr/>
        <a:lstStyle/>
        <a:p>
          <a:r>
            <a:rPr lang="ru-RU" b="1" u="sng" dirty="0" smtClean="0">
              <a:solidFill>
                <a:schemeClr val="tx1"/>
              </a:solidFill>
            </a:rPr>
            <a:t>Смысловая функция </a:t>
          </a:r>
        </a:p>
        <a:p>
          <a:r>
            <a:rPr lang="ru-RU" dirty="0" smtClean="0">
              <a:solidFill>
                <a:schemeClr val="tx1"/>
              </a:solidFill>
            </a:rPr>
            <a:t>выявляется благодаря принципам семантической и тематической ценности, распространённости, стилистической неограниченности и многозначности, сочетаемости  и исключения синонимов.</a:t>
          </a:r>
          <a:endParaRPr lang="ru-RU" dirty="0">
            <a:solidFill>
              <a:schemeClr val="tx1"/>
            </a:solidFill>
          </a:endParaRPr>
        </a:p>
      </dgm:t>
    </dgm:pt>
    <dgm:pt modelId="{89E99489-4DDD-438D-8A79-C26780213D78}" type="parTrans" cxnId="{BE284E72-27B8-466E-9F0C-57A593D228D7}">
      <dgm:prSet/>
      <dgm:spPr/>
      <dgm:t>
        <a:bodyPr/>
        <a:lstStyle/>
        <a:p>
          <a:endParaRPr lang="ru-RU"/>
        </a:p>
      </dgm:t>
    </dgm:pt>
    <dgm:pt modelId="{17646ACF-F22A-4541-9291-A0B29FE49863}" type="sibTrans" cxnId="{BE284E72-27B8-466E-9F0C-57A593D228D7}">
      <dgm:prSet/>
      <dgm:spPr/>
      <dgm:t>
        <a:bodyPr/>
        <a:lstStyle/>
        <a:p>
          <a:endParaRPr lang="ru-RU"/>
        </a:p>
      </dgm:t>
    </dgm:pt>
    <dgm:pt modelId="{225214A8-1D4E-4CEB-A2CE-187C0D237F41}" type="pres">
      <dgm:prSet presAssocID="{4A676EF5-36BF-4FB2-AA59-F364890990C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078581D-A4E8-42D0-8E70-C441FDA03485}" type="pres">
      <dgm:prSet presAssocID="{0D1588A8-99B4-4E12-B9A5-D23993E2CD17}" presName="hierRoot1" presStyleCnt="0">
        <dgm:presLayoutVars>
          <dgm:hierBranch val="init"/>
        </dgm:presLayoutVars>
      </dgm:prSet>
      <dgm:spPr/>
    </dgm:pt>
    <dgm:pt modelId="{A346CDBD-E46F-418F-9BDB-346543358E82}" type="pres">
      <dgm:prSet presAssocID="{0D1588A8-99B4-4E12-B9A5-D23993E2CD17}" presName="rootComposite1" presStyleCnt="0"/>
      <dgm:spPr/>
    </dgm:pt>
    <dgm:pt modelId="{2A130B49-E722-4615-96AA-E446CCA13F2C}" type="pres">
      <dgm:prSet presAssocID="{0D1588A8-99B4-4E12-B9A5-D23993E2CD1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AE847E-6DAC-43B3-943C-256FDE41C0A4}" type="pres">
      <dgm:prSet presAssocID="{0D1588A8-99B4-4E12-B9A5-D23993E2CD1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07D2E60-599E-4F04-A871-0905C6CAE116}" type="pres">
      <dgm:prSet presAssocID="{0D1588A8-99B4-4E12-B9A5-D23993E2CD17}" presName="hierChild2" presStyleCnt="0"/>
      <dgm:spPr/>
    </dgm:pt>
    <dgm:pt modelId="{10215FDD-E32F-4A1F-809C-E5B7CDFC4764}" type="pres">
      <dgm:prSet presAssocID="{8D8F4B18-8388-4204-BCF2-9A0DB3D07FFC}" presName="Name37" presStyleLbl="parChTrans1D2" presStyleIdx="0" presStyleCnt="2"/>
      <dgm:spPr/>
      <dgm:t>
        <a:bodyPr/>
        <a:lstStyle/>
        <a:p>
          <a:endParaRPr lang="ru-RU"/>
        </a:p>
      </dgm:t>
    </dgm:pt>
    <dgm:pt modelId="{5DCE1371-94E6-483C-9308-941E9611BBFA}" type="pres">
      <dgm:prSet presAssocID="{C536B6AC-BDA4-4810-9808-E3B80B79E18B}" presName="hierRoot2" presStyleCnt="0">
        <dgm:presLayoutVars>
          <dgm:hierBranch val="init"/>
        </dgm:presLayoutVars>
      </dgm:prSet>
      <dgm:spPr/>
    </dgm:pt>
    <dgm:pt modelId="{10E2E1CB-3376-409F-99FE-2860B8663936}" type="pres">
      <dgm:prSet presAssocID="{C536B6AC-BDA4-4810-9808-E3B80B79E18B}" presName="rootComposite" presStyleCnt="0"/>
      <dgm:spPr/>
    </dgm:pt>
    <dgm:pt modelId="{CC84C68E-0B94-449A-8853-9A26EB8D2234}" type="pres">
      <dgm:prSet presAssocID="{C536B6AC-BDA4-4810-9808-E3B80B79E18B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18DB7A-19E7-4E8B-9DF5-93E207A9564E}" type="pres">
      <dgm:prSet presAssocID="{C536B6AC-BDA4-4810-9808-E3B80B79E18B}" presName="rootConnector" presStyleLbl="node2" presStyleIdx="0" presStyleCnt="2"/>
      <dgm:spPr/>
      <dgm:t>
        <a:bodyPr/>
        <a:lstStyle/>
        <a:p>
          <a:endParaRPr lang="ru-RU"/>
        </a:p>
      </dgm:t>
    </dgm:pt>
    <dgm:pt modelId="{2C3F9F24-62EC-4C29-9DF1-A3A53996AA39}" type="pres">
      <dgm:prSet presAssocID="{C536B6AC-BDA4-4810-9808-E3B80B79E18B}" presName="hierChild4" presStyleCnt="0"/>
      <dgm:spPr/>
    </dgm:pt>
    <dgm:pt modelId="{FEFED5F8-2953-46E4-AD19-4B1CC20F65CD}" type="pres">
      <dgm:prSet presAssocID="{C536B6AC-BDA4-4810-9808-E3B80B79E18B}" presName="hierChild5" presStyleCnt="0"/>
      <dgm:spPr/>
    </dgm:pt>
    <dgm:pt modelId="{A7297C06-0C80-4795-A2B3-C3A4A81CE80B}" type="pres">
      <dgm:prSet presAssocID="{89E99489-4DDD-438D-8A79-C26780213D78}" presName="Name37" presStyleLbl="parChTrans1D2" presStyleIdx="1" presStyleCnt="2"/>
      <dgm:spPr/>
      <dgm:t>
        <a:bodyPr/>
        <a:lstStyle/>
        <a:p>
          <a:endParaRPr lang="ru-RU"/>
        </a:p>
      </dgm:t>
    </dgm:pt>
    <dgm:pt modelId="{E8007E5C-E9E7-4F81-A72C-2393EA96C58A}" type="pres">
      <dgm:prSet presAssocID="{FEBDA873-7FEF-4B11-A54E-3491F0414AB9}" presName="hierRoot2" presStyleCnt="0">
        <dgm:presLayoutVars>
          <dgm:hierBranch val="init"/>
        </dgm:presLayoutVars>
      </dgm:prSet>
      <dgm:spPr/>
    </dgm:pt>
    <dgm:pt modelId="{EC40EB9D-6D80-4CB7-B764-55EA207E9165}" type="pres">
      <dgm:prSet presAssocID="{FEBDA873-7FEF-4B11-A54E-3491F0414AB9}" presName="rootComposite" presStyleCnt="0"/>
      <dgm:spPr/>
    </dgm:pt>
    <dgm:pt modelId="{83DB5CA5-8F1B-4E03-97FD-B00F86C80791}" type="pres">
      <dgm:prSet presAssocID="{FEBDA873-7FEF-4B11-A54E-3491F0414AB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89E0D1-8065-49D8-9B65-610AF934A5B8}" type="pres">
      <dgm:prSet presAssocID="{FEBDA873-7FEF-4B11-A54E-3491F0414AB9}" presName="rootConnector" presStyleLbl="node2" presStyleIdx="1" presStyleCnt="2"/>
      <dgm:spPr/>
      <dgm:t>
        <a:bodyPr/>
        <a:lstStyle/>
        <a:p>
          <a:endParaRPr lang="ru-RU"/>
        </a:p>
      </dgm:t>
    </dgm:pt>
    <dgm:pt modelId="{60557B21-5CC7-4ED8-B045-C6324D213DA1}" type="pres">
      <dgm:prSet presAssocID="{FEBDA873-7FEF-4B11-A54E-3491F0414AB9}" presName="hierChild4" presStyleCnt="0"/>
      <dgm:spPr/>
    </dgm:pt>
    <dgm:pt modelId="{5E6C2E1D-6112-4DD9-87D8-16715F1DA173}" type="pres">
      <dgm:prSet presAssocID="{FEBDA873-7FEF-4B11-A54E-3491F0414AB9}" presName="hierChild5" presStyleCnt="0"/>
      <dgm:spPr/>
    </dgm:pt>
    <dgm:pt modelId="{17726FA5-ABD9-4B53-B3E0-1DB391B19379}" type="pres">
      <dgm:prSet presAssocID="{0D1588A8-99B4-4E12-B9A5-D23993E2CD17}" presName="hierChild3" presStyleCnt="0"/>
      <dgm:spPr/>
    </dgm:pt>
  </dgm:ptLst>
  <dgm:cxnLst>
    <dgm:cxn modelId="{A217E7B7-4DF2-495E-B83A-AD2168F3E370}" type="presOf" srcId="{89E99489-4DDD-438D-8A79-C26780213D78}" destId="{A7297C06-0C80-4795-A2B3-C3A4A81CE80B}" srcOrd="0" destOrd="0" presId="urn:microsoft.com/office/officeart/2005/8/layout/orgChart1"/>
    <dgm:cxn modelId="{EBB5D9A7-CD03-4E00-A9B3-53B31FF3D903}" srcId="{4A676EF5-36BF-4FB2-AA59-F364890990C3}" destId="{0D1588A8-99B4-4E12-B9A5-D23993E2CD17}" srcOrd="0" destOrd="0" parTransId="{CF84759A-F099-45EC-9D8F-F5196404FC05}" sibTransId="{AC47A329-AEA8-46BF-9637-F152FE79EBB1}"/>
    <dgm:cxn modelId="{24B2C503-8C74-4088-B41B-501B3E559CCA}" type="presOf" srcId="{C536B6AC-BDA4-4810-9808-E3B80B79E18B}" destId="{CC84C68E-0B94-449A-8853-9A26EB8D2234}" srcOrd="0" destOrd="0" presId="urn:microsoft.com/office/officeart/2005/8/layout/orgChart1"/>
    <dgm:cxn modelId="{56B8F440-AB73-4CC2-BBBB-CBEB38D004A3}" srcId="{0D1588A8-99B4-4E12-B9A5-D23993E2CD17}" destId="{C536B6AC-BDA4-4810-9808-E3B80B79E18B}" srcOrd="0" destOrd="0" parTransId="{8D8F4B18-8388-4204-BCF2-9A0DB3D07FFC}" sibTransId="{C861581E-FA7B-41F5-BCD4-F8620E91FF87}"/>
    <dgm:cxn modelId="{0848636B-8CFE-4F0C-BE8B-2BB5E8F838D8}" type="presOf" srcId="{C536B6AC-BDA4-4810-9808-E3B80B79E18B}" destId="{5318DB7A-19E7-4E8B-9DF5-93E207A9564E}" srcOrd="1" destOrd="0" presId="urn:microsoft.com/office/officeart/2005/8/layout/orgChart1"/>
    <dgm:cxn modelId="{9168E58B-D430-4C5B-A9CB-91C2EEE6DD4F}" type="presOf" srcId="{0D1588A8-99B4-4E12-B9A5-D23993E2CD17}" destId="{2A130B49-E722-4615-96AA-E446CCA13F2C}" srcOrd="0" destOrd="0" presId="urn:microsoft.com/office/officeart/2005/8/layout/orgChart1"/>
    <dgm:cxn modelId="{BE284E72-27B8-466E-9F0C-57A593D228D7}" srcId="{0D1588A8-99B4-4E12-B9A5-D23993E2CD17}" destId="{FEBDA873-7FEF-4B11-A54E-3491F0414AB9}" srcOrd="1" destOrd="0" parTransId="{89E99489-4DDD-438D-8A79-C26780213D78}" sibTransId="{17646ACF-F22A-4541-9291-A0B29FE49863}"/>
    <dgm:cxn modelId="{A60C84DB-B265-4756-B008-9F608D1BE9D1}" type="presOf" srcId="{8D8F4B18-8388-4204-BCF2-9A0DB3D07FFC}" destId="{10215FDD-E32F-4A1F-809C-E5B7CDFC4764}" srcOrd="0" destOrd="0" presId="urn:microsoft.com/office/officeart/2005/8/layout/orgChart1"/>
    <dgm:cxn modelId="{26A89024-5D23-4B18-BAF1-21518FAF82F4}" type="presOf" srcId="{4A676EF5-36BF-4FB2-AA59-F364890990C3}" destId="{225214A8-1D4E-4CEB-A2CE-187C0D237F41}" srcOrd="0" destOrd="0" presId="urn:microsoft.com/office/officeart/2005/8/layout/orgChart1"/>
    <dgm:cxn modelId="{2A8CBB81-9AB6-40ED-A396-93D65F2AB0F9}" type="presOf" srcId="{FEBDA873-7FEF-4B11-A54E-3491F0414AB9}" destId="{4689E0D1-8065-49D8-9B65-610AF934A5B8}" srcOrd="1" destOrd="0" presId="urn:microsoft.com/office/officeart/2005/8/layout/orgChart1"/>
    <dgm:cxn modelId="{B5E41D2D-2DAA-4474-876D-58E81B5A71FE}" type="presOf" srcId="{0D1588A8-99B4-4E12-B9A5-D23993E2CD17}" destId="{B8AE847E-6DAC-43B3-943C-256FDE41C0A4}" srcOrd="1" destOrd="0" presId="urn:microsoft.com/office/officeart/2005/8/layout/orgChart1"/>
    <dgm:cxn modelId="{8802686A-F503-4E46-A8A1-06F193ECDDFE}" type="presOf" srcId="{FEBDA873-7FEF-4B11-A54E-3491F0414AB9}" destId="{83DB5CA5-8F1B-4E03-97FD-B00F86C80791}" srcOrd="0" destOrd="0" presId="urn:microsoft.com/office/officeart/2005/8/layout/orgChart1"/>
    <dgm:cxn modelId="{856E2F76-2405-42E9-BCE8-AAF2CD7ACDC2}" type="presParOf" srcId="{225214A8-1D4E-4CEB-A2CE-187C0D237F41}" destId="{C078581D-A4E8-42D0-8E70-C441FDA03485}" srcOrd="0" destOrd="0" presId="urn:microsoft.com/office/officeart/2005/8/layout/orgChart1"/>
    <dgm:cxn modelId="{143E81A2-1FBC-4D67-8B7F-EFB90E0957CD}" type="presParOf" srcId="{C078581D-A4E8-42D0-8E70-C441FDA03485}" destId="{A346CDBD-E46F-418F-9BDB-346543358E82}" srcOrd="0" destOrd="0" presId="urn:microsoft.com/office/officeart/2005/8/layout/orgChart1"/>
    <dgm:cxn modelId="{91C7E8EE-A682-4D3F-B313-9678B8A4E79E}" type="presParOf" srcId="{A346CDBD-E46F-418F-9BDB-346543358E82}" destId="{2A130B49-E722-4615-96AA-E446CCA13F2C}" srcOrd="0" destOrd="0" presId="urn:microsoft.com/office/officeart/2005/8/layout/orgChart1"/>
    <dgm:cxn modelId="{0BABF7DE-4969-464A-B286-7C2EB3F3CE7D}" type="presParOf" srcId="{A346CDBD-E46F-418F-9BDB-346543358E82}" destId="{B8AE847E-6DAC-43B3-943C-256FDE41C0A4}" srcOrd="1" destOrd="0" presId="urn:microsoft.com/office/officeart/2005/8/layout/orgChart1"/>
    <dgm:cxn modelId="{73CF59D2-13AB-49D6-9139-F6191839EAA1}" type="presParOf" srcId="{C078581D-A4E8-42D0-8E70-C441FDA03485}" destId="{607D2E60-599E-4F04-A871-0905C6CAE116}" srcOrd="1" destOrd="0" presId="urn:microsoft.com/office/officeart/2005/8/layout/orgChart1"/>
    <dgm:cxn modelId="{3E26B15B-E67C-4DB9-8461-196F4C1AB1D7}" type="presParOf" srcId="{607D2E60-599E-4F04-A871-0905C6CAE116}" destId="{10215FDD-E32F-4A1F-809C-E5B7CDFC4764}" srcOrd="0" destOrd="0" presId="urn:microsoft.com/office/officeart/2005/8/layout/orgChart1"/>
    <dgm:cxn modelId="{76088E69-82AF-4062-9165-74E21E2F4FE4}" type="presParOf" srcId="{607D2E60-599E-4F04-A871-0905C6CAE116}" destId="{5DCE1371-94E6-483C-9308-941E9611BBFA}" srcOrd="1" destOrd="0" presId="urn:microsoft.com/office/officeart/2005/8/layout/orgChart1"/>
    <dgm:cxn modelId="{6BE4F9CC-C787-4097-A923-BDCB4F0FACB3}" type="presParOf" srcId="{5DCE1371-94E6-483C-9308-941E9611BBFA}" destId="{10E2E1CB-3376-409F-99FE-2860B8663936}" srcOrd="0" destOrd="0" presId="urn:microsoft.com/office/officeart/2005/8/layout/orgChart1"/>
    <dgm:cxn modelId="{C852BCA8-4CD5-4299-A653-279506721E4B}" type="presParOf" srcId="{10E2E1CB-3376-409F-99FE-2860B8663936}" destId="{CC84C68E-0B94-449A-8853-9A26EB8D2234}" srcOrd="0" destOrd="0" presId="urn:microsoft.com/office/officeart/2005/8/layout/orgChart1"/>
    <dgm:cxn modelId="{F6BF709A-9636-41BB-905C-5B334E693824}" type="presParOf" srcId="{10E2E1CB-3376-409F-99FE-2860B8663936}" destId="{5318DB7A-19E7-4E8B-9DF5-93E207A9564E}" srcOrd="1" destOrd="0" presId="urn:microsoft.com/office/officeart/2005/8/layout/orgChart1"/>
    <dgm:cxn modelId="{90A2CB8A-321B-41F0-8C9D-592C8893905F}" type="presParOf" srcId="{5DCE1371-94E6-483C-9308-941E9611BBFA}" destId="{2C3F9F24-62EC-4C29-9DF1-A3A53996AA39}" srcOrd="1" destOrd="0" presId="urn:microsoft.com/office/officeart/2005/8/layout/orgChart1"/>
    <dgm:cxn modelId="{559986BB-C6F7-4633-9462-BA592EE72B28}" type="presParOf" srcId="{5DCE1371-94E6-483C-9308-941E9611BBFA}" destId="{FEFED5F8-2953-46E4-AD19-4B1CC20F65CD}" srcOrd="2" destOrd="0" presId="urn:microsoft.com/office/officeart/2005/8/layout/orgChart1"/>
    <dgm:cxn modelId="{5BFFAB1E-26D2-46A7-B039-7F7810C56506}" type="presParOf" srcId="{607D2E60-599E-4F04-A871-0905C6CAE116}" destId="{A7297C06-0C80-4795-A2B3-C3A4A81CE80B}" srcOrd="2" destOrd="0" presId="urn:microsoft.com/office/officeart/2005/8/layout/orgChart1"/>
    <dgm:cxn modelId="{368A246D-B3EF-4AFD-ACAB-3EB53083D1B8}" type="presParOf" srcId="{607D2E60-599E-4F04-A871-0905C6CAE116}" destId="{E8007E5C-E9E7-4F81-A72C-2393EA96C58A}" srcOrd="3" destOrd="0" presId="urn:microsoft.com/office/officeart/2005/8/layout/orgChart1"/>
    <dgm:cxn modelId="{E7439C58-A955-46C1-9AEE-3532E55C6CA7}" type="presParOf" srcId="{E8007E5C-E9E7-4F81-A72C-2393EA96C58A}" destId="{EC40EB9D-6D80-4CB7-B764-55EA207E9165}" srcOrd="0" destOrd="0" presId="urn:microsoft.com/office/officeart/2005/8/layout/orgChart1"/>
    <dgm:cxn modelId="{B551E9B7-1AD6-49E0-AD1A-F3B40D5D4EB8}" type="presParOf" srcId="{EC40EB9D-6D80-4CB7-B764-55EA207E9165}" destId="{83DB5CA5-8F1B-4E03-97FD-B00F86C80791}" srcOrd="0" destOrd="0" presId="urn:microsoft.com/office/officeart/2005/8/layout/orgChart1"/>
    <dgm:cxn modelId="{3CB797CE-C072-4A00-AC45-B1E4B5B73803}" type="presParOf" srcId="{EC40EB9D-6D80-4CB7-B764-55EA207E9165}" destId="{4689E0D1-8065-49D8-9B65-610AF934A5B8}" srcOrd="1" destOrd="0" presId="urn:microsoft.com/office/officeart/2005/8/layout/orgChart1"/>
    <dgm:cxn modelId="{9AF238DF-6C47-4BB0-83E1-1EE3BB9EC844}" type="presParOf" srcId="{E8007E5C-E9E7-4F81-A72C-2393EA96C58A}" destId="{60557B21-5CC7-4ED8-B045-C6324D213DA1}" srcOrd="1" destOrd="0" presId="urn:microsoft.com/office/officeart/2005/8/layout/orgChart1"/>
    <dgm:cxn modelId="{3C5C0FAC-D11F-4258-89C6-B5783AB28A23}" type="presParOf" srcId="{E8007E5C-E9E7-4F81-A72C-2393EA96C58A}" destId="{5E6C2E1D-6112-4DD9-87D8-16715F1DA173}" srcOrd="2" destOrd="0" presId="urn:microsoft.com/office/officeart/2005/8/layout/orgChart1"/>
    <dgm:cxn modelId="{6B03C009-C4B4-4C9B-8AAA-1B06B1C5EF62}" type="presParOf" srcId="{C078581D-A4E8-42D0-8E70-C441FDA03485}" destId="{17726FA5-ABD9-4B53-B3E0-1DB391B1937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AE5A8B-72D7-4E8F-BC18-746422B62221}">
      <dsp:nvSpPr>
        <dsp:cNvPr id="0" name=""/>
        <dsp:cNvSpPr/>
      </dsp:nvSpPr>
      <dsp:spPr>
        <a:xfrm>
          <a:off x="0" y="0"/>
          <a:ext cx="8596313" cy="209640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12A77F-162A-4F30-A8BB-A07B04C7E900}">
      <dsp:nvSpPr>
        <dsp:cNvPr id="0" name=""/>
        <dsp:cNvSpPr/>
      </dsp:nvSpPr>
      <dsp:spPr>
        <a:xfrm>
          <a:off x="257889" y="279521"/>
          <a:ext cx="2525166" cy="1537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C3653B-56C9-4DA1-9BE3-46BFB280D5F0}">
      <dsp:nvSpPr>
        <dsp:cNvPr id="0" name=""/>
        <dsp:cNvSpPr/>
      </dsp:nvSpPr>
      <dsp:spPr>
        <a:xfrm rot="10800000">
          <a:off x="257889" y="2096409"/>
          <a:ext cx="2525166" cy="256227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u="sng" kern="1200" dirty="0" smtClean="0">
              <a:solidFill>
                <a:schemeClr val="tx1"/>
              </a:solidFill>
            </a:rPr>
            <a:t>Рецепция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chemeClr val="tx1"/>
            </a:solidFill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умение взаимодействия</a:t>
          </a:r>
          <a:endParaRPr lang="ru-RU" sz="1600" kern="1200" dirty="0">
            <a:solidFill>
              <a:schemeClr val="tx1"/>
            </a:solidFill>
          </a:endParaRPr>
        </a:p>
      </dsp:txBody>
      <dsp:txXfrm rot="10800000">
        <a:off x="257889" y="2096409"/>
        <a:ext cx="2525166" cy="2562277"/>
      </dsp:txXfrm>
    </dsp:sp>
    <dsp:sp modelId="{163E0E3C-3B18-4FC2-9DF9-33E833D76251}">
      <dsp:nvSpPr>
        <dsp:cNvPr id="0" name=""/>
        <dsp:cNvSpPr/>
      </dsp:nvSpPr>
      <dsp:spPr>
        <a:xfrm>
          <a:off x="3615919" y="279521"/>
          <a:ext cx="1364473" cy="1537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287099-2674-47C0-BD65-E1A0748438B2}">
      <dsp:nvSpPr>
        <dsp:cNvPr id="0" name=""/>
        <dsp:cNvSpPr/>
      </dsp:nvSpPr>
      <dsp:spPr>
        <a:xfrm rot="10800000">
          <a:off x="3035573" y="2096409"/>
          <a:ext cx="2525166" cy="256227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u="sng" kern="1200" dirty="0" smtClean="0">
              <a:solidFill>
                <a:schemeClr val="tx1"/>
              </a:solidFill>
            </a:rPr>
            <a:t>Продукция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chemeClr val="tx1"/>
            </a:solidFill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умение узнавать знакомые слова и отдельные фразы</a:t>
          </a:r>
          <a:endParaRPr lang="ru-RU" sz="1600" kern="1200" dirty="0">
            <a:solidFill>
              <a:schemeClr val="tx1"/>
            </a:solidFill>
          </a:endParaRPr>
        </a:p>
      </dsp:txBody>
      <dsp:txXfrm rot="10800000">
        <a:off x="3035573" y="2096409"/>
        <a:ext cx="2525166" cy="2562277"/>
      </dsp:txXfrm>
    </dsp:sp>
    <dsp:sp modelId="{25EA1ED5-2A25-401B-BFCA-73AAB311D8BC}">
      <dsp:nvSpPr>
        <dsp:cNvPr id="0" name=""/>
        <dsp:cNvSpPr/>
      </dsp:nvSpPr>
      <dsp:spPr>
        <a:xfrm>
          <a:off x="5813256" y="279521"/>
          <a:ext cx="2525166" cy="1537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D2889B-EB6D-49B5-AAB6-E5611584A0BC}">
      <dsp:nvSpPr>
        <dsp:cNvPr id="0" name=""/>
        <dsp:cNvSpPr/>
      </dsp:nvSpPr>
      <dsp:spPr>
        <a:xfrm rot="10800000">
          <a:off x="5813256" y="2096409"/>
          <a:ext cx="2525166" cy="256227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1" u="sng" kern="1200" dirty="0" smtClean="0">
              <a:solidFill>
                <a:schemeClr val="tx1"/>
              </a:solidFill>
            </a:rPr>
            <a:t>Взаимодействия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i="0" u="none" kern="1200" dirty="0" smtClean="0">
            <a:solidFill>
              <a:schemeClr val="tx1"/>
            </a:solidFill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smtClean="0">
              <a:solidFill>
                <a:schemeClr val="tx1"/>
              </a:solidFill>
            </a:rPr>
            <a:t>умение задавать простые вопросы и отвечать на них;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smtClean="0">
              <a:solidFill>
                <a:schemeClr val="tx1"/>
              </a:solidFill>
            </a:rPr>
            <a:t>реагировать на простые выражения</a:t>
          </a:r>
          <a:endParaRPr lang="ru-RU" sz="1600" b="0" i="0" u="none" kern="1200" dirty="0">
            <a:solidFill>
              <a:schemeClr val="tx1"/>
            </a:solidFill>
          </a:endParaRPr>
        </a:p>
      </dsp:txBody>
      <dsp:txXfrm rot="10800000">
        <a:off x="5813256" y="2096409"/>
        <a:ext cx="2525166" cy="256227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8.xml" Type="http://schemas.openxmlformats.org/officeDocument/2006/relationships/slideLayout"/><Relationship Id="rId4" Target="../media/image15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07067" y="875763"/>
            <a:ext cx="7766936" cy="4146998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rgbClr val="00B05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Методические основы обучения лексики</a:t>
            </a:r>
            <a:r>
              <a:rPr lang="ru-RU" dirty="0" smtClean="0">
                <a:latin typeface="Arial Black" panose="020B0A04020102020204" pitchFamily="34" charset="0"/>
                <a:cs typeface="Aharoni" panose="02010803020104030203" pitchFamily="2" charset="-79"/>
              </a:rPr>
              <a:t/>
            </a:r>
            <a:br>
              <a:rPr lang="ru-RU" dirty="0" smtClean="0">
                <a:latin typeface="Arial Black" panose="020B0A04020102020204" pitchFamily="34" charset="0"/>
                <a:cs typeface="Aharoni" panose="02010803020104030203" pitchFamily="2" charset="-79"/>
              </a:rPr>
            </a:br>
            <a:endParaRPr lang="ru-RU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/>
        </p:nvSpPr>
        <p:spPr>
          <a:xfrm>
            <a:off x="4429880" y="4495799"/>
            <a:ext cx="6815669" cy="13208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/>
              <a:t>Соколова Ю.И.</a:t>
            </a:r>
          </a:p>
          <a:p>
            <a:r>
              <a:rPr lang="ru-RU" sz="2800" b="1" dirty="0" smtClean="0"/>
              <a:t>Общеобразовательная школа № 7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60108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854558"/>
            <a:ext cx="3854528" cy="4186803"/>
          </a:xfrm>
        </p:spPr>
        <p:txBody>
          <a:bodyPr>
            <a:normAutofit/>
          </a:bodyPr>
          <a:lstStyle/>
          <a:p>
            <a:pPr marL="457200" lvl="0" indent="-457200">
              <a:buClr>
                <a:srgbClr val="90C226"/>
              </a:buClr>
              <a:buFont typeface="Wingdings" panose="05000000000000000000" pitchFamily="2" charset="2"/>
              <a:buChar char="v"/>
            </a:pPr>
            <a:r>
              <a:rPr lang="ru-RU" sz="2200">
                <a:solidFill>
                  <a:prstClr val="black">
                    <a:lumMod val="75000"/>
                    <a:lumOff val="25000"/>
                  </a:prstClr>
                </a:solidFill>
              </a:rPr>
              <a:t>Навыки </a:t>
            </a:r>
            <a:r>
              <a:rPr lang="ru-RU" sz="22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по </a:t>
            </a:r>
            <a:r>
              <a:rPr lang="ru-RU" sz="2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применению языковых единиц, материала на лексическом уровне являются важным компонентом таких видов речевой деятельности, как </a:t>
            </a:r>
            <a:r>
              <a:rPr lang="ru-RU" sz="22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аудирование</a:t>
            </a:r>
            <a:r>
              <a:rPr lang="ru-RU" sz="2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чтение и говорение.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77334" y="403900"/>
            <a:ext cx="3854528" cy="1278466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Причины внимания к обучению лексики:</a:t>
            </a:r>
            <a:endParaRPr lang="ru-RU" sz="28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78738" y="0"/>
            <a:ext cx="4513262" cy="30111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2331" y="1367931"/>
            <a:ext cx="4174435" cy="28764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3742" y="4244378"/>
            <a:ext cx="4638258" cy="261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763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183076034"/>
              </p:ext>
            </p:extLst>
          </p:nvPr>
        </p:nvGraphicFramePr>
        <p:xfrm>
          <a:off x="695459" y="373488"/>
          <a:ext cx="9760755" cy="6138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16354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71989"/>
            <a:ext cx="3854528" cy="3554569"/>
          </a:xfrm>
        </p:spPr>
        <p:txBody>
          <a:bodyPr>
            <a:normAutofit fontScale="90000"/>
          </a:bodyPr>
          <a:lstStyle/>
          <a:p>
            <a:r>
              <a:rPr lang="ru-RU" sz="3600" b="1" i="1" dirty="0"/>
              <a:t>л</a:t>
            </a:r>
            <a:r>
              <a:rPr lang="ru-RU" sz="3600" b="1" i="1" dirty="0" smtClean="0"/>
              <a:t>ексические правила</a:t>
            </a:r>
            <a:r>
              <a:rPr lang="ru-RU" b="1" i="1" dirty="0" smtClean="0"/>
              <a:t>.</a:t>
            </a:r>
            <a:br>
              <a:rPr lang="ru-RU" b="1" i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700" dirty="0">
                <a:solidFill>
                  <a:schemeClr val="tx1"/>
                </a:solidFill>
              </a:rPr>
              <a:t>Для них выделяют единицы лексического минимума и единицы обучения</a:t>
            </a:r>
            <a:br>
              <a:rPr lang="ru-RU" sz="2700" dirty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85093" y="713849"/>
            <a:ext cx="5609678" cy="560967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514924"/>
            <a:ext cx="3854528" cy="235706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становлении механизмов лексического оформления высказывания важную роль играют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38942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/>
              <a:t>Учебная </a:t>
            </a:r>
            <a:r>
              <a:rPr lang="ru-RU" b="1" u="sng" dirty="0" err="1" smtClean="0"/>
              <a:t>лексемно</a:t>
            </a:r>
            <a:r>
              <a:rPr lang="ru-RU" b="1" u="sng" dirty="0" smtClean="0"/>
              <a:t>-семантическая единица</a:t>
            </a:r>
            <a:endParaRPr lang="ru-RU" b="1" u="sng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331956343"/>
              </p:ext>
            </p:extLst>
          </p:nvPr>
        </p:nvGraphicFramePr>
        <p:xfrm>
          <a:off x="476518" y="1532586"/>
          <a:ext cx="9683482" cy="46057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1022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444175010"/>
              </p:ext>
            </p:extLst>
          </p:nvPr>
        </p:nvGraphicFramePr>
        <p:xfrm>
          <a:off x="360608" y="257578"/>
          <a:ext cx="9799392" cy="5880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43662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16992" y="184965"/>
            <a:ext cx="4513262" cy="301824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514925"/>
            <a:ext cx="3854528" cy="5872996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От того, как грамотно осмыслить особенности каждой учебной </a:t>
            </a:r>
            <a:r>
              <a:rPr lang="ru-RU" sz="2400" dirty="0" err="1" smtClean="0"/>
              <a:t>лексемно</a:t>
            </a:r>
            <a:r>
              <a:rPr lang="ru-RU" sz="2400" dirty="0" smtClean="0"/>
              <a:t>-семантической единицы, зависит правильный выбор способа семантизации, подбор примеров употребления, выделение дифференцирующих особенностей, тренировка и практика, систематизация и типология учебных </a:t>
            </a:r>
            <a:r>
              <a:rPr lang="ru-RU" sz="2400" dirty="0" err="1" smtClean="0"/>
              <a:t>лексемно</a:t>
            </a:r>
            <a:r>
              <a:rPr lang="ru-RU" sz="2400" dirty="0" smtClean="0"/>
              <a:t>-сематических единиц.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993" y="2768958"/>
            <a:ext cx="3789733" cy="378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752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4"/>
            <a:ext cx="3854528" cy="1278466"/>
          </a:xfrm>
        </p:spPr>
        <p:txBody>
          <a:bodyPr>
            <a:noAutofit/>
          </a:bodyPr>
          <a:lstStyle/>
          <a:p>
            <a:r>
              <a:rPr lang="ru-RU" sz="2400" dirty="0" smtClean="0"/>
              <a:t>Активный лексический навык предусматривает владением ряда операций: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66975" y="1036878"/>
            <a:ext cx="6701284" cy="500448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893195"/>
            <a:ext cx="3854528" cy="4148166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 smtClean="0"/>
              <a:t>Перевод учебных </a:t>
            </a:r>
            <a:r>
              <a:rPr lang="ru-RU" sz="2000" dirty="0" err="1" smtClean="0"/>
              <a:t>лексемно</a:t>
            </a:r>
            <a:r>
              <a:rPr lang="ru-RU" sz="2000" dirty="0" smtClean="0"/>
              <a:t>-семантических единиц из долговременной памяти в оперативную;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 smtClean="0"/>
              <a:t>Сочетание слов по смыслу и форме по определённым схемам;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 smtClean="0"/>
              <a:t>Замещение свободной позиции;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 smtClean="0"/>
              <a:t>Использование их в устной и письменной формах общения.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99541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4"/>
            <a:ext cx="3854528" cy="1278466"/>
          </a:xfrm>
        </p:spPr>
        <p:txBody>
          <a:bodyPr/>
          <a:lstStyle/>
          <a:p>
            <a:r>
              <a:rPr lang="ru-RU" sz="2400" dirty="0" smtClean="0"/>
              <a:t>Академик Щерба утверждает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39714" y="514924"/>
            <a:ext cx="3848100" cy="523875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793391"/>
            <a:ext cx="3854528" cy="424797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«Поскольку системы понятий в разных языках не совпадают, то при изучении иностранного языка необходимо одновременно с формой слова усваивать и новую систему понятий, что всегда требует разъяснений.»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83480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22353" y="656822"/>
            <a:ext cx="4453726" cy="552767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880315"/>
            <a:ext cx="3854528" cy="416104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Современная методика считает возможным отнести все способы переводной и беспереводной семантизации слов к категории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лексические правила.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475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4"/>
            <a:ext cx="3854528" cy="1278466"/>
          </a:xfrm>
        </p:spPr>
        <p:txBody>
          <a:bodyPr>
            <a:normAutofit/>
          </a:bodyPr>
          <a:lstStyle/>
          <a:p>
            <a:r>
              <a:rPr dirty="0" lang="ru-RU" smtClean="0" sz="2400"/>
              <a:t>Подход И.Ф.</a:t>
            </a:r>
            <a:r>
              <a:rPr dirty="0" lang="en-US" smtClean="0" sz="2400"/>
              <a:t> </a:t>
            </a:r>
            <a:r>
              <a:rPr dirty="0" err="1" lang="ru-RU" smtClean="0" sz="2400"/>
              <a:t>Комкова</a:t>
            </a:r>
            <a:endParaRPr dirty="0" lang="ru-RU" sz="2400"/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70877" y="183624"/>
            <a:ext cx="4513262" cy="2995164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91634" y="2408349"/>
            <a:ext cx="3854528" cy="2953169"/>
          </a:xfrm>
        </p:spPr>
        <p:txBody>
          <a:bodyPr>
            <a:noAutofit/>
          </a:bodyPr>
          <a:lstStyle/>
          <a:p>
            <a:r>
              <a:rPr dirty="0" lang="ru-RU" smtClean="0" sz="2400"/>
              <a:t>«В состав лексических правил включаются правила словообразования, семантической сочетаемости и стилистические правила»</a:t>
            </a:r>
            <a:endParaRPr dirty="0" lang="ru-RU" sz="240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tretch/>
        </p:blipFill>
        <p:spPr>
          <a:xfrm>
            <a:off x="6416999" y="3026534"/>
            <a:ext cx="3421018" cy="383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540567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2" nodeType="after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14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5" nodeType="with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1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build="p" grpId="0" s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424" y="514924"/>
            <a:ext cx="3854528" cy="1278466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Лексика</a:t>
            </a:r>
            <a:endParaRPr lang="ru-RU" sz="5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98795" y="1353894"/>
            <a:ext cx="4513262" cy="338494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является важнейшим компонентом речевой деятельности: аудирования и говорения, чтения и письма.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96423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31820"/>
            <a:ext cx="3854528" cy="1004552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400" b="1" u="sng" dirty="0" smtClean="0"/>
              <a:t>Общие требования к лексическим правилам:</a:t>
            </a:r>
            <a:endParaRPr lang="ru-RU" sz="2400" b="1" u="sng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67493" y="1360610"/>
            <a:ext cx="6065916" cy="372752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236372"/>
            <a:ext cx="3854528" cy="4804989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/>
              <a:t>Лексические правила включают экспликации разного характера и разных уровней;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/>
              <a:t>Разъяснения дают по-разному для активных лексических навыков и для пассивных лексических навыков;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/>
              <a:t>Обязательной экспликации в лексических правилах подлежат значения слова, формообразования, предъявляются уровни сочетаемости, демонстрируется употребление в примерах;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06102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31820"/>
            <a:ext cx="3854528" cy="1004552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400" b="1" u="sng" dirty="0" smtClean="0"/>
              <a:t>Общие требования к лексическим правилам:</a:t>
            </a:r>
            <a:endParaRPr lang="ru-RU" sz="2400" b="1" u="sng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95007" y="1335617"/>
            <a:ext cx="5774005" cy="433050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236372"/>
            <a:ext cx="3854528" cy="4804989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/>
              <a:t>Лексические правила строятся на сравнении-сопоставлении на межязыковом и внутриязыковом уровнях;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/>
              <a:t>Лексические правила и их экспликации «выводятся» совместно с учащимися – эвристическим путём(эвристический – относящийся к изобретению нового);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/>
              <a:t>Лексические правила предъявляются в различных формулах: в модельных фразах, в ситуативных контекстах или иллюстрациях, в памятках-инструкциях к действию, в алгоритмах.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25392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31820"/>
            <a:ext cx="3854528" cy="1004552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400" b="1" u="sng" dirty="0" smtClean="0"/>
              <a:t>Общие требования к лексическим правилам:</a:t>
            </a:r>
            <a:endParaRPr lang="ru-RU" sz="2400" b="1" u="sng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1977" y="1074818"/>
            <a:ext cx="5812642" cy="4359481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880316"/>
            <a:ext cx="3854528" cy="3232598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/>
              <a:t>Среди лексических правил следует различать правила-инструкции по распознанию и употреблению единичных учебных </a:t>
            </a:r>
            <a:r>
              <a:rPr lang="ru-RU" sz="2000" dirty="0" err="1" smtClean="0"/>
              <a:t>лексемно</a:t>
            </a:r>
            <a:r>
              <a:rPr lang="ru-RU" sz="2000" dirty="0" smtClean="0"/>
              <a:t>-семантических единиц и правила-обобщения, систематизирующие особенности определённых групп лексических единиц.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08304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5459" y="1617332"/>
            <a:ext cx="5589811" cy="372654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Это совокупность слов (словарный запас) того или иного языка.</a:t>
            </a:r>
          </a:p>
          <a:p>
            <a:endParaRPr lang="ru-RU" sz="2800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61424" y="514924"/>
            <a:ext cx="3854528" cy="12784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5400" dirty="0" smtClean="0"/>
              <a:t>Лексика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218898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52598" y="134601"/>
            <a:ext cx="4513262" cy="340230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514924"/>
            <a:ext cx="3854528" cy="5628299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Слова, которые человек использует в своей речевой практике, устной и письменной, составляют его активный словарный запас. Чем богаче и разнообразнее словарный запас человека, тем легче ему пользоваться языком.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3996" y="2976559"/>
            <a:ext cx="5297510" cy="347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276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634" y="514924"/>
            <a:ext cx="3854528" cy="1278466"/>
          </a:xfrm>
        </p:spPr>
        <p:txBody>
          <a:bodyPr>
            <a:noAutofit/>
          </a:bodyPr>
          <a:lstStyle/>
          <a:p>
            <a:r>
              <a:rPr lang="ru-RU" sz="4000" dirty="0" smtClean="0"/>
              <a:t>Цель обучения лексики: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45347" y="732446"/>
            <a:ext cx="3619869" cy="5429804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893194"/>
            <a:ext cx="3854528" cy="414816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формирование у учащихся лексических навыков как важнейшего компонента экспрессивных и рецептивных видов речевой деятельности.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4271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875" y="666482"/>
            <a:ext cx="8596667" cy="56673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Шкала владения иностранным языком</a:t>
            </a:r>
            <a:endParaRPr lang="ru-RU" sz="3200" b="1" dirty="0"/>
          </a:p>
        </p:txBody>
      </p:sp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xmlns="" val="2606906664"/>
              </p:ext>
            </p:extLst>
          </p:nvPr>
        </p:nvGraphicFramePr>
        <p:xfrm>
          <a:off x="698500" y="1416676"/>
          <a:ext cx="8596313" cy="4658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13944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4"/>
            <a:ext cx="3854528" cy="1278466"/>
          </a:xfrm>
        </p:spPr>
        <p:txBody>
          <a:bodyPr>
            <a:noAutofit/>
          </a:bodyPr>
          <a:lstStyle/>
          <a:p>
            <a:r>
              <a:rPr lang="ru-RU" sz="4000" dirty="0" smtClean="0"/>
              <a:t>Лексические навыки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23545" y="1619570"/>
            <a:ext cx="6415926" cy="364665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793391"/>
            <a:ext cx="3854528" cy="424797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характеризуются большей осознанностью, что проявляется в выборе слов, в их сочетании с другими словами и зависимости от цели коммуникации.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86105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8015" y="-477"/>
            <a:ext cx="3854528" cy="1278466"/>
          </a:xfrm>
        </p:spPr>
        <p:txBody>
          <a:bodyPr>
            <a:normAutofit/>
          </a:bodyPr>
          <a:lstStyle/>
          <a:p>
            <a:r>
              <a:rPr b="1" dirty="0" lang="ru-RU" smtClean="0" sz="2800"/>
              <a:t>Причины внимания к обучению лексики:</a:t>
            </a:r>
            <a:endParaRPr b="1" dirty="0" lang="ru-RU" sz="2800"/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753" y="1494308"/>
            <a:ext cx="4513262" cy="371372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4618015" y="2057158"/>
            <a:ext cx="3854528" cy="4264076"/>
          </a:xfrm>
        </p:spPr>
        <p:txBody>
          <a:bodyPr>
            <a:normAutofit/>
          </a:bodyPr>
          <a:lstStyle/>
          <a:p>
            <a:pPr indent="-457200" marL="457200">
              <a:buFont charset="2" panose="05000000000000000000" pitchFamily="2" typeface="Wingdings"/>
              <a:buChar char="v"/>
            </a:pPr>
            <a:r>
              <a:rPr dirty="0" lang="ru-RU" smtClean="0" sz="2400">
                <a:solidFill>
                  <a:schemeClr val="tx1"/>
                </a:solidFill>
              </a:rPr>
              <a:t>От степени владения лексикой зависит содержательная сторона высказывания.</a:t>
            </a:r>
          </a:p>
          <a:p>
            <a:pPr indent="-457200" marL="457200">
              <a:buFont charset="2" panose="05000000000000000000" pitchFamily="2" typeface="Wingdings"/>
              <a:buChar char="v"/>
            </a:pPr>
            <a:r>
              <a:rPr dirty="0" lang="ru-RU" smtClean="0" sz="2400">
                <a:solidFill>
                  <a:schemeClr val="tx1"/>
                </a:solidFill>
              </a:rPr>
              <a:t>Лексика, подлежащая усваиванию, не однородна по своим психологическим характеристикам.</a:t>
            </a:r>
          </a:p>
          <a:p>
            <a:endParaRPr dirty="0" lang="ru-RU" sz="240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50" l="-903" r="18"/>
          <a:stretch/>
        </p:blipFill>
        <p:spPr>
          <a:xfrm>
            <a:off x="9366860" y="778692"/>
            <a:ext cx="2825140" cy="456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0177640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9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500"/>
                            </p:stCondLst>
                            <p:childTnLst>
                              <p:par>
                                <p:cTn fill="hold" id="14" nodeType="after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6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1500"/>
                            </p:stCondLst>
                            <p:childTnLst>
                              <p:par>
                                <p:cTn fill="hold" id="20" nodeType="after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4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8323" y="1352615"/>
            <a:ext cx="5270982" cy="395323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1682367"/>
            <a:ext cx="3854528" cy="4358994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dirty="0" smtClean="0"/>
              <a:t>Усвоенный лексический минимум следует рассматривать как базовую лексику.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dirty="0" smtClean="0"/>
              <a:t>Возникает необходимость проводить работу по систематизации ранее изученных лексических единиц.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77334" y="403900"/>
            <a:ext cx="3854528" cy="1278466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Причины внимания к обучению лексики: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04512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227</TotalTime>
  <Words>645</Words>
  <Application>Microsoft Office PowerPoint</Application>
  <PresentationFormat>Произвольный</PresentationFormat>
  <Paragraphs>71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Грань</vt:lpstr>
      <vt:lpstr>Методические основы обучения лексики </vt:lpstr>
      <vt:lpstr>Лексика</vt:lpstr>
      <vt:lpstr>Слайд 3</vt:lpstr>
      <vt:lpstr>Слайд 4</vt:lpstr>
      <vt:lpstr>Цель обучения лексики:</vt:lpstr>
      <vt:lpstr>Шкала владения иностранным языком</vt:lpstr>
      <vt:lpstr>Лексические навыки</vt:lpstr>
      <vt:lpstr>Причины внимания к обучению лексики:</vt:lpstr>
      <vt:lpstr>Причины внимания к обучению лексики:</vt:lpstr>
      <vt:lpstr>Причины внимания к обучению лексики:</vt:lpstr>
      <vt:lpstr>Слайд 11</vt:lpstr>
      <vt:lpstr>лексические правила.  Для них выделяют единицы лексического минимума и единицы обучения  </vt:lpstr>
      <vt:lpstr>Учебная лексемно-семантическая единица</vt:lpstr>
      <vt:lpstr>Слайд 14</vt:lpstr>
      <vt:lpstr>Слайд 15</vt:lpstr>
      <vt:lpstr>Активный лексический навык предусматривает владением ряда операций:</vt:lpstr>
      <vt:lpstr>Академик Щерба утверждает:</vt:lpstr>
      <vt:lpstr>Слайд 18</vt:lpstr>
      <vt:lpstr>Подход И.Ф. Комкова</vt:lpstr>
      <vt:lpstr>Общие требования к лексическим правилам:</vt:lpstr>
      <vt:lpstr>Общие требования к лексическим правилам:</vt:lpstr>
      <vt:lpstr>Общие требования к лексическим правилам: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Методические основы обучения лексики</dc:title>
  <dc:creator>Asus</dc:creator>
  <cp:lastModifiedBy>user</cp:lastModifiedBy>
  <cp:revision>24</cp:revision>
  <dcterms:created xsi:type="dcterms:W3CDTF">2014-10-18T10:17:46Z</dcterms:created>
  <dcterms:modified xsi:type="dcterms:W3CDTF">2014-11-03T10:56:14Z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930929</vt:lpwstr>
  </property>
  <property fmtid="{D5CDD505-2E9C-101B-9397-08002B2CF9AE}" name="NXPowerLiteVersion" pid="3">
    <vt:lpwstr>D4.1.4</vt:lpwstr>
  </property>
</Properties>
</file>