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ms-office.drawingml.diagramDrawing+xml" PartName="/ppt/diagrams/drawing1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3" r:id="rId5"/>
    <p:sldId id="284" r:id="rId6"/>
    <p:sldId id="282" r:id="rId7"/>
    <p:sldId id="286" r:id="rId8"/>
    <p:sldId id="285" r:id="rId9"/>
    <p:sldId id="287" r:id="rId10"/>
    <p:sldId id="288" r:id="rId11"/>
    <p:sldId id="289" r:id="rId12"/>
    <p:sldId id="290" r:id="rId13"/>
    <p:sldId id="29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3B3697-F83F-441E-8F94-926DC57407F3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9850BA-1BE8-4F46-BAC2-BEAAB258ADD7}">
      <dgm:prSet phldrT="[Текст]"/>
      <dgm:spPr/>
      <dgm:t>
        <a:bodyPr/>
        <a:lstStyle/>
        <a:p>
          <a:r>
            <a:rPr lang="ru-RU" b="1" u="sng" dirty="0" smtClean="0"/>
            <a:t>СЛОВА</a:t>
          </a:r>
          <a:endParaRPr lang="ru-RU" b="1" u="sng" dirty="0"/>
        </a:p>
      </dgm:t>
    </dgm:pt>
    <dgm:pt modelId="{D8305479-66E5-44E7-87C1-8A3C708B5E7D}" type="parTrans" cxnId="{FAB40AA4-B4B4-4402-82B8-C22FD3C55E06}">
      <dgm:prSet/>
      <dgm:spPr/>
      <dgm:t>
        <a:bodyPr/>
        <a:lstStyle/>
        <a:p>
          <a:endParaRPr lang="ru-RU"/>
        </a:p>
      </dgm:t>
    </dgm:pt>
    <dgm:pt modelId="{42AF0719-A13F-4EF7-996A-6C6735093B62}" type="sibTrans" cxnId="{FAB40AA4-B4B4-4402-82B8-C22FD3C55E06}">
      <dgm:prSet/>
      <dgm:spPr/>
      <dgm:t>
        <a:bodyPr/>
        <a:lstStyle/>
        <a:p>
          <a:endParaRPr lang="ru-RU"/>
        </a:p>
      </dgm:t>
    </dgm:pt>
    <dgm:pt modelId="{A157694D-4B09-44C8-8B57-9BC68D0E8FF6}">
      <dgm:prSet phldrT="[Текст]" custT="1"/>
      <dgm:spPr/>
      <dgm:t>
        <a:bodyPr/>
        <a:lstStyle/>
        <a:p>
          <a:r>
            <a:rPr lang="ru-RU" sz="2000" dirty="0" smtClean="0"/>
            <a:t>Служебные слова</a:t>
          </a:r>
          <a:endParaRPr lang="ru-RU" sz="2000" dirty="0"/>
        </a:p>
      </dgm:t>
    </dgm:pt>
    <dgm:pt modelId="{E8FE611E-AED6-4979-B75B-1BBBC6B7A6B5}" type="parTrans" cxnId="{658732CB-E14F-42F6-836F-C2EDD21FD29C}">
      <dgm:prSet/>
      <dgm:spPr/>
      <dgm:t>
        <a:bodyPr/>
        <a:lstStyle/>
        <a:p>
          <a:endParaRPr lang="ru-RU"/>
        </a:p>
      </dgm:t>
    </dgm:pt>
    <dgm:pt modelId="{06F94D87-49B5-4A64-88AE-B335C2F4DCB3}" type="sibTrans" cxnId="{658732CB-E14F-42F6-836F-C2EDD21FD29C}">
      <dgm:prSet/>
      <dgm:spPr/>
      <dgm:t>
        <a:bodyPr/>
        <a:lstStyle/>
        <a:p>
          <a:endParaRPr lang="ru-RU"/>
        </a:p>
      </dgm:t>
    </dgm:pt>
    <dgm:pt modelId="{F5C329F4-7707-45BB-B4E7-FC1170C4DECA}">
      <dgm:prSet phldrT="[Текст]" custT="1"/>
      <dgm:spPr/>
      <dgm:t>
        <a:bodyPr/>
        <a:lstStyle/>
        <a:p>
          <a:r>
            <a:rPr lang="ru-RU" sz="2000" dirty="0" smtClean="0"/>
            <a:t>Слова-заменители</a:t>
          </a:r>
          <a:endParaRPr lang="ru-RU" sz="2000" dirty="0"/>
        </a:p>
      </dgm:t>
    </dgm:pt>
    <dgm:pt modelId="{EAD435F5-2BDE-4FC8-A685-8CCEF634EE3D}" type="parTrans" cxnId="{E643563D-8E39-4388-BD54-6D06E43B8026}">
      <dgm:prSet/>
      <dgm:spPr/>
      <dgm:t>
        <a:bodyPr/>
        <a:lstStyle/>
        <a:p>
          <a:endParaRPr lang="ru-RU"/>
        </a:p>
      </dgm:t>
    </dgm:pt>
    <dgm:pt modelId="{455134CB-F233-4B24-ADC0-1727246B2583}" type="sibTrans" cxnId="{E643563D-8E39-4388-BD54-6D06E43B8026}">
      <dgm:prSet/>
      <dgm:spPr/>
      <dgm:t>
        <a:bodyPr/>
        <a:lstStyle/>
        <a:p>
          <a:endParaRPr lang="ru-RU"/>
        </a:p>
      </dgm:t>
    </dgm:pt>
    <dgm:pt modelId="{C3B459B2-D97E-4C40-A3C3-9DB735A77CD0}">
      <dgm:prSet phldrT="[Текст]" custT="1"/>
      <dgm:spPr/>
      <dgm:t>
        <a:bodyPr/>
        <a:lstStyle/>
        <a:p>
          <a:r>
            <a:rPr lang="ru-RU" sz="2000" dirty="0" smtClean="0"/>
            <a:t>Слова, выражающие наличие или отсутствие  отрицания</a:t>
          </a:r>
          <a:endParaRPr lang="ru-RU" sz="2000" dirty="0"/>
        </a:p>
      </dgm:t>
    </dgm:pt>
    <dgm:pt modelId="{6256E65E-4A97-4F01-9573-E89C36C93654}" type="parTrans" cxnId="{CD3C8E45-87E1-4483-B8B3-316D37C538C2}">
      <dgm:prSet/>
      <dgm:spPr/>
      <dgm:t>
        <a:bodyPr/>
        <a:lstStyle/>
        <a:p>
          <a:endParaRPr lang="ru-RU"/>
        </a:p>
      </dgm:t>
    </dgm:pt>
    <dgm:pt modelId="{F7D10742-5370-426E-B063-51D13BD6810C}" type="sibTrans" cxnId="{CD3C8E45-87E1-4483-B8B3-316D37C538C2}">
      <dgm:prSet/>
      <dgm:spPr/>
      <dgm:t>
        <a:bodyPr/>
        <a:lstStyle/>
        <a:p>
          <a:endParaRPr lang="ru-RU"/>
        </a:p>
      </dgm:t>
    </dgm:pt>
    <dgm:pt modelId="{3218B2F2-57BA-49C4-B2CB-2E95E6AA39E0}">
      <dgm:prSet phldrT="[Текст]" custT="1"/>
      <dgm:spPr/>
      <dgm:t>
        <a:bodyPr/>
        <a:lstStyle/>
        <a:p>
          <a:r>
            <a:rPr lang="ru-RU" sz="2000" dirty="0" smtClean="0"/>
            <a:t>Слова, символизирующие предметы, действия, и качества</a:t>
          </a:r>
          <a:endParaRPr lang="ru-RU" sz="2000" dirty="0"/>
        </a:p>
      </dgm:t>
    </dgm:pt>
    <dgm:pt modelId="{04F08042-2538-46A7-985D-4E391DE4296E}" type="parTrans" cxnId="{B0231257-5885-405C-95B8-32119D212B99}">
      <dgm:prSet/>
      <dgm:spPr/>
      <dgm:t>
        <a:bodyPr/>
        <a:lstStyle/>
        <a:p>
          <a:endParaRPr lang="ru-RU"/>
        </a:p>
      </dgm:t>
    </dgm:pt>
    <dgm:pt modelId="{468DA8C1-5C53-448D-BA2A-AEBFFAC654B5}" type="sibTrans" cxnId="{B0231257-5885-405C-95B8-32119D212B99}">
      <dgm:prSet/>
      <dgm:spPr/>
      <dgm:t>
        <a:bodyPr/>
        <a:lstStyle/>
        <a:p>
          <a:endParaRPr lang="ru-RU"/>
        </a:p>
      </dgm:t>
    </dgm:pt>
    <dgm:pt modelId="{3C237FCA-6025-4B02-AC32-F3D6B8B3C328}" type="pres">
      <dgm:prSet presAssocID="{143B3697-F83F-441E-8F94-926DC57407F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0EC962-9878-4497-8DEA-9E655919FEFB}" type="pres">
      <dgm:prSet presAssocID="{6B9850BA-1BE8-4F46-BAC2-BEAAB258ADD7}" presName="centerShape" presStyleLbl="node0" presStyleIdx="0" presStyleCnt="1"/>
      <dgm:spPr/>
      <dgm:t>
        <a:bodyPr/>
        <a:lstStyle/>
        <a:p>
          <a:endParaRPr lang="ru-RU"/>
        </a:p>
      </dgm:t>
    </dgm:pt>
    <dgm:pt modelId="{E6A5FC47-45B0-4EC4-95F7-FC60E25EB3C8}" type="pres">
      <dgm:prSet presAssocID="{E8FE611E-AED6-4979-B75B-1BBBC6B7A6B5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1A01161-4432-4FA4-A1F1-508A01915463}" type="pres">
      <dgm:prSet presAssocID="{E8FE611E-AED6-4979-B75B-1BBBC6B7A6B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3331A07-AED9-454B-A44D-3D384E32FC11}" type="pres">
      <dgm:prSet presAssocID="{A157694D-4B09-44C8-8B57-9BC68D0E8FF6}" presName="node" presStyleLbl="node1" presStyleIdx="0" presStyleCnt="4" custScaleX="153407" custScaleY="116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111268-D960-4CE8-AA03-B627D7AB0172}" type="pres">
      <dgm:prSet presAssocID="{EAD435F5-2BDE-4FC8-A685-8CCEF634EE3D}" presName="parTrans" presStyleLbl="sibTrans2D1" presStyleIdx="1" presStyleCnt="4"/>
      <dgm:spPr/>
      <dgm:t>
        <a:bodyPr/>
        <a:lstStyle/>
        <a:p>
          <a:endParaRPr lang="ru-RU"/>
        </a:p>
      </dgm:t>
    </dgm:pt>
    <dgm:pt modelId="{EE4819C5-955A-44F3-9DC5-449041745DED}" type="pres">
      <dgm:prSet presAssocID="{EAD435F5-2BDE-4FC8-A685-8CCEF634EE3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B1EC6A9-C497-4114-ADE5-0A96F9651A52}" type="pres">
      <dgm:prSet presAssocID="{F5C329F4-7707-45BB-B4E7-FC1170C4DECA}" presName="node" presStyleLbl="node1" presStyleIdx="1" presStyleCnt="4" custScaleX="218189" custScaleY="149563" custRadScaleRad="156548" custRadScaleInc="-4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83A04-E261-4A3D-AAD8-B6774DD08A4F}" type="pres">
      <dgm:prSet presAssocID="{6256E65E-4A97-4F01-9573-E89C36C93654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55742E7-1B2A-4BE6-B4C6-4CBB1B375539}" type="pres">
      <dgm:prSet presAssocID="{6256E65E-4A97-4F01-9573-E89C36C9365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0D5B176-F22E-4CBD-AE3C-3E99F90ED5F9}" type="pres">
      <dgm:prSet presAssocID="{C3B459B2-D97E-4C40-A3C3-9DB735A77CD0}" presName="node" presStyleLbl="node1" presStyleIdx="2" presStyleCnt="4" custScaleX="213369" custScaleY="116212" custRadScaleRad="114934" custRadScaleInc="-1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377EA-3755-4A5A-AE21-6338DB272E74}" type="pres">
      <dgm:prSet presAssocID="{04F08042-2538-46A7-985D-4E391DE4296E}" presName="parTrans" presStyleLbl="sibTrans2D1" presStyleIdx="3" presStyleCnt="4"/>
      <dgm:spPr/>
      <dgm:t>
        <a:bodyPr/>
        <a:lstStyle/>
        <a:p>
          <a:endParaRPr lang="ru-RU"/>
        </a:p>
      </dgm:t>
    </dgm:pt>
    <dgm:pt modelId="{270E1990-10D6-468E-B340-2E51248F2F7F}" type="pres">
      <dgm:prSet presAssocID="{04F08042-2538-46A7-985D-4E391DE4296E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D644884D-862C-4F98-99E5-EB7AEF6C766D}" type="pres">
      <dgm:prSet presAssocID="{3218B2F2-57BA-49C4-B2CB-2E95E6AA39E0}" presName="node" presStyleLbl="node1" presStyleIdx="3" presStyleCnt="4" custScaleX="239927" custScaleY="151379" custRadScaleRad="148725" custRadScaleInc="3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85997C-BDBD-4629-81AF-BC770E149B4B}" type="presOf" srcId="{EAD435F5-2BDE-4FC8-A685-8CCEF634EE3D}" destId="{63111268-D960-4CE8-AA03-B627D7AB0172}" srcOrd="0" destOrd="0" presId="urn:microsoft.com/office/officeart/2005/8/layout/radial5"/>
    <dgm:cxn modelId="{FAB40AA4-B4B4-4402-82B8-C22FD3C55E06}" srcId="{143B3697-F83F-441E-8F94-926DC57407F3}" destId="{6B9850BA-1BE8-4F46-BAC2-BEAAB258ADD7}" srcOrd="0" destOrd="0" parTransId="{D8305479-66E5-44E7-87C1-8A3C708B5E7D}" sibTransId="{42AF0719-A13F-4EF7-996A-6C6735093B62}"/>
    <dgm:cxn modelId="{B19E9187-AF15-4000-A2CF-D3ED9EA27BD3}" type="presOf" srcId="{E8FE611E-AED6-4979-B75B-1BBBC6B7A6B5}" destId="{71A01161-4432-4FA4-A1F1-508A01915463}" srcOrd="1" destOrd="0" presId="urn:microsoft.com/office/officeart/2005/8/layout/radial5"/>
    <dgm:cxn modelId="{7DEE62A2-8277-4B3C-AD39-AA548B4CB338}" type="presOf" srcId="{6256E65E-4A97-4F01-9573-E89C36C93654}" destId="{6A983A04-E261-4A3D-AAD8-B6774DD08A4F}" srcOrd="0" destOrd="0" presId="urn:microsoft.com/office/officeart/2005/8/layout/radial5"/>
    <dgm:cxn modelId="{BF572C4C-C19D-4783-AD68-7621ADED14AF}" type="presOf" srcId="{EAD435F5-2BDE-4FC8-A685-8CCEF634EE3D}" destId="{EE4819C5-955A-44F3-9DC5-449041745DED}" srcOrd="1" destOrd="0" presId="urn:microsoft.com/office/officeart/2005/8/layout/radial5"/>
    <dgm:cxn modelId="{4B38A466-9FED-4CCA-A80E-D6A3DD9BB6AB}" type="presOf" srcId="{3218B2F2-57BA-49C4-B2CB-2E95E6AA39E0}" destId="{D644884D-862C-4F98-99E5-EB7AEF6C766D}" srcOrd="0" destOrd="0" presId="urn:microsoft.com/office/officeart/2005/8/layout/radial5"/>
    <dgm:cxn modelId="{38D78CD1-8177-4ECE-80AC-631C7BFC9CEB}" type="presOf" srcId="{A157694D-4B09-44C8-8B57-9BC68D0E8FF6}" destId="{23331A07-AED9-454B-A44D-3D384E32FC11}" srcOrd="0" destOrd="0" presId="urn:microsoft.com/office/officeart/2005/8/layout/radial5"/>
    <dgm:cxn modelId="{BFDF329E-980D-46DE-8302-596503932C56}" type="presOf" srcId="{E8FE611E-AED6-4979-B75B-1BBBC6B7A6B5}" destId="{E6A5FC47-45B0-4EC4-95F7-FC60E25EB3C8}" srcOrd="0" destOrd="0" presId="urn:microsoft.com/office/officeart/2005/8/layout/radial5"/>
    <dgm:cxn modelId="{3226BAF4-64CD-4A3C-B9AD-C07CBBCD62A6}" type="presOf" srcId="{6256E65E-4A97-4F01-9573-E89C36C93654}" destId="{755742E7-1B2A-4BE6-B4C6-4CBB1B375539}" srcOrd="1" destOrd="0" presId="urn:microsoft.com/office/officeart/2005/8/layout/radial5"/>
    <dgm:cxn modelId="{B0231257-5885-405C-95B8-32119D212B99}" srcId="{6B9850BA-1BE8-4F46-BAC2-BEAAB258ADD7}" destId="{3218B2F2-57BA-49C4-B2CB-2E95E6AA39E0}" srcOrd="3" destOrd="0" parTransId="{04F08042-2538-46A7-985D-4E391DE4296E}" sibTransId="{468DA8C1-5C53-448D-BA2A-AEBFFAC654B5}"/>
    <dgm:cxn modelId="{C3C50B36-8A90-4DB4-B046-C036D88CB47C}" type="presOf" srcId="{04F08042-2538-46A7-985D-4E391DE4296E}" destId="{853377EA-3755-4A5A-AE21-6338DB272E74}" srcOrd="0" destOrd="0" presId="urn:microsoft.com/office/officeart/2005/8/layout/radial5"/>
    <dgm:cxn modelId="{E643563D-8E39-4388-BD54-6D06E43B8026}" srcId="{6B9850BA-1BE8-4F46-BAC2-BEAAB258ADD7}" destId="{F5C329F4-7707-45BB-B4E7-FC1170C4DECA}" srcOrd="1" destOrd="0" parTransId="{EAD435F5-2BDE-4FC8-A685-8CCEF634EE3D}" sibTransId="{455134CB-F233-4B24-ADC0-1727246B2583}"/>
    <dgm:cxn modelId="{F94D2AB5-A24D-4D19-807C-C0382E6AC47A}" type="presOf" srcId="{143B3697-F83F-441E-8F94-926DC57407F3}" destId="{3C237FCA-6025-4B02-AC32-F3D6B8B3C328}" srcOrd="0" destOrd="0" presId="urn:microsoft.com/office/officeart/2005/8/layout/radial5"/>
    <dgm:cxn modelId="{CD3C8E45-87E1-4483-B8B3-316D37C538C2}" srcId="{6B9850BA-1BE8-4F46-BAC2-BEAAB258ADD7}" destId="{C3B459B2-D97E-4C40-A3C3-9DB735A77CD0}" srcOrd="2" destOrd="0" parTransId="{6256E65E-4A97-4F01-9573-E89C36C93654}" sibTransId="{F7D10742-5370-426E-B063-51D13BD6810C}"/>
    <dgm:cxn modelId="{3EFC9820-899C-4AEC-A9EF-C9683E680A00}" type="presOf" srcId="{F5C329F4-7707-45BB-B4E7-FC1170C4DECA}" destId="{2B1EC6A9-C497-4114-ADE5-0A96F9651A52}" srcOrd="0" destOrd="0" presId="urn:microsoft.com/office/officeart/2005/8/layout/radial5"/>
    <dgm:cxn modelId="{BCA66EEA-D3CD-4835-97C8-C5E8D3D7FE10}" type="presOf" srcId="{C3B459B2-D97E-4C40-A3C3-9DB735A77CD0}" destId="{00D5B176-F22E-4CBD-AE3C-3E99F90ED5F9}" srcOrd="0" destOrd="0" presId="urn:microsoft.com/office/officeart/2005/8/layout/radial5"/>
    <dgm:cxn modelId="{658732CB-E14F-42F6-836F-C2EDD21FD29C}" srcId="{6B9850BA-1BE8-4F46-BAC2-BEAAB258ADD7}" destId="{A157694D-4B09-44C8-8B57-9BC68D0E8FF6}" srcOrd="0" destOrd="0" parTransId="{E8FE611E-AED6-4979-B75B-1BBBC6B7A6B5}" sibTransId="{06F94D87-49B5-4A64-88AE-B335C2F4DCB3}"/>
    <dgm:cxn modelId="{690E8E2D-6EC6-47A3-8C65-C0C5A9C67460}" type="presOf" srcId="{04F08042-2538-46A7-985D-4E391DE4296E}" destId="{270E1990-10D6-468E-B340-2E51248F2F7F}" srcOrd="1" destOrd="0" presId="urn:microsoft.com/office/officeart/2005/8/layout/radial5"/>
    <dgm:cxn modelId="{CE697C06-3D4F-431F-BFF3-19D0E6E8C246}" type="presOf" srcId="{6B9850BA-1BE8-4F46-BAC2-BEAAB258ADD7}" destId="{AC0EC962-9878-4497-8DEA-9E655919FEFB}" srcOrd="0" destOrd="0" presId="urn:microsoft.com/office/officeart/2005/8/layout/radial5"/>
    <dgm:cxn modelId="{A759CC59-61A4-4D14-B710-F305C43276D0}" type="presParOf" srcId="{3C237FCA-6025-4B02-AC32-F3D6B8B3C328}" destId="{AC0EC962-9878-4497-8DEA-9E655919FEFB}" srcOrd="0" destOrd="0" presId="urn:microsoft.com/office/officeart/2005/8/layout/radial5"/>
    <dgm:cxn modelId="{E18ADCE5-C7F0-4FD9-9A93-1A7A61724F8D}" type="presParOf" srcId="{3C237FCA-6025-4B02-AC32-F3D6B8B3C328}" destId="{E6A5FC47-45B0-4EC4-95F7-FC60E25EB3C8}" srcOrd="1" destOrd="0" presId="urn:microsoft.com/office/officeart/2005/8/layout/radial5"/>
    <dgm:cxn modelId="{7BAB36FD-D185-4BCC-A69B-32C670DCCD40}" type="presParOf" srcId="{E6A5FC47-45B0-4EC4-95F7-FC60E25EB3C8}" destId="{71A01161-4432-4FA4-A1F1-508A01915463}" srcOrd="0" destOrd="0" presId="urn:microsoft.com/office/officeart/2005/8/layout/radial5"/>
    <dgm:cxn modelId="{70F4273B-F081-445F-9060-3635A6D74742}" type="presParOf" srcId="{3C237FCA-6025-4B02-AC32-F3D6B8B3C328}" destId="{23331A07-AED9-454B-A44D-3D384E32FC11}" srcOrd="2" destOrd="0" presId="urn:microsoft.com/office/officeart/2005/8/layout/radial5"/>
    <dgm:cxn modelId="{5F80C44C-C276-4726-A467-D601E3E5C1B9}" type="presParOf" srcId="{3C237FCA-6025-4B02-AC32-F3D6B8B3C328}" destId="{63111268-D960-4CE8-AA03-B627D7AB0172}" srcOrd="3" destOrd="0" presId="urn:microsoft.com/office/officeart/2005/8/layout/radial5"/>
    <dgm:cxn modelId="{A91EC5F0-A38A-4C89-81C7-7AE47842600E}" type="presParOf" srcId="{63111268-D960-4CE8-AA03-B627D7AB0172}" destId="{EE4819C5-955A-44F3-9DC5-449041745DED}" srcOrd="0" destOrd="0" presId="urn:microsoft.com/office/officeart/2005/8/layout/radial5"/>
    <dgm:cxn modelId="{F8897A3D-7AD6-42DA-B984-CD1A5E003477}" type="presParOf" srcId="{3C237FCA-6025-4B02-AC32-F3D6B8B3C328}" destId="{2B1EC6A9-C497-4114-ADE5-0A96F9651A52}" srcOrd="4" destOrd="0" presId="urn:microsoft.com/office/officeart/2005/8/layout/radial5"/>
    <dgm:cxn modelId="{7D734A30-7F90-48EB-BBEC-336B83945A9F}" type="presParOf" srcId="{3C237FCA-6025-4B02-AC32-F3D6B8B3C328}" destId="{6A983A04-E261-4A3D-AAD8-B6774DD08A4F}" srcOrd="5" destOrd="0" presId="urn:microsoft.com/office/officeart/2005/8/layout/radial5"/>
    <dgm:cxn modelId="{5F2464CB-FAF1-4533-B491-CBF7791ADB52}" type="presParOf" srcId="{6A983A04-E261-4A3D-AAD8-B6774DD08A4F}" destId="{755742E7-1B2A-4BE6-B4C6-4CBB1B375539}" srcOrd="0" destOrd="0" presId="urn:microsoft.com/office/officeart/2005/8/layout/radial5"/>
    <dgm:cxn modelId="{F723F88C-F491-4B78-B055-A204963BD389}" type="presParOf" srcId="{3C237FCA-6025-4B02-AC32-F3D6B8B3C328}" destId="{00D5B176-F22E-4CBD-AE3C-3E99F90ED5F9}" srcOrd="6" destOrd="0" presId="urn:microsoft.com/office/officeart/2005/8/layout/radial5"/>
    <dgm:cxn modelId="{B78DD4D0-F575-4D97-84A5-B8E2663607D1}" type="presParOf" srcId="{3C237FCA-6025-4B02-AC32-F3D6B8B3C328}" destId="{853377EA-3755-4A5A-AE21-6338DB272E74}" srcOrd="7" destOrd="0" presId="urn:microsoft.com/office/officeart/2005/8/layout/radial5"/>
    <dgm:cxn modelId="{2FC6E5E7-7C37-450A-B88D-704FC828B7CC}" type="presParOf" srcId="{853377EA-3755-4A5A-AE21-6338DB272E74}" destId="{270E1990-10D6-468E-B340-2E51248F2F7F}" srcOrd="0" destOrd="0" presId="urn:microsoft.com/office/officeart/2005/8/layout/radial5"/>
    <dgm:cxn modelId="{7D65671E-6080-4509-AA1E-6DF29AFCCB12}" type="presParOf" srcId="{3C237FCA-6025-4B02-AC32-F3D6B8B3C328}" destId="{D644884D-862C-4F98-99E5-EB7AEF6C766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77E074-BC9B-43BA-B5B9-2AB5455770B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58E654-3E9F-4E26-AB05-5BAFF3099887}">
      <dgm:prSet phldrT="[Текст]" custT="1"/>
      <dgm:spPr/>
      <dgm:t>
        <a:bodyPr/>
        <a:lstStyle/>
        <a:p>
          <a:r>
            <a:rPr lang="ru-RU" sz="2400" dirty="0" smtClean="0"/>
            <a:t>Типология лексики с учётом родного языка</a:t>
          </a:r>
          <a:endParaRPr lang="ru-RU" sz="2400" dirty="0"/>
        </a:p>
      </dgm:t>
    </dgm:pt>
    <dgm:pt modelId="{46DD4BC5-814D-46A4-AA25-6D39DE57A2A4}" type="parTrans" cxnId="{96F35593-5981-43F4-A420-DCDB88E7FF39}">
      <dgm:prSet/>
      <dgm:spPr/>
      <dgm:t>
        <a:bodyPr/>
        <a:lstStyle/>
        <a:p>
          <a:endParaRPr lang="ru-RU"/>
        </a:p>
      </dgm:t>
    </dgm:pt>
    <dgm:pt modelId="{91E9BB14-838F-4274-9C0D-433ACDA8ACE7}" type="sibTrans" cxnId="{96F35593-5981-43F4-A420-DCDB88E7FF39}">
      <dgm:prSet/>
      <dgm:spPr/>
      <dgm:t>
        <a:bodyPr/>
        <a:lstStyle/>
        <a:p>
          <a:endParaRPr lang="ru-RU"/>
        </a:p>
      </dgm:t>
    </dgm:pt>
    <dgm:pt modelId="{FBBA03C2-33B8-4E1D-A5B4-E6CCEBDC23F9}">
      <dgm:prSet phldrT="[Текст]"/>
      <dgm:spPr/>
      <dgm:t>
        <a:bodyPr/>
        <a:lstStyle/>
        <a:p>
          <a:r>
            <a:rPr lang="ru-RU" dirty="0" smtClean="0"/>
            <a:t>Существительное/ </a:t>
          </a:r>
        </a:p>
        <a:p>
          <a:r>
            <a:rPr lang="ru-RU" dirty="0" smtClean="0"/>
            <a:t>прилагательное/ </a:t>
          </a:r>
        </a:p>
        <a:p>
          <a:r>
            <a:rPr lang="ru-RU" dirty="0" smtClean="0"/>
            <a:t>глагол</a:t>
          </a:r>
          <a:endParaRPr lang="ru-RU" dirty="0"/>
        </a:p>
      </dgm:t>
    </dgm:pt>
    <dgm:pt modelId="{7F0592FD-BA41-4071-A05C-A0408F637825}" type="parTrans" cxnId="{D78FB8B6-31E3-4FA6-BEDF-ED1A3AD41F40}">
      <dgm:prSet/>
      <dgm:spPr/>
      <dgm:t>
        <a:bodyPr/>
        <a:lstStyle/>
        <a:p>
          <a:endParaRPr lang="ru-RU"/>
        </a:p>
      </dgm:t>
    </dgm:pt>
    <dgm:pt modelId="{A1801EEE-7331-4B30-BCFA-3AD0ED1D1EF9}" type="sibTrans" cxnId="{D78FB8B6-31E3-4FA6-BEDF-ED1A3AD41F40}">
      <dgm:prSet/>
      <dgm:spPr/>
      <dgm:t>
        <a:bodyPr/>
        <a:lstStyle/>
        <a:p>
          <a:endParaRPr lang="ru-RU"/>
        </a:p>
      </dgm:t>
    </dgm:pt>
    <dgm:pt modelId="{896D7D93-1BD4-48CE-830F-D459866974AA}">
      <dgm:prSet phldrT="[Текст]"/>
      <dgm:spPr/>
      <dgm:t>
        <a:bodyPr/>
        <a:lstStyle/>
        <a:p>
          <a:r>
            <a:rPr lang="ru-RU" dirty="0" smtClean="0"/>
            <a:t>Известные/</a:t>
          </a:r>
        </a:p>
        <a:p>
          <a:r>
            <a:rPr lang="ru-RU" dirty="0" smtClean="0"/>
            <a:t>неизвестные слова</a:t>
          </a:r>
          <a:endParaRPr lang="ru-RU" dirty="0"/>
        </a:p>
      </dgm:t>
    </dgm:pt>
    <dgm:pt modelId="{914D7EC1-19B1-4030-A351-68F6E232AE86}" type="parTrans" cxnId="{D140FCC2-807F-4207-BC44-003C084FEAB2}">
      <dgm:prSet/>
      <dgm:spPr/>
      <dgm:t>
        <a:bodyPr/>
        <a:lstStyle/>
        <a:p>
          <a:endParaRPr lang="ru-RU"/>
        </a:p>
      </dgm:t>
    </dgm:pt>
    <dgm:pt modelId="{40EBAB2A-FC20-4548-869C-165D7B4D0FA2}" type="sibTrans" cxnId="{D140FCC2-807F-4207-BC44-003C084FEAB2}">
      <dgm:prSet/>
      <dgm:spPr/>
      <dgm:t>
        <a:bodyPr/>
        <a:lstStyle/>
        <a:p>
          <a:endParaRPr lang="ru-RU"/>
        </a:p>
      </dgm:t>
    </dgm:pt>
    <dgm:pt modelId="{8324E11F-7F09-4C8C-B007-F3A0ECAB3E6C}">
      <dgm:prSet phldrT="[Текст]"/>
      <dgm:spPr/>
      <dgm:t>
        <a:bodyPr/>
        <a:lstStyle/>
        <a:p>
          <a:r>
            <a:rPr lang="ru-RU" dirty="0" smtClean="0"/>
            <a:t>Конкретные / </a:t>
          </a:r>
        </a:p>
        <a:p>
          <a:r>
            <a:rPr lang="ru-RU" dirty="0" smtClean="0"/>
            <a:t>абстрактные</a:t>
          </a:r>
          <a:endParaRPr lang="ru-RU" dirty="0"/>
        </a:p>
      </dgm:t>
    </dgm:pt>
    <dgm:pt modelId="{B7A0A475-3D09-410C-99DD-D834C48283AF}" type="parTrans" cxnId="{FBF47544-F67F-410A-94A1-1CF98F115666}">
      <dgm:prSet/>
      <dgm:spPr/>
      <dgm:t>
        <a:bodyPr/>
        <a:lstStyle/>
        <a:p>
          <a:endParaRPr lang="ru-RU"/>
        </a:p>
      </dgm:t>
    </dgm:pt>
    <dgm:pt modelId="{EBBCB13A-D9BB-4B87-87A6-A789EDAC9664}" type="sibTrans" cxnId="{FBF47544-F67F-410A-94A1-1CF98F115666}">
      <dgm:prSet/>
      <dgm:spPr/>
      <dgm:t>
        <a:bodyPr/>
        <a:lstStyle/>
        <a:p>
          <a:endParaRPr lang="ru-RU"/>
        </a:p>
      </dgm:t>
    </dgm:pt>
    <dgm:pt modelId="{9D45096A-1139-4B28-B241-ECFDD6772F37}" type="pres">
      <dgm:prSet presAssocID="{3677E074-BC9B-43BA-B5B9-2AB5455770B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09592B-5FCF-4C45-B5B8-593630C5CFD4}" type="pres">
      <dgm:prSet presAssocID="{B458E654-3E9F-4E26-AB05-5BAFF3099887}" presName="root1" presStyleCnt="0"/>
      <dgm:spPr/>
    </dgm:pt>
    <dgm:pt modelId="{8EE6AEDC-38C6-4674-B9F4-2017501B54EF}" type="pres">
      <dgm:prSet presAssocID="{B458E654-3E9F-4E26-AB05-5BAFF3099887}" presName="LevelOneTextNode" presStyleLbl="node0" presStyleIdx="0" presStyleCnt="1" custScaleX="134248" custScaleY="72341" custLinFactNeighborX="-7506" custLinFactNeighborY="28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20EB59-977F-4919-A64B-A21F01150573}" type="pres">
      <dgm:prSet presAssocID="{B458E654-3E9F-4E26-AB05-5BAFF3099887}" presName="level2hierChild" presStyleCnt="0"/>
      <dgm:spPr/>
    </dgm:pt>
    <dgm:pt modelId="{0DA6CD2F-0DC6-47E3-A41B-8187D1AFAF6F}" type="pres">
      <dgm:prSet presAssocID="{7F0592FD-BA41-4071-A05C-A0408F637825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8D44B4B-36CF-4380-B7E2-2B27953181F6}" type="pres">
      <dgm:prSet presAssocID="{7F0592FD-BA41-4071-A05C-A0408F63782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A4CD0C00-B5C1-44BA-8811-01A127BF0EDC}" type="pres">
      <dgm:prSet presAssocID="{FBBA03C2-33B8-4E1D-A5B4-E6CCEBDC23F9}" presName="root2" presStyleCnt="0"/>
      <dgm:spPr/>
    </dgm:pt>
    <dgm:pt modelId="{3ED18F53-BF60-4AEB-B229-9A0E212626BB}" type="pres">
      <dgm:prSet presAssocID="{FBBA03C2-33B8-4E1D-A5B4-E6CCEBDC23F9}" presName="LevelTwoTextNode" presStyleLbl="node2" presStyleIdx="0" presStyleCnt="3" custScaleY="163431" custLinFactNeighborX="-19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02C19F-4DFD-4252-ADCB-7CACB0E9A97C}" type="pres">
      <dgm:prSet presAssocID="{FBBA03C2-33B8-4E1D-A5B4-E6CCEBDC23F9}" presName="level3hierChild" presStyleCnt="0"/>
      <dgm:spPr/>
    </dgm:pt>
    <dgm:pt modelId="{713358E2-D689-4C41-94C1-28CDF2178D54}" type="pres">
      <dgm:prSet presAssocID="{914D7EC1-19B1-4030-A351-68F6E232AE86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787F8E9C-A299-427A-8A62-F825EADBD32C}" type="pres">
      <dgm:prSet presAssocID="{914D7EC1-19B1-4030-A351-68F6E232AE8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0DA83F4C-1B4A-47D1-8794-68491782B93B}" type="pres">
      <dgm:prSet presAssocID="{896D7D93-1BD4-48CE-830F-D459866974AA}" presName="root2" presStyleCnt="0"/>
      <dgm:spPr/>
    </dgm:pt>
    <dgm:pt modelId="{B220ACCE-0275-430B-8E67-657139C311FF}" type="pres">
      <dgm:prSet presAssocID="{896D7D93-1BD4-48CE-830F-D459866974AA}" presName="LevelTwoTextNode" presStyleLbl="node2" presStyleIdx="1" presStyleCnt="3" custScaleY="1441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0F65EC-E9B2-4D74-811C-6A8AD2A3F6AE}" type="pres">
      <dgm:prSet presAssocID="{896D7D93-1BD4-48CE-830F-D459866974AA}" presName="level3hierChild" presStyleCnt="0"/>
      <dgm:spPr/>
    </dgm:pt>
    <dgm:pt modelId="{179D769E-EBCA-4823-9ABD-43A4766CDADA}" type="pres">
      <dgm:prSet presAssocID="{B7A0A475-3D09-410C-99DD-D834C48283AF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B4AC4E1-469D-4069-9E54-2B139CDF8B8D}" type="pres">
      <dgm:prSet presAssocID="{B7A0A475-3D09-410C-99DD-D834C48283AF}" presName="connTx" presStyleLbl="parChTrans1D2" presStyleIdx="2" presStyleCnt="3"/>
      <dgm:spPr/>
      <dgm:t>
        <a:bodyPr/>
        <a:lstStyle/>
        <a:p>
          <a:endParaRPr lang="ru-RU"/>
        </a:p>
      </dgm:t>
    </dgm:pt>
    <dgm:pt modelId="{4C6623A4-DC9C-45FB-A6D9-3090485E3D9B}" type="pres">
      <dgm:prSet presAssocID="{8324E11F-7F09-4C8C-B007-F3A0ECAB3E6C}" presName="root2" presStyleCnt="0"/>
      <dgm:spPr/>
    </dgm:pt>
    <dgm:pt modelId="{1BE3B6AC-1E58-48BB-ADFE-F98F8455DE53}" type="pres">
      <dgm:prSet presAssocID="{8324E11F-7F09-4C8C-B007-F3A0ECAB3E6C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2464BE-784D-4089-A97B-D06A49E1A91B}" type="pres">
      <dgm:prSet presAssocID="{8324E11F-7F09-4C8C-B007-F3A0ECAB3E6C}" presName="level3hierChild" presStyleCnt="0"/>
      <dgm:spPr/>
    </dgm:pt>
  </dgm:ptLst>
  <dgm:cxnLst>
    <dgm:cxn modelId="{D78FB8B6-31E3-4FA6-BEDF-ED1A3AD41F40}" srcId="{B458E654-3E9F-4E26-AB05-5BAFF3099887}" destId="{FBBA03C2-33B8-4E1D-A5B4-E6CCEBDC23F9}" srcOrd="0" destOrd="0" parTransId="{7F0592FD-BA41-4071-A05C-A0408F637825}" sibTransId="{A1801EEE-7331-4B30-BCFA-3AD0ED1D1EF9}"/>
    <dgm:cxn modelId="{F28AD902-4405-4F8A-9328-E1AF8BBB96CB}" type="presOf" srcId="{B458E654-3E9F-4E26-AB05-5BAFF3099887}" destId="{8EE6AEDC-38C6-4674-B9F4-2017501B54EF}" srcOrd="0" destOrd="0" presId="urn:microsoft.com/office/officeart/2008/layout/HorizontalMultiLevelHierarchy"/>
    <dgm:cxn modelId="{A0802AFD-D735-4CCC-9082-865F05954860}" type="presOf" srcId="{B7A0A475-3D09-410C-99DD-D834C48283AF}" destId="{179D769E-EBCA-4823-9ABD-43A4766CDADA}" srcOrd="0" destOrd="0" presId="urn:microsoft.com/office/officeart/2008/layout/HorizontalMultiLevelHierarchy"/>
    <dgm:cxn modelId="{314FC83D-3100-44E4-A73A-C593CC00FB60}" type="presOf" srcId="{914D7EC1-19B1-4030-A351-68F6E232AE86}" destId="{787F8E9C-A299-427A-8A62-F825EADBD32C}" srcOrd="1" destOrd="0" presId="urn:microsoft.com/office/officeart/2008/layout/HorizontalMultiLevelHierarchy"/>
    <dgm:cxn modelId="{FBF47544-F67F-410A-94A1-1CF98F115666}" srcId="{B458E654-3E9F-4E26-AB05-5BAFF3099887}" destId="{8324E11F-7F09-4C8C-B007-F3A0ECAB3E6C}" srcOrd="2" destOrd="0" parTransId="{B7A0A475-3D09-410C-99DD-D834C48283AF}" sibTransId="{EBBCB13A-D9BB-4B87-87A6-A789EDAC9664}"/>
    <dgm:cxn modelId="{93180439-24D5-4B6C-992D-35C9E0EB2740}" type="presOf" srcId="{7F0592FD-BA41-4071-A05C-A0408F637825}" destId="{C8D44B4B-36CF-4380-B7E2-2B27953181F6}" srcOrd="1" destOrd="0" presId="urn:microsoft.com/office/officeart/2008/layout/HorizontalMultiLevelHierarchy"/>
    <dgm:cxn modelId="{114A0A71-6EAB-40B0-AE6C-CCAC5E52D378}" type="presOf" srcId="{8324E11F-7F09-4C8C-B007-F3A0ECAB3E6C}" destId="{1BE3B6AC-1E58-48BB-ADFE-F98F8455DE53}" srcOrd="0" destOrd="0" presId="urn:microsoft.com/office/officeart/2008/layout/HorizontalMultiLevelHierarchy"/>
    <dgm:cxn modelId="{7B1601E2-8CAD-497C-8CF9-1AFF299CC95A}" type="presOf" srcId="{B7A0A475-3D09-410C-99DD-D834C48283AF}" destId="{8B4AC4E1-469D-4069-9E54-2B139CDF8B8D}" srcOrd="1" destOrd="0" presId="urn:microsoft.com/office/officeart/2008/layout/HorizontalMultiLevelHierarchy"/>
    <dgm:cxn modelId="{DDCDBC60-81C2-4D5B-B319-D60E4E185220}" type="presOf" srcId="{896D7D93-1BD4-48CE-830F-D459866974AA}" destId="{B220ACCE-0275-430B-8E67-657139C311FF}" srcOrd="0" destOrd="0" presId="urn:microsoft.com/office/officeart/2008/layout/HorizontalMultiLevelHierarchy"/>
    <dgm:cxn modelId="{BA043A7A-6A65-4336-AD18-5E56FC10DC41}" type="presOf" srcId="{7F0592FD-BA41-4071-A05C-A0408F637825}" destId="{0DA6CD2F-0DC6-47E3-A41B-8187D1AFAF6F}" srcOrd="0" destOrd="0" presId="urn:microsoft.com/office/officeart/2008/layout/HorizontalMultiLevelHierarchy"/>
    <dgm:cxn modelId="{D4935AAF-ACC2-4DF4-8234-ADFACEDBA5AC}" type="presOf" srcId="{FBBA03C2-33B8-4E1D-A5B4-E6CCEBDC23F9}" destId="{3ED18F53-BF60-4AEB-B229-9A0E212626BB}" srcOrd="0" destOrd="0" presId="urn:microsoft.com/office/officeart/2008/layout/HorizontalMultiLevelHierarchy"/>
    <dgm:cxn modelId="{96F35593-5981-43F4-A420-DCDB88E7FF39}" srcId="{3677E074-BC9B-43BA-B5B9-2AB5455770BA}" destId="{B458E654-3E9F-4E26-AB05-5BAFF3099887}" srcOrd="0" destOrd="0" parTransId="{46DD4BC5-814D-46A4-AA25-6D39DE57A2A4}" sibTransId="{91E9BB14-838F-4274-9C0D-433ACDA8ACE7}"/>
    <dgm:cxn modelId="{5FF33928-B101-46A1-8175-8A016EAB4CE9}" type="presOf" srcId="{914D7EC1-19B1-4030-A351-68F6E232AE86}" destId="{713358E2-D689-4C41-94C1-28CDF2178D54}" srcOrd="0" destOrd="0" presId="urn:microsoft.com/office/officeart/2008/layout/HorizontalMultiLevelHierarchy"/>
    <dgm:cxn modelId="{68B759FE-83C3-4AE9-BA71-4A613E5E81C5}" type="presOf" srcId="{3677E074-BC9B-43BA-B5B9-2AB5455770BA}" destId="{9D45096A-1139-4B28-B241-ECFDD6772F37}" srcOrd="0" destOrd="0" presId="urn:microsoft.com/office/officeart/2008/layout/HorizontalMultiLevelHierarchy"/>
    <dgm:cxn modelId="{D140FCC2-807F-4207-BC44-003C084FEAB2}" srcId="{B458E654-3E9F-4E26-AB05-5BAFF3099887}" destId="{896D7D93-1BD4-48CE-830F-D459866974AA}" srcOrd="1" destOrd="0" parTransId="{914D7EC1-19B1-4030-A351-68F6E232AE86}" sibTransId="{40EBAB2A-FC20-4548-869C-165D7B4D0FA2}"/>
    <dgm:cxn modelId="{BFF3FF51-703B-41FE-AC18-EDD5C30BAB0F}" type="presParOf" srcId="{9D45096A-1139-4B28-B241-ECFDD6772F37}" destId="{7D09592B-5FCF-4C45-B5B8-593630C5CFD4}" srcOrd="0" destOrd="0" presId="urn:microsoft.com/office/officeart/2008/layout/HorizontalMultiLevelHierarchy"/>
    <dgm:cxn modelId="{E5325752-3601-4703-AD09-ABEB9FC7F1F6}" type="presParOf" srcId="{7D09592B-5FCF-4C45-B5B8-593630C5CFD4}" destId="{8EE6AEDC-38C6-4674-B9F4-2017501B54EF}" srcOrd="0" destOrd="0" presId="urn:microsoft.com/office/officeart/2008/layout/HorizontalMultiLevelHierarchy"/>
    <dgm:cxn modelId="{F3F21EDB-2443-4072-9C79-D903028FEC98}" type="presParOf" srcId="{7D09592B-5FCF-4C45-B5B8-593630C5CFD4}" destId="{A520EB59-977F-4919-A64B-A21F01150573}" srcOrd="1" destOrd="0" presId="urn:microsoft.com/office/officeart/2008/layout/HorizontalMultiLevelHierarchy"/>
    <dgm:cxn modelId="{E623B068-AD7B-48B2-9D85-541177AB3C14}" type="presParOf" srcId="{A520EB59-977F-4919-A64B-A21F01150573}" destId="{0DA6CD2F-0DC6-47E3-A41B-8187D1AFAF6F}" srcOrd="0" destOrd="0" presId="urn:microsoft.com/office/officeart/2008/layout/HorizontalMultiLevelHierarchy"/>
    <dgm:cxn modelId="{BDEA3EDE-9CEE-4B02-8CC0-54603E8D789D}" type="presParOf" srcId="{0DA6CD2F-0DC6-47E3-A41B-8187D1AFAF6F}" destId="{C8D44B4B-36CF-4380-B7E2-2B27953181F6}" srcOrd="0" destOrd="0" presId="urn:microsoft.com/office/officeart/2008/layout/HorizontalMultiLevelHierarchy"/>
    <dgm:cxn modelId="{8696C1DB-52D7-4D0F-8470-CB24C5D88A0A}" type="presParOf" srcId="{A520EB59-977F-4919-A64B-A21F01150573}" destId="{A4CD0C00-B5C1-44BA-8811-01A127BF0EDC}" srcOrd="1" destOrd="0" presId="urn:microsoft.com/office/officeart/2008/layout/HorizontalMultiLevelHierarchy"/>
    <dgm:cxn modelId="{C65325B1-DA76-48AF-9B02-01C9A07356DB}" type="presParOf" srcId="{A4CD0C00-B5C1-44BA-8811-01A127BF0EDC}" destId="{3ED18F53-BF60-4AEB-B229-9A0E212626BB}" srcOrd="0" destOrd="0" presId="urn:microsoft.com/office/officeart/2008/layout/HorizontalMultiLevelHierarchy"/>
    <dgm:cxn modelId="{128DA4B2-0792-4B24-BB12-EDD8DEB24110}" type="presParOf" srcId="{A4CD0C00-B5C1-44BA-8811-01A127BF0EDC}" destId="{B802C19F-4DFD-4252-ADCB-7CACB0E9A97C}" srcOrd="1" destOrd="0" presId="urn:microsoft.com/office/officeart/2008/layout/HorizontalMultiLevelHierarchy"/>
    <dgm:cxn modelId="{7FF9D9A8-3970-4749-8778-B3FA4262A397}" type="presParOf" srcId="{A520EB59-977F-4919-A64B-A21F01150573}" destId="{713358E2-D689-4C41-94C1-28CDF2178D54}" srcOrd="2" destOrd="0" presId="urn:microsoft.com/office/officeart/2008/layout/HorizontalMultiLevelHierarchy"/>
    <dgm:cxn modelId="{0942A9B0-B659-4B2A-BB69-701CF430BA16}" type="presParOf" srcId="{713358E2-D689-4C41-94C1-28CDF2178D54}" destId="{787F8E9C-A299-427A-8A62-F825EADBD32C}" srcOrd="0" destOrd="0" presId="urn:microsoft.com/office/officeart/2008/layout/HorizontalMultiLevelHierarchy"/>
    <dgm:cxn modelId="{3427F993-4C3A-44CE-856F-17E22F846AEB}" type="presParOf" srcId="{A520EB59-977F-4919-A64B-A21F01150573}" destId="{0DA83F4C-1B4A-47D1-8794-68491782B93B}" srcOrd="3" destOrd="0" presId="urn:microsoft.com/office/officeart/2008/layout/HorizontalMultiLevelHierarchy"/>
    <dgm:cxn modelId="{5AAB3F36-B8CC-4425-B8FD-1D88A741A55B}" type="presParOf" srcId="{0DA83F4C-1B4A-47D1-8794-68491782B93B}" destId="{B220ACCE-0275-430B-8E67-657139C311FF}" srcOrd="0" destOrd="0" presId="urn:microsoft.com/office/officeart/2008/layout/HorizontalMultiLevelHierarchy"/>
    <dgm:cxn modelId="{37184CB0-5C8B-45E2-9595-136B3E7DAB65}" type="presParOf" srcId="{0DA83F4C-1B4A-47D1-8794-68491782B93B}" destId="{710F65EC-E9B2-4D74-811C-6A8AD2A3F6AE}" srcOrd="1" destOrd="0" presId="urn:microsoft.com/office/officeart/2008/layout/HorizontalMultiLevelHierarchy"/>
    <dgm:cxn modelId="{00B81284-450A-432B-8E4C-E44D6DBD26BF}" type="presParOf" srcId="{A520EB59-977F-4919-A64B-A21F01150573}" destId="{179D769E-EBCA-4823-9ABD-43A4766CDADA}" srcOrd="4" destOrd="0" presId="urn:microsoft.com/office/officeart/2008/layout/HorizontalMultiLevelHierarchy"/>
    <dgm:cxn modelId="{2A6AEFB5-BE7D-4F1D-960F-4FB0CB6638B4}" type="presParOf" srcId="{179D769E-EBCA-4823-9ABD-43A4766CDADA}" destId="{8B4AC4E1-469D-4069-9E54-2B139CDF8B8D}" srcOrd="0" destOrd="0" presId="urn:microsoft.com/office/officeart/2008/layout/HorizontalMultiLevelHierarchy"/>
    <dgm:cxn modelId="{7ADAFC96-D240-4DD6-88C6-E49B62410C28}" type="presParOf" srcId="{A520EB59-977F-4919-A64B-A21F01150573}" destId="{4C6623A4-DC9C-45FB-A6D9-3090485E3D9B}" srcOrd="5" destOrd="0" presId="urn:microsoft.com/office/officeart/2008/layout/HorizontalMultiLevelHierarchy"/>
    <dgm:cxn modelId="{AA6EE49D-F4A5-4986-B1AA-7E11DD3D843B}" type="presParOf" srcId="{4C6623A4-DC9C-45FB-A6D9-3090485E3D9B}" destId="{1BE3B6AC-1E58-48BB-ADFE-F98F8455DE53}" srcOrd="0" destOrd="0" presId="urn:microsoft.com/office/officeart/2008/layout/HorizontalMultiLevelHierarchy"/>
    <dgm:cxn modelId="{E401AF39-1E9D-4747-B4ED-C00E4A02387D}" type="presParOf" srcId="{4C6623A4-DC9C-45FB-A6D9-3090485E3D9B}" destId="{3D2464BE-784D-4089-A97B-D06A49E1A91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0EC962-9878-4497-8DEA-9E655919FEFB}">
      <dsp:nvSpPr>
        <dsp:cNvPr id="0" name=""/>
        <dsp:cNvSpPr/>
      </dsp:nvSpPr>
      <dsp:spPr>
        <a:xfrm>
          <a:off x="4744472" y="1988527"/>
          <a:ext cx="1417556" cy="14175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u="sng" kern="1200" dirty="0" smtClean="0"/>
            <a:t>СЛОВА</a:t>
          </a:r>
          <a:endParaRPr lang="ru-RU" sz="2100" b="1" u="sng" kern="1200" dirty="0"/>
        </a:p>
      </dsp:txBody>
      <dsp:txXfrm>
        <a:off x="4744472" y="1988527"/>
        <a:ext cx="1417556" cy="1417556"/>
      </dsp:txXfrm>
    </dsp:sp>
    <dsp:sp modelId="{E6A5FC47-45B0-4EC4-95F7-FC60E25EB3C8}">
      <dsp:nvSpPr>
        <dsp:cNvPr id="0" name=""/>
        <dsp:cNvSpPr/>
      </dsp:nvSpPr>
      <dsp:spPr>
        <a:xfrm rot="16200000">
          <a:off x="5334334" y="1529903"/>
          <a:ext cx="237832" cy="4819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6200000">
        <a:off x="5334334" y="1529903"/>
        <a:ext cx="237832" cy="481969"/>
      </dsp:txXfrm>
    </dsp:sp>
    <dsp:sp modelId="{23331A07-AED9-454B-A44D-3D384E32FC11}">
      <dsp:nvSpPr>
        <dsp:cNvPr id="0" name=""/>
        <dsp:cNvSpPr/>
      </dsp:nvSpPr>
      <dsp:spPr>
        <a:xfrm>
          <a:off x="4365935" y="-114090"/>
          <a:ext cx="2174630" cy="16538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Служебные слова</a:t>
          </a:r>
          <a:endParaRPr lang="ru-RU" sz="2000" kern="1200" dirty="0"/>
        </a:p>
      </dsp:txBody>
      <dsp:txXfrm>
        <a:off x="4365935" y="-114090"/>
        <a:ext cx="2174630" cy="1653877"/>
      </dsp:txXfrm>
    </dsp:sp>
    <dsp:sp modelId="{63111268-D960-4CE8-AA03-B627D7AB0172}">
      <dsp:nvSpPr>
        <dsp:cNvPr id="0" name=""/>
        <dsp:cNvSpPr/>
      </dsp:nvSpPr>
      <dsp:spPr>
        <a:xfrm rot="21485979">
          <a:off x="6348925" y="2419108"/>
          <a:ext cx="451736" cy="4819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21485979">
        <a:off x="6348925" y="2419108"/>
        <a:ext cx="451736" cy="481969"/>
      </dsp:txXfrm>
    </dsp:sp>
    <dsp:sp modelId="{2B1EC6A9-C497-4114-ADE5-0A96F9651A52}">
      <dsp:nvSpPr>
        <dsp:cNvPr id="0" name=""/>
        <dsp:cNvSpPr/>
      </dsp:nvSpPr>
      <dsp:spPr>
        <a:xfrm>
          <a:off x="7011695" y="1534215"/>
          <a:ext cx="3092952" cy="21201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Слова-заменители</a:t>
          </a:r>
          <a:endParaRPr lang="ru-RU" sz="2000" kern="1200" dirty="0"/>
        </a:p>
      </dsp:txBody>
      <dsp:txXfrm>
        <a:off x="7011695" y="1534215"/>
        <a:ext cx="3092952" cy="2120139"/>
      </dsp:txXfrm>
    </dsp:sp>
    <dsp:sp modelId="{6A983A04-E261-4A3D-AAD8-B6774DD08A4F}">
      <dsp:nvSpPr>
        <dsp:cNvPr id="0" name=""/>
        <dsp:cNvSpPr/>
      </dsp:nvSpPr>
      <dsp:spPr>
        <a:xfrm rot="5355379">
          <a:off x="5345486" y="3384295"/>
          <a:ext cx="239619" cy="4819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355379">
        <a:off x="5345486" y="3384295"/>
        <a:ext cx="239619" cy="481969"/>
      </dsp:txXfrm>
    </dsp:sp>
    <dsp:sp modelId="{00D5B176-F22E-4CBD-AE3C-3E99F90ED5F9}">
      <dsp:nvSpPr>
        <dsp:cNvPr id="0" name=""/>
        <dsp:cNvSpPr/>
      </dsp:nvSpPr>
      <dsp:spPr>
        <a:xfrm>
          <a:off x="3966697" y="3858078"/>
          <a:ext cx="3024625" cy="16473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Слова, выражающие наличие или отсутствие  отрицания</a:t>
          </a:r>
          <a:endParaRPr lang="ru-RU" sz="2000" kern="1200" dirty="0"/>
        </a:p>
      </dsp:txBody>
      <dsp:txXfrm>
        <a:off x="3966697" y="3858078"/>
        <a:ext cx="3024625" cy="1647370"/>
      </dsp:txXfrm>
    </dsp:sp>
    <dsp:sp modelId="{853377EA-3755-4A5A-AE21-6338DB272E74}">
      <dsp:nvSpPr>
        <dsp:cNvPr id="0" name=""/>
        <dsp:cNvSpPr/>
      </dsp:nvSpPr>
      <dsp:spPr>
        <a:xfrm rot="10890018">
          <a:off x="4337603" y="2430869"/>
          <a:ext cx="287756" cy="4819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90018">
        <a:off x="4337603" y="2430869"/>
        <a:ext cx="287756" cy="481969"/>
      </dsp:txXfrm>
    </dsp:sp>
    <dsp:sp modelId="{D644884D-862C-4F98-99E5-EB7AEF6C766D}">
      <dsp:nvSpPr>
        <dsp:cNvPr id="0" name=""/>
        <dsp:cNvSpPr/>
      </dsp:nvSpPr>
      <dsp:spPr>
        <a:xfrm>
          <a:off x="802327" y="1547090"/>
          <a:ext cx="3401100" cy="21458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Слова, символизирующие предметы, действия, и качества</a:t>
          </a:r>
          <a:endParaRPr lang="ru-RU" sz="2000" kern="1200" dirty="0"/>
        </a:p>
      </dsp:txBody>
      <dsp:txXfrm>
        <a:off x="802327" y="1547090"/>
        <a:ext cx="3401100" cy="214588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3228903"/>
          </a:xfrm>
        </p:spPr>
        <p:txBody>
          <a:bodyPr/>
          <a:lstStyle/>
          <a:p>
            <a:r>
              <a:rPr lang="ru-RU" sz="7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Трудности обучения лексики</a:t>
            </a:r>
            <a:endParaRPr lang="ru-RU" sz="7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76331" y="5348512"/>
            <a:ext cx="6815669" cy="132080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Соколова Ю.И.</a:t>
            </a:r>
          </a:p>
          <a:p>
            <a:r>
              <a:rPr lang="ru-RU" sz="2800" b="1" dirty="0" smtClean="0"/>
              <a:t>Общеобразовательная школа № 7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21513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505797128"/>
              </p:ext>
            </p:extLst>
          </p:nvPr>
        </p:nvGraphicFramePr>
        <p:xfrm>
          <a:off x="759854" y="746975"/>
          <a:ext cx="10752428" cy="5391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266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1300766"/>
            <a:ext cx="4062212" cy="378346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dirty="0" smtClean="0"/>
              <a:t>Существуют и другие типологии, созданные для преподавания и учитывающие возможности возникновения взаимовлияния иностранного и родного языка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525" y="1300766"/>
            <a:ext cx="5889155" cy="393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804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593513341"/>
              </p:ext>
            </p:extLst>
          </p:nvPr>
        </p:nvGraphicFramePr>
        <p:xfrm>
          <a:off x="798489" y="656823"/>
          <a:ext cx="10599313" cy="5481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5436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2394" y="2014298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Учет данных трудностей необходим при отборе лексического материала и позволяет сделать обучение лексике более эффективным.</a:t>
            </a:r>
          </a:p>
        </p:txBody>
      </p:sp>
    </p:spTree>
    <p:extLst>
      <p:ext uri="{BB962C8B-B14F-4D97-AF65-F5344CB8AC3E}">
        <p14:creationId xmlns:p14="http://schemas.microsoft.com/office/powerpoint/2010/main" xmlns="" val="20623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6693" y="1790163"/>
            <a:ext cx="5679583" cy="40857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При обучении лексики английского языка педагоги сталкиваются с трудностями его усвоения, так как:</a:t>
            </a:r>
          </a:p>
        </p:txBody>
      </p:sp>
    </p:spTree>
    <p:extLst>
      <p:ext uri="{BB962C8B-B14F-4D97-AF65-F5344CB8AC3E}">
        <p14:creationId xmlns:p14="http://schemas.microsoft.com/office/powerpoint/2010/main" xmlns="" val="339960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4202" y="1568839"/>
            <a:ext cx="4853395" cy="336651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Широкая многозначность английского слова, так как объём значения слов шире – значение английского слова обусловлено контекстом.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209338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2014" y="1897273"/>
            <a:ext cx="4216087" cy="337287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/>
              <a:t>Широкая сочетаемость английских слов, отсюда и их многозначность ( в русском языке – специальное слово, в английском – переосмысленное развитие абстрактного характера английского языка)</a:t>
            </a:r>
          </a:p>
        </p:txBody>
      </p:sp>
    </p:spTree>
    <p:extLst>
      <p:ext uri="{BB962C8B-B14F-4D97-AF65-F5344CB8AC3E}">
        <p14:creationId xmlns:p14="http://schemas.microsoft.com/office/powerpoint/2010/main" xmlns="" val="27138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0275" y="1143000"/>
            <a:ext cx="4286250" cy="4572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Краткость английского слова ( примерно 70% односложных слов усваивается хуже )</a:t>
            </a:r>
          </a:p>
        </p:txBody>
      </p:sp>
    </p:spTree>
    <p:extLst>
      <p:ext uri="{BB962C8B-B14F-4D97-AF65-F5344CB8AC3E}">
        <p14:creationId xmlns:p14="http://schemas.microsoft.com/office/powerpoint/2010/main" xmlns="" val="417816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12266" y="1444578"/>
            <a:ext cx="6564582" cy="369257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Широкое употребление сокращений.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176958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1" y="1659464"/>
            <a:ext cx="3718455" cy="1371600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8138" y="1379872"/>
            <a:ext cx="5470525" cy="409825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Большое количество заимствований.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00565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Трудности усвоения лексики английского языка:</a:t>
            </a:r>
            <a:endParaRPr lang="ru-RU" sz="3200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Закономерности словоупотребления.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6525" y="1047750"/>
            <a:ext cx="3333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26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708338"/>
            <a:ext cx="4062212" cy="180012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Существуют различные подходы к установлению лексических трудностей.</a:t>
            </a:r>
            <a:endParaRPr lang="ru-RU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833352"/>
            <a:ext cx="3671529" cy="2983248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Например</a:t>
            </a:r>
            <a:r>
              <a:rPr lang="ru-RU" sz="2800" dirty="0"/>
              <a:t>, </a:t>
            </a:r>
            <a:r>
              <a:rPr lang="ru-RU" sz="2800" dirty="0" smtClean="0"/>
              <a:t>Фриз </a:t>
            </a:r>
            <a:r>
              <a:rPr lang="ru-RU" sz="2800" dirty="0"/>
              <a:t>при выявлении </a:t>
            </a:r>
            <a:r>
              <a:rPr lang="ru-RU" sz="2800" dirty="0" smtClean="0"/>
              <a:t>типологических особенностей лексики исходит из её функций в предложении  и из сочетаемости.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8877" y="1896711"/>
            <a:ext cx="6191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643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141</TotalTime>
  <Words>226</Words>
  <Application>Microsoft Office PowerPoint</Application>
  <PresentationFormat>Произвольный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Натуральные материалы</vt:lpstr>
      <vt:lpstr>Трудности обучения лексики</vt:lpstr>
      <vt:lpstr>Слайд 2</vt:lpstr>
      <vt:lpstr>Трудности усвоения лексики английского языка:</vt:lpstr>
      <vt:lpstr>Трудности усвоения лексики английского языка:</vt:lpstr>
      <vt:lpstr>Трудности усвоения лексики английского языка:</vt:lpstr>
      <vt:lpstr>Трудности усвоения лексики английского языка:</vt:lpstr>
      <vt:lpstr>Трудности усвоения лексики английского языка:</vt:lpstr>
      <vt:lpstr>Трудности усвоения лексики английского языка:</vt:lpstr>
      <vt:lpstr>Существуют различные подходы к установлению лексических трудностей.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user</cp:lastModifiedBy>
  <cp:revision>15</cp:revision>
  <dcterms:created xsi:type="dcterms:W3CDTF">2014-10-20T16:23:38Z</dcterms:created>
  <dcterms:modified xsi:type="dcterms:W3CDTF">2014-11-03T10:55:13Z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1124471</vt:lpwstr>
  </property>
  <property fmtid="{D5CDD505-2E9C-101B-9397-08002B2CF9AE}" name="NXPowerLiteVersion" pid="3">
    <vt:lpwstr>D4.1.4</vt:lpwstr>
  </property>
</Properties>
</file>