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drawingml.diagramData+xml" PartName="/ppt/diagrams/data5.xml"/>
  <Override ContentType="application/vnd.openxmlformats-officedocument.drawingml.diagramLayout+xml" PartName="/ppt/diagrams/layout5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5.xml"/>
  <Override ContentType="application/vnd.ms-office.drawingml.diagramDrawing+xml" PartName="/ppt/diagrams/drawing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2" r:id="rId6"/>
    <p:sldId id="264" r:id="rId7"/>
    <p:sldId id="265" r:id="rId8"/>
    <p:sldId id="263" r:id="rId9"/>
    <p:sldId id="266" r:id="rId10"/>
    <p:sldId id="271" r:id="rId11"/>
    <p:sldId id="272" r:id="rId12"/>
    <p:sldId id="273" r:id="rId13"/>
    <p:sldId id="275" r:id="rId14"/>
    <p:sldId id="276" r:id="rId15"/>
    <p:sldId id="277" r:id="rId16"/>
    <p:sldId id="278" r:id="rId17"/>
    <p:sldId id="267" r:id="rId18"/>
    <p:sldId id="268" r:id="rId19"/>
    <p:sldId id="269" r:id="rId20"/>
    <p:sldId id="270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A43C41-0C29-4211-B0F9-A6ABB585826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4E0F620-4A53-49E8-95F1-B2C1BEB5480C}">
      <dgm:prSet phldrT="[Text]"/>
      <dgm:spPr/>
      <dgm:t>
        <a:bodyPr/>
        <a:lstStyle/>
        <a:p>
          <a:r>
            <a:rPr lang="uk-UA" b="1" dirty="0" smtClean="0"/>
            <a:t>Перша група</a:t>
          </a:r>
          <a:endParaRPr lang="en-US" dirty="0"/>
        </a:p>
      </dgm:t>
    </dgm:pt>
    <dgm:pt modelId="{04A68036-620A-4E1C-B3F3-B1CD22479F15}" type="parTrans" cxnId="{B2C9C520-7F52-4CDD-92DC-FA09A2C0892A}">
      <dgm:prSet/>
      <dgm:spPr/>
      <dgm:t>
        <a:bodyPr/>
        <a:lstStyle/>
        <a:p>
          <a:endParaRPr lang="en-US"/>
        </a:p>
      </dgm:t>
    </dgm:pt>
    <dgm:pt modelId="{E14DDAEA-6885-4533-BC4F-B789E6F3E5F8}" type="sibTrans" cxnId="{B2C9C520-7F52-4CDD-92DC-FA09A2C0892A}">
      <dgm:prSet/>
      <dgm:spPr/>
      <dgm:t>
        <a:bodyPr/>
        <a:lstStyle/>
        <a:p>
          <a:endParaRPr lang="en-US"/>
        </a:p>
      </dgm:t>
    </dgm:pt>
    <dgm:pt modelId="{0DFCA966-1B6B-4529-906F-067904BFD911}">
      <dgm:prSet phldrT="[Text]" custT="1"/>
      <dgm:spPr/>
      <dgm:t>
        <a:bodyPr/>
        <a:lstStyle/>
        <a:p>
          <a:r>
            <a:rPr lang="uk-UA" sz="2800" dirty="0" smtClean="0"/>
            <a:t>управляти своєю поведінкою</a:t>
          </a:r>
          <a:endParaRPr lang="en-US" sz="2800" dirty="0"/>
        </a:p>
      </dgm:t>
    </dgm:pt>
    <dgm:pt modelId="{A104E113-122B-4AF4-815F-AA678EBA7144}" type="parTrans" cxnId="{73840FC2-674F-4C4E-955E-C7E9018D731F}">
      <dgm:prSet/>
      <dgm:spPr/>
      <dgm:t>
        <a:bodyPr/>
        <a:lstStyle/>
        <a:p>
          <a:endParaRPr lang="en-US"/>
        </a:p>
      </dgm:t>
    </dgm:pt>
    <dgm:pt modelId="{F511C020-B4BD-4200-88CD-66C740B8D7CF}" type="sibTrans" cxnId="{73840FC2-674F-4C4E-955E-C7E9018D731F}">
      <dgm:prSet/>
      <dgm:spPr/>
      <dgm:t>
        <a:bodyPr/>
        <a:lstStyle/>
        <a:p>
          <a:endParaRPr lang="en-US"/>
        </a:p>
      </dgm:t>
    </dgm:pt>
    <dgm:pt modelId="{C354F105-0387-42AA-A5F6-0C51465CFF46}">
      <dgm:prSet phldrT="[Text]" custT="1"/>
      <dgm:spPr/>
      <dgm:t>
        <a:bodyPr/>
        <a:lstStyle/>
        <a:p>
          <a:r>
            <a:rPr lang="uk-UA" sz="2800" dirty="0" smtClean="0"/>
            <a:t>з володінням емоціями</a:t>
          </a:r>
          <a:endParaRPr lang="en-US" sz="2800" dirty="0"/>
        </a:p>
      </dgm:t>
    </dgm:pt>
    <dgm:pt modelId="{DDE11A85-510E-4FBC-B097-0F0723D63FBA}" type="parTrans" cxnId="{FFD9E186-264F-40BF-9C38-AEF9643643D2}">
      <dgm:prSet/>
      <dgm:spPr/>
      <dgm:t>
        <a:bodyPr/>
        <a:lstStyle/>
        <a:p>
          <a:endParaRPr lang="en-US"/>
        </a:p>
      </dgm:t>
    </dgm:pt>
    <dgm:pt modelId="{D0EE8384-084A-4F21-9394-A7675C69D817}" type="sibTrans" cxnId="{FFD9E186-264F-40BF-9C38-AEF9643643D2}">
      <dgm:prSet/>
      <dgm:spPr/>
      <dgm:t>
        <a:bodyPr/>
        <a:lstStyle/>
        <a:p>
          <a:endParaRPr lang="en-US"/>
        </a:p>
      </dgm:t>
    </dgm:pt>
    <dgm:pt modelId="{2271565B-C776-4E88-8079-DBA7124EE01C}">
      <dgm:prSet phldrT="[Text]"/>
      <dgm:spPr/>
      <dgm:t>
        <a:bodyPr/>
        <a:lstStyle/>
        <a:p>
          <a:r>
            <a:rPr lang="uk-UA" b="1" dirty="0" smtClean="0"/>
            <a:t>Друга група </a:t>
          </a:r>
          <a:endParaRPr lang="en-US" dirty="0"/>
        </a:p>
      </dgm:t>
    </dgm:pt>
    <dgm:pt modelId="{F16A368A-0A40-4845-8BD0-005DD245FE3D}" type="parTrans" cxnId="{E59345EF-9B84-45C5-9A2C-79A643D0FD99}">
      <dgm:prSet/>
      <dgm:spPr/>
      <dgm:t>
        <a:bodyPr/>
        <a:lstStyle/>
        <a:p>
          <a:endParaRPr lang="en-US"/>
        </a:p>
      </dgm:t>
    </dgm:pt>
    <dgm:pt modelId="{10602EDB-12FB-4B97-A671-3267D639B586}" type="sibTrans" cxnId="{E59345EF-9B84-45C5-9A2C-79A643D0FD99}">
      <dgm:prSet/>
      <dgm:spPr/>
      <dgm:t>
        <a:bodyPr/>
        <a:lstStyle/>
        <a:p>
          <a:endParaRPr lang="en-US"/>
        </a:p>
      </dgm:t>
    </dgm:pt>
    <dgm:pt modelId="{B2B3CDE2-0ACB-4C8A-9B03-0CF22C359A4F}">
      <dgm:prSet phldrT="[Text]" custT="1"/>
      <dgm:spPr/>
      <dgm:t>
        <a:bodyPr/>
        <a:lstStyle/>
        <a:p>
          <a:r>
            <a:rPr lang="uk-UA" sz="2400" dirty="0" smtClean="0"/>
            <a:t>умінням впливати на особистість і колектив, </a:t>
          </a:r>
          <a:endParaRPr lang="en-US" sz="2400" dirty="0"/>
        </a:p>
      </dgm:t>
    </dgm:pt>
    <dgm:pt modelId="{E0EB3FE4-44C2-400B-92F7-E40CE677FCED}" type="parTrans" cxnId="{AE998664-F0D4-4A9D-8C87-22907A368DE2}">
      <dgm:prSet/>
      <dgm:spPr/>
      <dgm:t>
        <a:bodyPr/>
        <a:lstStyle/>
        <a:p>
          <a:endParaRPr lang="en-US"/>
        </a:p>
      </dgm:t>
    </dgm:pt>
    <dgm:pt modelId="{C0BD1BA4-5DA6-43FD-8883-5F52072E3C3A}" type="sibTrans" cxnId="{AE998664-F0D4-4A9D-8C87-22907A368DE2}">
      <dgm:prSet/>
      <dgm:spPr/>
      <dgm:t>
        <a:bodyPr/>
        <a:lstStyle/>
        <a:p>
          <a:endParaRPr lang="en-US"/>
        </a:p>
      </dgm:t>
    </dgm:pt>
    <dgm:pt modelId="{9CE115D8-B8F8-495C-829D-6B017F29BED4}">
      <dgm:prSet phldrT="[Text]" custT="1"/>
      <dgm:spPr/>
      <dgm:t>
        <a:bodyPr/>
        <a:lstStyle/>
        <a:p>
          <a:r>
            <a:rPr lang="uk-UA" sz="2800" dirty="0" smtClean="0"/>
            <a:t>технікою організації контакту</a:t>
          </a:r>
          <a:endParaRPr lang="en-US" sz="2800" dirty="0"/>
        </a:p>
      </dgm:t>
    </dgm:pt>
    <dgm:pt modelId="{8AE64C99-CF7F-42B2-BEFA-E4A0BC2CA7CA}" type="parTrans" cxnId="{6B35236D-C453-40A3-AC5B-E9F791DFDEDE}">
      <dgm:prSet/>
      <dgm:spPr/>
      <dgm:t>
        <a:bodyPr/>
        <a:lstStyle/>
        <a:p>
          <a:endParaRPr lang="en-US"/>
        </a:p>
      </dgm:t>
    </dgm:pt>
    <dgm:pt modelId="{E9B93729-0BEC-49E4-9987-3900DACEAF2E}" type="sibTrans" cxnId="{6B35236D-C453-40A3-AC5B-E9F791DFDEDE}">
      <dgm:prSet/>
      <dgm:spPr/>
      <dgm:t>
        <a:bodyPr/>
        <a:lstStyle/>
        <a:p>
          <a:endParaRPr lang="en-US"/>
        </a:p>
      </dgm:t>
    </dgm:pt>
    <dgm:pt modelId="{22795619-50B9-41B9-AF6F-175E7DA55FB8}">
      <dgm:prSet phldrT="[Text]" custT="1"/>
      <dgm:spPr/>
      <dgm:t>
        <a:bodyPr/>
        <a:lstStyle/>
        <a:p>
          <a:r>
            <a:rPr lang="uk-UA" sz="2600" dirty="0" smtClean="0"/>
            <a:t>управління педагогічним спілкуванням</a:t>
          </a:r>
          <a:endParaRPr lang="en-US" sz="2600" dirty="0"/>
        </a:p>
      </dgm:t>
    </dgm:pt>
    <dgm:pt modelId="{F345B115-0B36-49CF-A8B6-B64B6CC865A2}" type="parTrans" cxnId="{AE64E5E5-804A-4226-8AED-21F7FA6A57CB}">
      <dgm:prSet/>
      <dgm:spPr/>
      <dgm:t>
        <a:bodyPr/>
        <a:lstStyle/>
        <a:p>
          <a:endParaRPr lang="en-US"/>
        </a:p>
      </dgm:t>
    </dgm:pt>
    <dgm:pt modelId="{82F874FD-F80A-4F14-800F-52DA84FF1C47}" type="sibTrans" cxnId="{AE64E5E5-804A-4226-8AED-21F7FA6A57CB}">
      <dgm:prSet/>
      <dgm:spPr/>
      <dgm:t>
        <a:bodyPr/>
        <a:lstStyle/>
        <a:p>
          <a:endParaRPr lang="en-US"/>
        </a:p>
      </dgm:t>
    </dgm:pt>
    <dgm:pt modelId="{9C2A9A75-6B7B-44E0-84E6-BE1F4605FAF9}">
      <dgm:prSet phldrT="[Text]" custT="1"/>
      <dgm:spPr/>
      <dgm:t>
        <a:bodyPr/>
        <a:lstStyle/>
        <a:p>
          <a:r>
            <a:rPr lang="uk-UA" sz="2400" dirty="0" smtClean="0"/>
            <a:t>організацією колективної творчої навчально-пізнавальної діяльності </a:t>
          </a:r>
          <a:endParaRPr lang="en-US" sz="2400" dirty="0"/>
        </a:p>
      </dgm:t>
    </dgm:pt>
    <dgm:pt modelId="{4BF86EE1-F454-4F87-BB46-A8F983D15A75}" type="parTrans" cxnId="{EAA85431-6F40-4693-A035-1487A5C0F745}">
      <dgm:prSet/>
      <dgm:spPr/>
      <dgm:t>
        <a:bodyPr/>
        <a:lstStyle/>
        <a:p>
          <a:endParaRPr lang="en-US"/>
        </a:p>
      </dgm:t>
    </dgm:pt>
    <dgm:pt modelId="{CB3675E5-97A3-4527-8198-2730AA902A51}" type="sibTrans" cxnId="{EAA85431-6F40-4693-A035-1487A5C0F745}">
      <dgm:prSet/>
      <dgm:spPr/>
      <dgm:t>
        <a:bodyPr/>
        <a:lstStyle/>
        <a:p>
          <a:endParaRPr lang="en-US"/>
        </a:p>
      </dgm:t>
    </dgm:pt>
    <dgm:pt modelId="{ECD5972F-D386-4D97-84BB-628AA4DF2AA0}" type="pres">
      <dgm:prSet presAssocID="{FCA43C41-0C29-4211-B0F9-A6ABB585826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A50DF1E-8647-40E3-A5E8-A19732288636}" type="pres">
      <dgm:prSet presAssocID="{24E0F620-4A53-49E8-95F1-B2C1BEB5480C}" presName="root" presStyleCnt="0"/>
      <dgm:spPr/>
    </dgm:pt>
    <dgm:pt modelId="{9E3F13DA-4916-4324-93FF-2C2B59E91C55}" type="pres">
      <dgm:prSet presAssocID="{24E0F620-4A53-49E8-95F1-B2C1BEB5480C}" presName="rootComposite" presStyleCnt="0"/>
      <dgm:spPr/>
    </dgm:pt>
    <dgm:pt modelId="{6D08786D-0BC5-421D-8892-B21EA6610FAF}" type="pres">
      <dgm:prSet presAssocID="{24E0F620-4A53-49E8-95F1-B2C1BEB5480C}" presName="rootText" presStyleLbl="node1" presStyleIdx="0" presStyleCnt="2" custScaleX="218257"/>
      <dgm:spPr/>
      <dgm:t>
        <a:bodyPr/>
        <a:lstStyle/>
        <a:p>
          <a:endParaRPr lang="en-US"/>
        </a:p>
      </dgm:t>
    </dgm:pt>
    <dgm:pt modelId="{2A7D8CD6-3085-4795-A022-FC9E6D916D57}" type="pres">
      <dgm:prSet presAssocID="{24E0F620-4A53-49E8-95F1-B2C1BEB5480C}" presName="rootConnector" presStyleLbl="node1" presStyleIdx="0" presStyleCnt="2"/>
      <dgm:spPr/>
      <dgm:t>
        <a:bodyPr/>
        <a:lstStyle/>
        <a:p>
          <a:endParaRPr lang="en-US"/>
        </a:p>
      </dgm:t>
    </dgm:pt>
    <dgm:pt modelId="{64FF26FB-36A7-4ED0-B1CB-5E6DD7978150}" type="pres">
      <dgm:prSet presAssocID="{24E0F620-4A53-49E8-95F1-B2C1BEB5480C}" presName="childShape" presStyleCnt="0"/>
      <dgm:spPr/>
    </dgm:pt>
    <dgm:pt modelId="{2392A3EE-8354-4C5A-8E13-5A08648704F8}" type="pres">
      <dgm:prSet presAssocID="{A104E113-122B-4AF4-815F-AA678EBA7144}" presName="Name13" presStyleLbl="parChTrans1D2" presStyleIdx="0" presStyleCnt="6"/>
      <dgm:spPr/>
      <dgm:t>
        <a:bodyPr/>
        <a:lstStyle/>
        <a:p>
          <a:endParaRPr lang="en-US"/>
        </a:p>
      </dgm:t>
    </dgm:pt>
    <dgm:pt modelId="{2485A7EC-44FB-475A-8C79-CE638589D93F}" type="pres">
      <dgm:prSet presAssocID="{0DFCA966-1B6B-4529-906F-067904BFD911}" presName="childText" presStyleLbl="bgAcc1" presStyleIdx="0" presStyleCnt="6" custScaleX="202362" custScaleY="978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66F71E-3052-49B9-B719-27C8A8AE29FA}" type="pres">
      <dgm:prSet presAssocID="{DDE11A85-510E-4FBC-B097-0F0723D63FBA}" presName="Name13" presStyleLbl="parChTrans1D2" presStyleIdx="1" presStyleCnt="6"/>
      <dgm:spPr/>
      <dgm:t>
        <a:bodyPr/>
        <a:lstStyle/>
        <a:p>
          <a:endParaRPr lang="en-US"/>
        </a:p>
      </dgm:t>
    </dgm:pt>
    <dgm:pt modelId="{35403D83-2DF3-4A4F-BCE6-F619D3CFFE4A}" type="pres">
      <dgm:prSet presAssocID="{C354F105-0387-42AA-A5F6-0C51465CFF46}" presName="childText" presStyleLbl="bgAcc1" presStyleIdx="1" presStyleCnt="6" custScaleX="202362" custScaleY="978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B36FFF-41BB-486C-BFD4-665EEC8AACF8}" type="pres">
      <dgm:prSet presAssocID="{2271565B-C776-4E88-8079-DBA7124EE01C}" presName="root" presStyleCnt="0"/>
      <dgm:spPr/>
    </dgm:pt>
    <dgm:pt modelId="{DEA57277-3288-4A72-9B1E-FAA1F1955FF7}" type="pres">
      <dgm:prSet presAssocID="{2271565B-C776-4E88-8079-DBA7124EE01C}" presName="rootComposite" presStyleCnt="0"/>
      <dgm:spPr/>
    </dgm:pt>
    <dgm:pt modelId="{F8C1A19F-62AC-4B89-8174-59CA51DED9F0}" type="pres">
      <dgm:prSet presAssocID="{2271565B-C776-4E88-8079-DBA7124EE01C}" presName="rootText" presStyleLbl="node1" presStyleIdx="1" presStyleCnt="2" custScaleX="220140"/>
      <dgm:spPr/>
      <dgm:t>
        <a:bodyPr/>
        <a:lstStyle/>
        <a:p>
          <a:endParaRPr lang="en-US"/>
        </a:p>
      </dgm:t>
    </dgm:pt>
    <dgm:pt modelId="{7B9D9BB2-6A56-4384-9206-8AFB36C43FFA}" type="pres">
      <dgm:prSet presAssocID="{2271565B-C776-4E88-8079-DBA7124EE01C}" presName="rootConnector" presStyleLbl="node1" presStyleIdx="1" presStyleCnt="2"/>
      <dgm:spPr/>
      <dgm:t>
        <a:bodyPr/>
        <a:lstStyle/>
        <a:p>
          <a:endParaRPr lang="en-US"/>
        </a:p>
      </dgm:t>
    </dgm:pt>
    <dgm:pt modelId="{F110B04F-9273-4C93-94B1-3711F21E9F5B}" type="pres">
      <dgm:prSet presAssocID="{2271565B-C776-4E88-8079-DBA7124EE01C}" presName="childShape" presStyleCnt="0"/>
      <dgm:spPr/>
    </dgm:pt>
    <dgm:pt modelId="{98047D3A-DD99-4798-A8A9-B702DD1B54D5}" type="pres">
      <dgm:prSet presAssocID="{E0EB3FE4-44C2-400B-92F7-E40CE677FCED}" presName="Name13" presStyleLbl="parChTrans1D2" presStyleIdx="2" presStyleCnt="6"/>
      <dgm:spPr/>
      <dgm:t>
        <a:bodyPr/>
        <a:lstStyle/>
        <a:p>
          <a:endParaRPr lang="en-US"/>
        </a:p>
      </dgm:t>
    </dgm:pt>
    <dgm:pt modelId="{B5B2EABB-D6DF-4D15-9607-7B6938F2A5AF}" type="pres">
      <dgm:prSet presAssocID="{B2B3CDE2-0ACB-4C8A-9B03-0CF22C359A4F}" presName="childText" presStyleLbl="bgAcc1" presStyleIdx="2" presStyleCnt="6" custScaleX="2651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D12DB3-DB29-4608-BB83-1ADCC339E5A4}" type="pres">
      <dgm:prSet presAssocID="{8AE64C99-CF7F-42B2-BEFA-E4A0BC2CA7CA}" presName="Name13" presStyleLbl="parChTrans1D2" presStyleIdx="3" presStyleCnt="6"/>
      <dgm:spPr/>
      <dgm:t>
        <a:bodyPr/>
        <a:lstStyle/>
        <a:p>
          <a:endParaRPr lang="en-US"/>
        </a:p>
      </dgm:t>
    </dgm:pt>
    <dgm:pt modelId="{27DD4B96-2E4D-4878-AA01-9CF962E4724D}" type="pres">
      <dgm:prSet presAssocID="{9CE115D8-B8F8-495C-829D-6B017F29BED4}" presName="childText" presStyleLbl="bgAcc1" presStyleIdx="3" presStyleCnt="6" custScaleX="2651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E81FBA-1B6C-4F89-9B1F-069F76EE8C47}" type="pres">
      <dgm:prSet presAssocID="{F345B115-0B36-49CF-A8B6-B64B6CC865A2}" presName="Name13" presStyleLbl="parChTrans1D2" presStyleIdx="4" presStyleCnt="6"/>
      <dgm:spPr/>
      <dgm:t>
        <a:bodyPr/>
        <a:lstStyle/>
        <a:p>
          <a:endParaRPr lang="en-US"/>
        </a:p>
      </dgm:t>
    </dgm:pt>
    <dgm:pt modelId="{AD33B572-95F7-46AF-A418-004C6E39F4C3}" type="pres">
      <dgm:prSet presAssocID="{22795619-50B9-41B9-AF6F-175E7DA55FB8}" presName="childText" presStyleLbl="bgAcc1" presStyleIdx="4" presStyleCnt="6" custScaleX="2651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474AD7-F06C-4CFE-A8B7-A2E666500EEE}" type="pres">
      <dgm:prSet presAssocID="{4BF86EE1-F454-4F87-BB46-A8F983D15A75}" presName="Name13" presStyleLbl="parChTrans1D2" presStyleIdx="5" presStyleCnt="6"/>
      <dgm:spPr/>
      <dgm:t>
        <a:bodyPr/>
        <a:lstStyle/>
        <a:p>
          <a:endParaRPr lang="en-US"/>
        </a:p>
      </dgm:t>
    </dgm:pt>
    <dgm:pt modelId="{B2D1CB96-C43C-4F58-8B1F-5D7DC546E63C}" type="pres">
      <dgm:prSet presAssocID="{9C2A9A75-6B7B-44E0-84E6-BE1F4605FAF9}" presName="childText" presStyleLbl="bgAcc1" presStyleIdx="5" presStyleCnt="6" custScaleX="2651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00ABC9-E48C-493A-92B9-D05790CA75E0}" type="presOf" srcId="{24E0F620-4A53-49E8-95F1-B2C1BEB5480C}" destId="{2A7D8CD6-3085-4795-A022-FC9E6D916D57}" srcOrd="1" destOrd="0" presId="urn:microsoft.com/office/officeart/2005/8/layout/hierarchy3"/>
    <dgm:cxn modelId="{B2C9C520-7F52-4CDD-92DC-FA09A2C0892A}" srcId="{FCA43C41-0C29-4211-B0F9-A6ABB585826D}" destId="{24E0F620-4A53-49E8-95F1-B2C1BEB5480C}" srcOrd="0" destOrd="0" parTransId="{04A68036-620A-4E1C-B3F3-B1CD22479F15}" sibTransId="{E14DDAEA-6885-4533-BC4F-B789E6F3E5F8}"/>
    <dgm:cxn modelId="{BB59643E-0599-483F-BDD2-0354623FEBCF}" type="presOf" srcId="{8AE64C99-CF7F-42B2-BEFA-E4A0BC2CA7CA}" destId="{C8D12DB3-DB29-4608-BB83-1ADCC339E5A4}" srcOrd="0" destOrd="0" presId="urn:microsoft.com/office/officeart/2005/8/layout/hierarchy3"/>
    <dgm:cxn modelId="{8484AF75-588D-4405-B27E-F5A5B2E1A960}" type="presOf" srcId="{22795619-50B9-41B9-AF6F-175E7DA55FB8}" destId="{AD33B572-95F7-46AF-A418-004C6E39F4C3}" srcOrd="0" destOrd="0" presId="urn:microsoft.com/office/officeart/2005/8/layout/hierarchy3"/>
    <dgm:cxn modelId="{6D9799C8-A3F9-481B-A250-F5FBCEB13DC3}" type="presOf" srcId="{B2B3CDE2-0ACB-4C8A-9B03-0CF22C359A4F}" destId="{B5B2EABB-D6DF-4D15-9607-7B6938F2A5AF}" srcOrd="0" destOrd="0" presId="urn:microsoft.com/office/officeart/2005/8/layout/hierarchy3"/>
    <dgm:cxn modelId="{EAA85431-6F40-4693-A035-1487A5C0F745}" srcId="{2271565B-C776-4E88-8079-DBA7124EE01C}" destId="{9C2A9A75-6B7B-44E0-84E6-BE1F4605FAF9}" srcOrd="3" destOrd="0" parTransId="{4BF86EE1-F454-4F87-BB46-A8F983D15A75}" sibTransId="{CB3675E5-97A3-4527-8198-2730AA902A51}"/>
    <dgm:cxn modelId="{FFD9E186-264F-40BF-9C38-AEF9643643D2}" srcId="{24E0F620-4A53-49E8-95F1-B2C1BEB5480C}" destId="{C354F105-0387-42AA-A5F6-0C51465CFF46}" srcOrd="1" destOrd="0" parTransId="{DDE11A85-510E-4FBC-B097-0F0723D63FBA}" sibTransId="{D0EE8384-084A-4F21-9394-A7675C69D817}"/>
    <dgm:cxn modelId="{E59345EF-9B84-45C5-9A2C-79A643D0FD99}" srcId="{FCA43C41-0C29-4211-B0F9-A6ABB585826D}" destId="{2271565B-C776-4E88-8079-DBA7124EE01C}" srcOrd="1" destOrd="0" parTransId="{F16A368A-0A40-4845-8BD0-005DD245FE3D}" sibTransId="{10602EDB-12FB-4B97-A671-3267D639B586}"/>
    <dgm:cxn modelId="{73F68734-8940-4AE3-A8CD-2B56CB39DCA0}" type="presOf" srcId="{C354F105-0387-42AA-A5F6-0C51465CFF46}" destId="{35403D83-2DF3-4A4F-BCE6-F619D3CFFE4A}" srcOrd="0" destOrd="0" presId="urn:microsoft.com/office/officeart/2005/8/layout/hierarchy3"/>
    <dgm:cxn modelId="{0E41BA4E-FF1A-4DFC-9E6D-0B7E670035A0}" type="presOf" srcId="{A104E113-122B-4AF4-815F-AA678EBA7144}" destId="{2392A3EE-8354-4C5A-8E13-5A08648704F8}" srcOrd="0" destOrd="0" presId="urn:microsoft.com/office/officeart/2005/8/layout/hierarchy3"/>
    <dgm:cxn modelId="{AEB4B0E9-012F-4DCC-8F01-DB54A9EBE857}" type="presOf" srcId="{DDE11A85-510E-4FBC-B097-0F0723D63FBA}" destId="{3166F71E-3052-49B9-B719-27C8A8AE29FA}" srcOrd="0" destOrd="0" presId="urn:microsoft.com/office/officeart/2005/8/layout/hierarchy3"/>
    <dgm:cxn modelId="{2AFC87E2-9AEE-43B6-A9AD-3AFA713BD6F1}" type="presOf" srcId="{FCA43C41-0C29-4211-B0F9-A6ABB585826D}" destId="{ECD5972F-D386-4D97-84BB-628AA4DF2AA0}" srcOrd="0" destOrd="0" presId="urn:microsoft.com/office/officeart/2005/8/layout/hierarchy3"/>
    <dgm:cxn modelId="{AE64E5E5-804A-4226-8AED-21F7FA6A57CB}" srcId="{2271565B-C776-4E88-8079-DBA7124EE01C}" destId="{22795619-50B9-41B9-AF6F-175E7DA55FB8}" srcOrd="2" destOrd="0" parTransId="{F345B115-0B36-49CF-A8B6-B64B6CC865A2}" sibTransId="{82F874FD-F80A-4F14-800F-52DA84FF1C47}"/>
    <dgm:cxn modelId="{FF2BDC63-BD8E-439E-A6AA-E3994EC48C48}" type="presOf" srcId="{9CE115D8-B8F8-495C-829D-6B017F29BED4}" destId="{27DD4B96-2E4D-4878-AA01-9CF962E4724D}" srcOrd="0" destOrd="0" presId="urn:microsoft.com/office/officeart/2005/8/layout/hierarchy3"/>
    <dgm:cxn modelId="{BF77DA8C-722D-4751-ACF5-639F8480612D}" type="presOf" srcId="{F345B115-0B36-49CF-A8B6-B64B6CC865A2}" destId="{44E81FBA-1B6C-4F89-9B1F-069F76EE8C47}" srcOrd="0" destOrd="0" presId="urn:microsoft.com/office/officeart/2005/8/layout/hierarchy3"/>
    <dgm:cxn modelId="{460E6DEA-A4D9-45D1-837C-308D09637FF0}" type="presOf" srcId="{9C2A9A75-6B7B-44E0-84E6-BE1F4605FAF9}" destId="{B2D1CB96-C43C-4F58-8B1F-5D7DC546E63C}" srcOrd="0" destOrd="0" presId="urn:microsoft.com/office/officeart/2005/8/layout/hierarchy3"/>
    <dgm:cxn modelId="{46BC486D-9366-4D12-AAA5-DE453545C88D}" type="presOf" srcId="{2271565B-C776-4E88-8079-DBA7124EE01C}" destId="{F8C1A19F-62AC-4B89-8174-59CA51DED9F0}" srcOrd="0" destOrd="0" presId="urn:microsoft.com/office/officeart/2005/8/layout/hierarchy3"/>
    <dgm:cxn modelId="{4AD26BD2-9676-4C38-B6CB-26AC368F9C3A}" type="presOf" srcId="{2271565B-C776-4E88-8079-DBA7124EE01C}" destId="{7B9D9BB2-6A56-4384-9206-8AFB36C43FFA}" srcOrd="1" destOrd="0" presId="urn:microsoft.com/office/officeart/2005/8/layout/hierarchy3"/>
    <dgm:cxn modelId="{73840FC2-674F-4C4E-955E-C7E9018D731F}" srcId="{24E0F620-4A53-49E8-95F1-B2C1BEB5480C}" destId="{0DFCA966-1B6B-4529-906F-067904BFD911}" srcOrd="0" destOrd="0" parTransId="{A104E113-122B-4AF4-815F-AA678EBA7144}" sibTransId="{F511C020-B4BD-4200-88CD-66C740B8D7CF}"/>
    <dgm:cxn modelId="{2156B2E0-05CC-4223-8592-AAA935A22467}" type="presOf" srcId="{E0EB3FE4-44C2-400B-92F7-E40CE677FCED}" destId="{98047D3A-DD99-4798-A8A9-B702DD1B54D5}" srcOrd="0" destOrd="0" presId="urn:microsoft.com/office/officeart/2005/8/layout/hierarchy3"/>
    <dgm:cxn modelId="{4993691C-EAA1-4D08-90E6-0D57DFB7B124}" type="presOf" srcId="{4BF86EE1-F454-4F87-BB46-A8F983D15A75}" destId="{45474AD7-F06C-4CFE-A8B7-A2E666500EEE}" srcOrd="0" destOrd="0" presId="urn:microsoft.com/office/officeart/2005/8/layout/hierarchy3"/>
    <dgm:cxn modelId="{7436563E-CF22-4E4B-ACB3-1E117483EE8A}" type="presOf" srcId="{0DFCA966-1B6B-4529-906F-067904BFD911}" destId="{2485A7EC-44FB-475A-8C79-CE638589D93F}" srcOrd="0" destOrd="0" presId="urn:microsoft.com/office/officeart/2005/8/layout/hierarchy3"/>
    <dgm:cxn modelId="{D9FEE83E-0FE8-4BA3-B8F1-63D61A7B8BCD}" type="presOf" srcId="{24E0F620-4A53-49E8-95F1-B2C1BEB5480C}" destId="{6D08786D-0BC5-421D-8892-B21EA6610FAF}" srcOrd="0" destOrd="0" presId="urn:microsoft.com/office/officeart/2005/8/layout/hierarchy3"/>
    <dgm:cxn modelId="{6B35236D-C453-40A3-AC5B-E9F791DFDEDE}" srcId="{2271565B-C776-4E88-8079-DBA7124EE01C}" destId="{9CE115D8-B8F8-495C-829D-6B017F29BED4}" srcOrd="1" destOrd="0" parTransId="{8AE64C99-CF7F-42B2-BEFA-E4A0BC2CA7CA}" sibTransId="{E9B93729-0BEC-49E4-9987-3900DACEAF2E}"/>
    <dgm:cxn modelId="{AE998664-F0D4-4A9D-8C87-22907A368DE2}" srcId="{2271565B-C776-4E88-8079-DBA7124EE01C}" destId="{B2B3CDE2-0ACB-4C8A-9B03-0CF22C359A4F}" srcOrd="0" destOrd="0" parTransId="{E0EB3FE4-44C2-400B-92F7-E40CE677FCED}" sibTransId="{C0BD1BA4-5DA6-43FD-8883-5F52072E3C3A}"/>
    <dgm:cxn modelId="{DB0C2C6D-1231-4329-A75F-BC296FE449BE}" type="presParOf" srcId="{ECD5972F-D386-4D97-84BB-628AA4DF2AA0}" destId="{7A50DF1E-8647-40E3-A5E8-A19732288636}" srcOrd="0" destOrd="0" presId="urn:microsoft.com/office/officeart/2005/8/layout/hierarchy3"/>
    <dgm:cxn modelId="{54F81AC6-EA10-427C-BD09-8188F90EE5AC}" type="presParOf" srcId="{7A50DF1E-8647-40E3-A5E8-A19732288636}" destId="{9E3F13DA-4916-4324-93FF-2C2B59E91C55}" srcOrd="0" destOrd="0" presId="urn:microsoft.com/office/officeart/2005/8/layout/hierarchy3"/>
    <dgm:cxn modelId="{C74AF8ED-C736-4650-83D1-F62AE86E78BF}" type="presParOf" srcId="{9E3F13DA-4916-4324-93FF-2C2B59E91C55}" destId="{6D08786D-0BC5-421D-8892-B21EA6610FAF}" srcOrd="0" destOrd="0" presId="urn:microsoft.com/office/officeart/2005/8/layout/hierarchy3"/>
    <dgm:cxn modelId="{BAB032D0-4B04-46E2-979F-88F64A607947}" type="presParOf" srcId="{9E3F13DA-4916-4324-93FF-2C2B59E91C55}" destId="{2A7D8CD6-3085-4795-A022-FC9E6D916D57}" srcOrd="1" destOrd="0" presId="urn:microsoft.com/office/officeart/2005/8/layout/hierarchy3"/>
    <dgm:cxn modelId="{1917275D-F638-41D3-AF0B-3BBE99958901}" type="presParOf" srcId="{7A50DF1E-8647-40E3-A5E8-A19732288636}" destId="{64FF26FB-36A7-4ED0-B1CB-5E6DD7978150}" srcOrd="1" destOrd="0" presId="urn:microsoft.com/office/officeart/2005/8/layout/hierarchy3"/>
    <dgm:cxn modelId="{B955C28C-F6E0-4C0A-87F5-3E3E9F78B842}" type="presParOf" srcId="{64FF26FB-36A7-4ED0-B1CB-5E6DD7978150}" destId="{2392A3EE-8354-4C5A-8E13-5A08648704F8}" srcOrd="0" destOrd="0" presId="urn:microsoft.com/office/officeart/2005/8/layout/hierarchy3"/>
    <dgm:cxn modelId="{9DD80FB0-CDBF-4719-B135-BCA3732ED4D0}" type="presParOf" srcId="{64FF26FB-36A7-4ED0-B1CB-5E6DD7978150}" destId="{2485A7EC-44FB-475A-8C79-CE638589D93F}" srcOrd="1" destOrd="0" presId="urn:microsoft.com/office/officeart/2005/8/layout/hierarchy3"/>
    <dgm:cxn modelId="{8688EFEE-458C-41E6-A54A-418ABDF0108F}" type="presParOf" srcId="{64FF26FB-36A7-4ED0-B1CB-5E6DD7978150}" destId="{3166F71E-3052-49B9-B719-27C8A8AE29FA}" srcOrd="2" destOrd="0" presId="urn:microsoft.com/office/officeart/2005/8/layout/hierarchy3"/>
    <dgm:cxn modelId="{52A35618-CBD9-4706-BF52-3E643C7D534A}" type="presParOf" srcId="{64FF26FB-36A7-4ED0-B1CB-5E6DD7978150}" destId="{35403D83-2DF3-4A4F-BCE6-F619D3CFFE4A}" srcOrd="3" destOrd="0" presId="urn:microsoft.com/office/officeart/2005/8/layout/hierarchy3"/>
    <dgm:cxn modelId="{848941A5-BADD-4C6F-8B72-AF3D9105AB7D}" type="presParOf" srcId="{ECD5972F-D386-4D97-84BB-628AA4DF2AA0}" destId="{0AB36FFF-41BB-486C-BFD4-665EEC8AACF8}" srcOrd="1" destOrd="0" presId="urn:microsoft.com/office/officeart/2005/8/layout/hierarchy3"/>
    <dgm:cxn modelId="{D778C4FD-7EC5-48E8-9769-28FFB6968DF7}" type="presParOf" srcId="{0AB36FFF-41BB-486C-BFD4-665EEC8AACF8}" destId="{DEA57277-3288-4A72-9B1E-FAA1F1955FF7}" srcOrd="0" destOrd="0" presId="urn:microsoft.com/office/officeart/2005/8/layout/hierarchy3"/>
    <dgm:cxn modelId="{9086D714-B96D-47B0-822A-4B85ECE885E1}" type="presParOf" srcId="{DEA57277-3288-4A72-9B1E-FAA1F1955FF7}" destId="{F8C1A19F-62AC-4B89-8174-59CA51DED9F0}" srcOrd="0" destOrd="0" presId="urn:microsoft.com/office/officeart/2005/8/layout/hierarchy3"/>
    <dgm:cxn modelId="{EE92BFA4-9891-45F2-B760-CD1081BF2362}" type="presParOf" srcId="{DEA57277-3288-4A72-9B1E-FAA1F1955FF7}" destId="{7B9D9BB2-6A56-4384-9206-8AFB36C43FFA}" srcOrd="1" destOrd="0" presId="urn:microsoft.com/office/officeart/2005/8/layout/hierarchy3"/>
    <dgm:cxn modelId="{E07CBEAA-BB66-48BB-AFB6-05F330A99EB0}" type="presParOf" srcId="{0AB36FFF-41BB-486C-BFD4-665EEC8AACF8}" destId="{F110B04F-9273-4C93-94B1-3711F21E9F5B}" srcOrd="1" destOrd="0" presId="urn:microsoft.com/office/officeart/2005/8/layout/hierarchy3"/>
    <dgm:cxn modelId="{8DF80CD4-ACAB-488C-96B1-1174844915AA}" type="presParOf" srcId="{F110B04F-9273-4C93-94B1-3711F21E9F5B}" destId="{98047D3A-DD99-4798-A8A9-B702DD1B54D5}" srcOrd="0" destOrd="0" presId="urn:microsoft.com/office/officeart/2005/8/layout/hierarchy3"/>
    <dgm:cxn modelId="{BF4EEDDA-378D-45C8-BACC-E84F1785319F}" type="presParOf" srcId="{F110B04F-9273-4C93-94B1-3711F21E9F5B}" destId="{B5B2EABB-D6DF-4D15-9607-7B6938F2A5AF}" srcOrd="1" destOrd="0" presId="urn:microsoft.com/office/officeart/2005/8/layout/hierarchy3"/>
    <dgm:cxn modelId="{07E39D6F-F7D5-4CA0-9626-895DC544E2C0}" type="presParOf" srcId="{F110B04F-9273-4C93-94B1-3711F21E9F5B}" destId="{C8D12DB3-DB29-4608-BB83-1ADCC339E5A4}" srcOrd="2" destOrd="0" presId="urn:microsoft.com/office/officeart/2005/8/layout/hierarchy3"/>
    <dgm:cxn modelId="{154F0DB5-EEE2-4460-84A4-F513D759F87C}" type="presParOf" srcId="{F110B04F-9273-4C93-94B1-3711F21E9F5B}" destId="{27DD4B96-2E4D-4878-AA01-9CF962E4724D}" srcOrd="3" destOrd="0" presId="urn:microsoft.com/office/officeart/2005/8/layout/hierarchy3"/>
    <dgm:cxn modelId="{4549F88C-499B-4402-B793-6FD0AE08327D}" type="presParOf" srcId="{F110B04F-9273-4C93-94B1-3711F21E9F5B}" destId="{44E81FBA-1B6C-4F89-9B1F-069F76EE8C47}" srcOrd="4" destOrd="0" presId="urn:microsoft.com/office/officeart/2005/8/layout/hierarchy3"/>
    <dgm:cxn modelId="{C762E087-93D9-4A3C-BABB-D12E6202F304}" type="presParOf" srcId="{F110B04F-9273-4C93-94B1-3711F21E9F5B}" destId="{AD33B572-95F7-46AF-A418-004C6E39F4C3}" srcOrd="5" destOrd="0" presId="urn:microsoft.com/office/officeart/2005/8/layout/hierarchy3"/>
    <dgm:cxn modelId="{4B3FF7D8-BA8B-4C59-BBD8-8AC6C259177E}" type="presParOf" srcId="{F110B04F-9273-4C93-94B1-3711F21E9F5B}" destId="{45474AD7-F06C-4CFE-A8B7-A2E666500EEE}" srcOrd="6" destOrd="0" presId="urn:microsoft.com/office/officeart/2005/8/layout/hierarchy3"/>
    <dgm:cxn modelId="{0F6CF0B8-E4E7-410D-BDF4-CBEE318B38DC}" type="presParOf" srcId="{F110B04F-9273-4C93-94B1-3711F21E9F5B}" destId="{B2D1CB96-C43C-4F58-8B1F-5D7DC546E63C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C3F570-7742-438A-B868-D358713CF1F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9EA0D5D-C405-471F-93E6-512A38B6900A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3600" dirty="0" smtClean="0"/>
            <a:t>Уміння викладача володіти своєю поведінкою, емоціями, настроєм</a:t>
          </a:r>
          <a:endParaRPr lang="ru-RU" sz="3600" dirty="0" smtClean="0"/>
        </a:p>
      </dgm:t>
    </dgm:pt>
    <dgm:pt modelId="{72A7B385-CDAD-4032-B998-B430BC551A3E}" type="parTrans" cxnId="{4533292F-E363-4A49-9FF0-5946B2F1E297}">
      <dgm:prSet/>
      <dgm:spPr/>
      <dgm:t>
        <a:bodyPr/>
        <a:lstStyle/>
        <a:p>
          <a:endParaRPr lang="en-US"/>
        </a:p>
      </dgm:t>
    </dgm:pt>
    <dgm:pt modelId="{4C87D3D3-2A77-4F65-9D09-AAA50ADA3380}" type="sibTrans" cxnId="{4533292F-E363-4A49-9FF0-5946B2F1E297}">
      <dgm:prSet/>
      <dgm:spPr/>
      <dgm:t>
        <a:bodyPr/>
        <a:lstStyle/>
        <a:p>
          <a:endParaRPr lang="en-US"/>
        </a:p>
      </dgm:t>
    </dgm:pt>
    <dgm:pt modelId="{1F0A9BC6-5218-44DF-81DC-AE92B25C7EF7}">
      <dgm:prSet phldrT="[Text]" custT="1"/>
      <dgm:spPr/>
      <dgm:t>
        <a:bodyPr/>
        <a:lstStyle/>
        <a:p>
          <a:pPr lvl="0"/>
          <a:r>
            <a:rPr lang="uk-UA" sz="3600" dirty="0" smtClean="0"/>
            <a:t>Організація колективної діяльності учнів</a:t>
          </a:r>
          <a:endParaRPr lang="en-US" sz="3600" dirty="0"/>
        </a:p>
      </dgm:t>
    </dgm:pt>
    <dgm:pt modelId="{7F3F2011-1D7D-4C54-905D-7328A84883BF}" type="parTrans" cxnId="{FFA97A55-CFEC-4442-92CD-099B506A0304}">
      <dgm:prSet/>
      <dgm:spPr/>
      <dgm:t>
        <a:bodyPr/>
        <a:lstStyle/>
        <a:p>
          <a:endParaRPr lang="en-US"/>
        </a:p>
      </dgm:t>
    </dgm:pt>
    <dgm:pt modelId="{C89496CA-62B1-4E6B-B639-3078EEBAD045}" type="sibTrans" cxnId="{FFA97A55-CFEC-4442-92CD-099B506A0304}">
      <dgm:prSet/>
      <dgm:spPr/>
      <dgm:t>
        <a:bodyPr/>
        <a:lstStyle/>
        <a:p>
          <a:endParaRPr lang="en-US"/>
        </a:p>
      </dgm:t>
    </dgm:pt>
    <dgm:pt modelId="{5F3A08A1-75B6-4637-9F57-B89A3C822D6A}" type="pres">
      <dgm:prSet presAssocID="{EAC3F570-7742-438A-B868-D358713CF1F9}" presName="linearFlow" presStyleCnt="0">
        <dgm:presLayoutVars>
          <dgm:dir/>
          <dgm:resizeHandles val="exact"/>
        </dgm:presLayoutVars>
      </dgm:prSet>
      <dgm:spPr/>
    </dgm:pt>
    <dgm:pt modelId="{7B5BFD40-1800-4CEF-B962-5FBFA71F7972}" type="pres">
      <dgm:prSet presAssocID="{59EA0D5D-C405-471F-93E6-512A38B6900A}" presName="composite" presStyleCnt="0"/>
      <dgm:spPr/>
    </dgm:pt>
    <dgm:pt modelId="{551721E3-2D15-47B8-AFF7-792713F1D16E}" type="pres">
      <dgm:prSet presAssocID="{59EA0D5D-C405-471F-93E6-512A38B6900A}" presName="imgShp" presStyleLbl="fgImgPlace1" presStyleIdx="0" presStyleCnt="2" custLinFactNeighborX="-18681" custLinFactNeighborY="-272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C558516-6A91-4F41-8FF2-1C9105A4CD82}" type="pres">
      <dgm:prSet presAssocID="{59EA0D5D-C405-471F-93E6-512A38B6900A}" presName="txShp" presStyleLbl="node1" presStyleIdx="0" presStyleCnt="2" custScaleX="1248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7BE736-CEEC-440D-8B74-1F96FBED9D85}" type="pres">
      <dgm:prSet presAssocID="{4C87D3D3-2A77-4F65-9D09-AAA50ADA3380}" presName="spacing" presStyleCnt="0"/>
      <dgm:spPr/>
    </dgm:pt>
    <dgm:pt modelId="{8F787610-8657-432D-8379-FF03D8D865A9}" type="pres">
      <dgm:prSet presAssocID="{1F0A9BC6-5218-44DF-81DC-AE92B25C7EF7}" presName="composite" presStyleCnt="0"/>
      <dgm:spPr/>
    </dgm:pt>
    <dgm:pt modelId="{7DFBA5A3-7557-4436-B2A4-ABD5FCEA8412}" type="pres">
      <dgm:prSet presAssocID="{1F0A9BC6-5218-44DF-81DC-AE92B25C7EF7}" presName="imgShp" presStyleLbl="fgImgPlace1" presStyleIdx="1" presStyleCnt="2" custLinFactNeighborX="-11993" custLinFactNeighborY="110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192E8A2-9F98-4BD7-9F4F-1BA09234FDF1}" type="pres">
      <dgm:prSet presAssocID="{1F0A9BC6-5218-44DF-81DC-AE92B25C7EF7}" presName="txShp" presStyleLbl="node1" presStyleIdx="1" presStyleCnt="2" custScaleX="111384" custScaleY="1107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33292F-E363-4A49-9FF0-5946B2F1E297}" srcId="{EAC3F570-7742-438A-B868-D358713CF1F9}" destId="{59EA0D5D-C405-471F-93E6-512A38B6900A}" srcOrd="0" destOrd="0" parTransId="{72A7B385-CDAD-4032-B998-B430BC551A3E}" sibTransId="{4C87D3D3-2A77-4F65-9D09-AAA50ADA3380}"/>
    <dgm:cxn modelId="{5C29B23E-F540-456B-95F3-F174DAA28387}" type="presOf" srcId="{59EA0D5D-C405-471F-93E6-512A38B6900A}" destId="{AC558516-6A91-4F41-8FF2-1C9105A4CD82}" srcOrd="0" destOrd="0" presId="urn:microsoft.com/office/officeart/2005/8/layout/vList3"/>
    <dgm:cxn modelId="{FF7DE027-39BC-4E27-B5C7-2CF2CC84AA35}" type="presOf" srcId="{EAC3F570-7742-438A-B868-D358713CF1F9}" destId="{5F3A08A1-75B6-4637-9F57-B89A3C822D6A}" srcOrd="0" destOrd="0" presId="urn:microsoft.com/office/officeart/2005/8/layout/vList3"/>
    <dgm:cxn modelId="{85466102-16AA-4EB3-B9BA-D40FB566AF21}" type="presOf" srcId="{1F0A9BC6-5218-44DF-81DC-AE92B25C7EF7}" destId="{D192E8A2-9F98-4BD7-9F4F-1BA09234FDF1}" srcOrd="0" destOrd="0" presId="urn:microsoft.com/office/officeart/2005/8/layout/vList3"/>
    <dgm:cxn modelId="{FFA97A55-CFEC-4442-92CD-099B506A0304}" srcId="{EAC3F570-7742-438A-B868-D358713CF1F9}" destId="{1F0A9BC6-5218-44DF-81DC-AE92B25C7EF7}" srcOrd="1" destOrd="0" parTransId="{7F3F2011-1D7D-4C54-905D-7328A84883BF}" sibTransId="{C89496CA-62B1-4E6B-B639-3078EEBAD045}"/>
    <dgm:cxn modelId="{F506418B-95F5-40B3-9C44-32EF2D3ECB79}" type="presParOf" srcId="{5F3A08A1-75B6-4637-9F57-B89A3C822D6A}" destId="{7B5BFD40-1800-4CEF-B962-5FBFA71F7972}" srcOrd="0" destOrd="0" presId="urn:microsoft.com/office/officeart/2005/8/layout/vList3"/>
    <dgm:cxn modelId="{7DFBBDAE-E8EF-4AF9-8077-807121DFAA04}" type="presParOf" srcId="{7B5BFD40-1800-4CEF-B962-5FBFA71F7972}" destId="{551721E3-2D15-47B8-AFF7-792713F1D16E}" srcOrd="0" destOrd="0" presId="urn:microsoft.com/office/officeart/2005/8/layout/vList3"/>
    <dgm:cxn modelId="{2A922ACA-F9E1-40EA-A982-90967B83E6F0}" type="presParOf" srcId="{7B5BFD40-1800-4CEF-B962-5FBFA71F7972}" destId="{AC558516-6A91-4F41-8FF2-1C9105A4CD82}" srcOrd="1" destOrd="0" presId="urn:microsoft.com/office/officeart/2005/8/layout/vList3"/>
    <dgm:cxn modelId="{58A64086-C8E0-4E17-B875-1E6DAAEDE928}" type="presParOf" srcId="{5F3A08A1-75B6-4637-9F57-B89A3C822D6A}" destId="{9C7BE736-CEEC-440D-8B74-1F96FBED9D85}" srcOrd="1" destOrd="0" presId="urn:microsoft.com/office/officeart/2005/8/layout/vList3"/>
    <dgm:cxn modelId="{0200981E-CA67-4E00-BD09-0AC6C9562C4D}" type="presParOf" srcId="{5F3A08A1-75B6-4637-9F57-B89A3C822D6A}" destId="{8F787610-8657-432D-8379-FF03D8D865A9}" srcOrd="2" destOrd="0" presId="urn:microsoft.com/office/officeart/2005/8/layout/vList3"/>
    <dgm:cxn modelId="{80FE9930-480A-4D97-8306-0B8E0743EF40}" type="presParOf" srcId="{8F787610-8657-432D-8379-FF03D8D865A9}" destId="{7DFBA5A3-7557-4436-B2A4-ABD5FCEA8412}" srcOrd="0" destOrd="0" presId="urn:microsoft.com/office/officeart/2005/8/layout/vList3"/>
    <dgm:cxn modelId="{ADE7934E-4DD6-4378-866F-A8614EEDF5F0}" type="presParOf" srcId="{8F787610-8657-432D-8379-FF03D8D865A9}" destId="{D192E8A2-9F98-4BD7-9F4F-1BA09234FDF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FE5559-5720-4691-80E1-2A7DDEA3CF6B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65DF71-D1C3-4BAF-B831-C31BFB412F29}">
      <dgm:prSet phldrT="[Text]"/>
      <dgm:spPr/>
      <dgm:t>
        <a:bodyPr/>
        <a:lstStyle/>
        <a:p>
          <a:r>
            <a:rPr lang="uk-UA" dirty="0" smtClean="0"/>
            <a:t>1 спосіб</a:t>
          </a:r>
          <a:endParaRPr lang="en-US" dirty="0"/>
        </a:p>
      </dgm:t>
    </dgm:pt>
    <dgm:pt modelId="{1BAD2A66-E911-4F7E-9FF6-08C947B5899E}" type="parTrans" cxnId="{B72927BC-9106-42AE-8CF3-393C96F1EC99}">
      <dgm:prSet/>
      <dgm:spPr/>
      <dgm:t>
        <a:bodyPr/>
        <a:lstStyle/>
        <a:p>
          <a:endParaRPr lang="en-US"/>
        </a:p>
      </dgm:t>
    </dgm:pt>
    <dgm:pt modelId="{A3A49336-9A08-4737-B8F9-296E116BA028}" type="sibTrans" cxnId="{B72927BC-9106-42AE-8CF3-393C96F1EC99}">
      <dgm:prSet/>
      <dgm:spPr/>
      <dgm:t>
        <a:bodyPr/>
        <a:lstStyle/>
        <a:p>
          <a:endParaRPr lang="en-US"/>
        </a:p>
      </dgm:t>
    </dgm:pt>
    <dgm:pt modelId="{AAB94F5E-199E-4BE2-B5DA-24145A5E02D7}">
      <dgm:prSet phldrT="[Text]" custT="1"/>
      <dgm:spPr/>
      <dgm:t>
        <a:bodyPr/>
        <a:lstStyle/>
        <a:p>
          <a:r>
            <a:rPr lang="uk-UA" sz="3200" dirty="0" smtClean="0"/>
            <a:t>Не хочу хвалиться але я…</a:t>
          </a:r>
          <a:endParaRPr lang="en-US" sz="3200" dirty="0"/>
        </a:p>
      </dgm:t>
    </dgm:pt>
    <dgm:pt modelId="{C5048F16-078F-408F-944D-709EAB62D761}" type="parTrans" cxnId="{A573FA09-A849-4C6B-B7DB-B9D415E159B2}">
      <dgm:prSet/>
      <dgm:spPr/>
      <dgm:t>
        <a:bodyPr/>
        <a:lstStyle/>
        <a:p>
          <a:endParaRPr lang="en-US"/>
        </a:p>
      </dgm:t>
    </dgm:pt>
    <dgm:pt modelId="{5487BFA5-EB07-4306-A987-4D4108A2EEEE}" type="sibTrans" cxnId="{A573FA09-A849-4C6B-B7DB-B9D415E159B2}">
      <dgm:prSet/>
      <dgm:spPr/>
      <dgm:t>
        <a:bodyPr/>
        <a:lstStyle/>
        <a:p>
          <a:endParaRPr lang="en-US"/>
        </a:p>
      </dgm:t>
    </dgm:pt>
    <dgm:pt modelId="{B72EC91B-B8CA-4BFA-801A-7A0B404F9C7B}">
      <dgm:prSet phldrT="[Text]" custT="1"/>
      <dgm:spPr/>
      <dgm:t>
        <a:bodyPr/>
        <a:lstStyle/>
        <a:p>
          <a:r>
            <a:rPr lang="uk-UA" sz="2400" dirty="0" smtClean="0"/>
            <a:t>А Ви знали, що мій сусід по парті…</a:t>
          </a:r>
          <a:endParaRPr lang="en-US" sz="2400" dirty="0"/>
        </a:p>
      </dgm:t>
    </dgm:pt>
    <dgm:pt modelId="{9E34A262-12D3-4E64-ADE0-6E16779DED9F}" type="parTrans" cxnId="{B189FBA6-DC20-4FAB-A97D-F0DC7A27B943}">
      <dgm:prSet/>
      <dgm:spPr/>
      <dgm:t>
        <a:bodyPr/>
        <a:lstStyle/>
        <a:p>
          <a:endParaRPr lang="en-US"/>
        </a:p>
      </dgm:t>
    </dgm:pt>
    <dgm:pt modelId="{29B8A195-D2BB-47CA-86E9-F3EA3931E5A9}" type="sibTrans" cxnId="{B189FBA6-DC20-4FAB-A97D-F0DC7A27B943}">
      <dgm:prSet/>
      <dgm:spPr/>
      <dgm:t>
        <a:bodyPr/>
        <a:lstStyle/>
        <a:p>
          <a:endParaRPr lang="en-US"/>
        </a:p>
      </dgm:t>
    </dgm:pt>
    <dgm:pt modelId="{0EDC6AF5-AF98-49DB-AF76-484A4E7BE4D0}">
      <dgm:prSet phldrT="[Text]"/>
      <dgm:spPr/>
      <dgm:t>
        <a:bodyPr/>
        <a:lstStyle/>
        <a:p>
          <a:r>
            <a:rPr lang="uk-UA" dirty="0" smtClean="0"/>
            <a:t>3 спосіб</a:t>
          </a:r>
          <a:endParaRPr lang="en-US" dirty="0"/>
        </a:p>
      </dgm:t>
    </dgm:pt>
    <dgm:pt modelId="{82A82805-5298-43D2-A000-00F2C4FE47D1}" type="parTrans" cxnId="{BE3C342E-95C8-4D69-BAD3-85CEF99F4342}">
      <dgm:prSet/>
      <dgm:spPr/>
      <dgm:t>
        <a:bodyPr/>
        <a:lstStyle/>
        <a:p>
          <a:endParaRPr lang="en-US"/>
        </a:p>
      </dgm:t>
    </dgm:pt>
    <dgm:pt modelId="{5784A58C-EE32-424F-AD80-685FAE914093}" type="sibTrans" cxnId="{BE3C342E-95C8-4D69-BAD3-85CEF99F4342}">
      <dgm:prSet/>
      <dgm:spPr/>
      <dgm:t>
        <a:bodyPr/>
        <a:lstStyle/>
        <a:p>
          <a:endParaRPr lang="en-US"/>
        </a:p>
      </dgm:t>
    </dgm:pt>
    <dgm:pt modelId="{478AEFBD-A2DE-4680-AE6D-A77EABA3316F}">
      <dgm:prSet phldrT="[Text]" custT="1"/>
      <dgm:spPr/>
      <dgm:t>
        <a:bodyPr/>
        <a:lstStyle/>
        <a:p>
          <a:r>
            <a:rPr lang="uk-UA" sz="2400" dirty="0" smtClean="0"/>
            <a:t>Я… (три прикметника про себе)</a:t>
          </a:r>
          <a:endParaRPr lang="en-US" sz="2400" dirty="0"/>
        </a:p>
      </dgm:t>
    </dgm:pt>
    <dgm:pt modelId="{49426688-3627-4589-87FD-5AD98742AAC3}" type="parTrans" cxnId="{157D4275-ABAA-48AC-8C2F-F8142BE1CBFA}">
      <dgm:prSet/>
      <dgm:spPr/>
      <dgm:t>
        <a:bodyPr/>
        <a:lstStyle/>
        <a:p>
          <a:endParaRPr lang="en-US"/>
        </a:p>
      </dgm:t>
    </dgm:pt>
    <dgm:pt modelId="{F9B16026-2FBC-4A82-9DE2-C5432518A0A0}" type="sibTrans" cxnId="{157D4275-ABAA-48AC-8C2F-F8142BE1CBFA}">
      <dgm:prSet/>
      <dgm:spPr/>
      <dgm:t>
        <a:bodyPr/>
        <a:lstStyle/>
        <a:p>
          <a:endParaRPr lang="en-US"/>
        </a:p>
      </dgm:t>
    </dgm:pt>
    <dgm:pt modelId="{A9F57F32-17AF-446E-8E8D-C227399A6592}">
      <dgm:prSet phldrT="[Text]"/>
      <dgm:spPr/>
      <dgm:t>
        <a:bodyPr/>
        <a:lstStyle/>
        <a:p>
          <a:r>
            <a:rPr lang="uk-UA" dirty="0" smtClean="0"/>
            <a:t>2 спосіб</a:t>
          </a:r>
          <a:endParaRPr lang="en-US" dirty="0"/>
        </a:p>
      </dgm:t>
    </dgm:pt>
    <dgm:pt modelId="{97E8A916-0DA9-40ED-B90A-35B402E9BB8F}" type="sibTrans" cxnId="{EC495894-D1A6-45C6-9716-E30E618AB88D}">
      <dgm:prSet/>
      <dgm:spPr/>
      <dgm:t>
        <a:bodyPr/>
        <a:lstStyle/>
        <a:p>
          <a:endParaRPr lang="en-US"/>
        </a:p>
      </dgm:t>
    </dgm:pt>
    <dgm:pt modelId="{36913F13-077D-43A4-92D6-808C8C80C2BD}" type="parTrans" cxnId="{EC495894-D1A6-45C6-9716-E30E618AB88D}">
      <dgm:prSet/>
      <dgm:spPr/>
      <dgm:t>
        <a:bodyPr/>
        <a:lstStyle/>
        <a:p>
          <a:endParaRPr lang="en-US"/>
        </a:p>
      </dgm:t>
    </dgm:pt>
    <dgm:pt modelId="{C23170E1-F4E7-4869-9C93-1AE5F8594A33}" type="pres">
      <dgm:prSet presAssocID="{E5FE5559-5720-4691-80E1-2A7DDEA3CF6B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4BCA0289-6187-4D72-AEC4-BE9DD8FAF76F}" type="pres">
      <dgm:prSet presAssocID="{0B65DF71-D1C3-4BAF-B831-C31BFB412F29}" presName="parenttextcomposite" presStyleCnt="0"/>
      <dgm:spPr/>
    </dgm:pt>
    <dgm:pt modelId="{6DE7DB95-4E64-489A-A883-496880054DA3}" type="pres">
      <dgm:prSet presAssocID="{0B65DF71-D1C3-4BAF-B831-C31BFB412F29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958B3-4D4E-4CC6-838F-77EB2189111A}" type="pres">
      <dgm:prSet presAssocID="{0B65DF71-D1C3-4BAF-B831-C31BFB412F29}" presName="composite" presStyleCnt="0"/>
      <dgm:spPr/>
    </dgm:pt>
    <dgm:pt modelId="{0B68A5FE-4ADB-4EDF-BDF2-91A264EFF170}" type="pres">
      <dgm:prSet presAssocID="{0B65DF71-D1C3-4BAF-B831-C31BFB412F29}" presName="chevron1" presStyleLbl="alignNode1" presStyleIdx="0" presStyleCnt="21"/>
      <dgm:spPr/>
    </dgm:pt>
    <dgm:pt modelId="{6324A703-1038-43F5-BE09-042D0D4A6598}" type="pres">
      <dgm:prSet presAssocID="{0B65DF71-D1C3-4BAF-B831-C31BFB412F29}" presName="chevron2" presStyleLbl="alignNode1" presStyleIdx="1" presStyleCnt="21"/>
      <dgm:spPr/>
    </dgm:pt>
    <dgm:pt modelId="{75309A99-7DF2-472F-8A35-A6D4F5DAABD5}" type="pres">
      <dgm:prSet presAssocID="{0B65DF71-D1C3-4BAF-B831-C31BFB412F29}" presName="chevron3" presStyleLbl="alignNode1" presStyleIdx="2" presStyleCnt="21"/>
      <dgm:spPr/>
    </dgm:pt>
    <dgm:pt modelId="{B6976536-1578-47EA-9058-D6D690A043AC}" type="pres">
      <dgm:prSet presAssocID="{0B65DF71-D1C3-4BAF-B831-C31BFB412F29}" presName="chevron4" presStyleLbl="alignNode1" presStyleIdx="3" presStyleCnt="21"/>
      <dgm:spPr/>
    </dgm:pt>
    <dgm:pt modelId="{715780F2-4814-42E9-BDC2-7E96E0862F2C}" type="pres">
      <dgm:prSet presAssocID="{0B65DF71-D1C3-4BAF-B831-C31BFB412F29}" presName="chevron5" presStyleLbl="alignNode1" presStyleIdx="4" presStyleCnt="21"/>
      <dgm:spPr/>
    </dgm:pt>
    <dgm:pt modelId="{BE7785D0-32BC-4AA2-B607-1535EE62D5E8}" type="pres">
      <dgm:prSet presAssocID="{0B65DF71-D1C3-4BAF-B831-C31BFB412F29}" presName="chevron6" presStyleLbl="alignNode1" presStyleIdx="5" presStyleCnt="21"/>
      <dgm:spPr/>
    </dgm:pt>
    <dgm:pt modelId="{12A1B554-CADF-4F92-8951-157D2A6C9058}" type="pres">
      <dgm:prSet presAssocID="{0B65DF71-D1C3-4BAF-B831-C31BFB412F29}" presName="chevron7" presStyleLbl="alignNode1" presStyleIdx="6" presStyleCnt="21"/>
      <dgm:spPr/>
    </dgm:pt>
    <dgm:pt modelId="{86DF3A14-355C-4C86-B8B1-93EBF6515C95}" type="pres">
      <dgm:prSet presAssocID="{0B65DF71-D1C3-4BAF-B831-C31BFB412F29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6AB6B8-DD16-4538-B921-8C776805E934}" type="pres">
      <dgm:prSet presAssocID="{A3A49336-9A08-4737-B8F9-296E116BA028}" presName="sibTrans" presStyleCnt="0"/>
      <dgm:spPr/>
    </dgm:pt>
    <dgm:pt modelId="{1909A147-1CB2-4575-BA4B-16AEC61C2347}" type="pres">
      <dgm:prSet presAssocID="{A9F57F32-17AF-446E-8E8D-C227399A6592}" presName="parenttextcomposite" presStyleCnt="0"/>
      <dgm:spPr/>
    </dgm:pt>
    <dgm:pt modelId="{1FA2559A-6068-4BDC-8ACE-EE531E45A1EE}" type="pres">
      <dgm:prSet presAssocID="{A9F57F32-17AF-446E-8E8D-C227399A6592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76C04E-F304-4320-9183-21FE099BA853}" type="pres">
      <dgm:prSet presAssocID="{A9F57F32-17AF-446E-8E8D-C227399A6592}" presName="composite" presStyleCnt="0"/>
      <dgm:spPr/>
    </dgm:pt>
    <dgm:pt modelId="{A7829675-AEB4-47FD-9725-C4E8BC96EC8C}" type="pres">
      <dgm:prSet presAssocID="{A9F57F32-17AF-446E-8E8D-C227399A6592}" presName="chevron1" presStyleLbl="alignNode1" presStyleIdx="7" presStyleCnt="21"/>
      <dgm:spPr/>
    </dgm:pt>
    <dgm:pt modelId="{0FE68802-70D8-490F-B585-1C398188BC32}" type="pres">
      <dgm:prSet presAssocID="{A9F57F32-17AF-446E-8E8D-C227399A6592}" presName="chevron2" presStyleLbl="alignNode1" presStyleIdx="8" presStyleCnt="21"/>
      <dgm:spPr/>
    </dgm:pt>
    <dgm:pt modelId="{DC60C22E-AABC-414C-BF65-2884E6BE3486}" type="pres">
      <dgm:prSet presAssocID="{A9F57F32-17AF-446E-8E8D-C227399A6592}" presName="chevron3" presStyleLbl="alignNode1" presStyleIdx="9" presStyleCnt="21"/>
      <dgm:spPr/>
    </dgm:pt>
    <dgm:pt modelId="{BBC94082-7345-4504-86CD-0F0542FC21BE}" type="pres">
      <dgm:prSet presAssocID="{A9F57F32-17AF-446E-8E8D-C227399A6592}" presName="chevron4" presStyleLbl="alignNode1" presStyleIdx="10" presStyleCnt="21"/>
      <dgm:spPr/>
    </dgm:pt>
    <dgm:pt modelId="{FDD36381-1D16-4019-A808-F8D0DE809C04}" type="pres">
      <dgm:prSet presAssocID="{A9F57F32-17AF-446E-8E8D-C227399A6592}" presName="chevron5" presStyleLbl="alignNode1" presStyleIdx="11" presStyleCnt="21"/>
      <dgm:spPr/>
    </dgm:pt>
    <dgm:pt modelId="{34B485E9-BF68-44FA-9D9C-CF761E3665DC}" type="pres">
      <dgm:prSet presAssocID="{A9F57F32-17AF-446E-8E8D-C227399A6592}" presName="chevron6" presStyleLbl="alignNode1" presStyleIdx="12" presStyleCnt="21"/>
      <dgm:spPr/>
    </dgm:pt>
    <dgm:pt modelId="{EA59AACD-D9FC-4F9E-B89F-68DEA0D27454}" type="pres">
      <dgm:prSet presAssocID="{A9F57F32-17AF-446E-8E8D-C227399A6592}" presName="chevron7" presStyleLbl="alignNode1" presStyleIdx="13" presStyleCnt="21"/>
      <dgm:spPr/>
    </dgm:pt>
    <dgm:pt modelId="{2D0DD758-E19D-4C35-9977-0AA12DBBC63F}" type="pres">
      <dgm:prSet presAssocID="{A9F57F32-17AF-446E-8E8D-C227399A6592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144CE-A698-40FC-A91E-C2C83A3D8A3D}" type="pres">
      <dgm:prSet presAssocID="{97E8A916-0DA9-40ED-B90A-35B402E9BB8F}" presName="sibTrans" presStyleCnt="0"/>
      <dgm:spPr/>
    </dgm:pt>
    <dgm:pt modelId="{4892307E-1092-48F1-A44D-3A0C9F205882}" type="pres">
      <dgm:prSet presAssocID="{0EDC6AF5-AF98-49DB-AF76-484A4E7BE4D0}" presName="parenttextcomposite" presStyleCnt="0"/>
      <dgm:spPr/>
    </dgm:pt>
    <dgm:pt modelId="{C26689AA-D655-43BD-95AE-73F65FAC9FFE}" type="pres">
      <dgm:prSet presAssocID="{0EDC6AF5-AF98-49DB-AF76-484A4E7BE4D0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9200A8-4D07-4132-BB6D-613810924278}" type="pres">
      <dgm:prSet presAssocID="{0EDC6AF5-AF98-49DB-AF76-484A4E7BE4D0}" presName="composite" presStyleCnt="0"/>
      <dgm:spPr/>
    </dgm:pt>
    <dgm:pt modelId="{2824324A-394A-4B30-8052-81E417AD6D52}" type="pres">
      <dgm:prSet presAssocID="{0EDC6AF5-AF98-49DB-AF76-484A4E7BE4D0}" presName="chevron1" presStyleLbl="alignNode1" presStyleIdx="14" presStyleCnt="21"/>
      <dgm:spPr/>
    </dgm:pt>
    <dgm:pt modelId="{E2E7E653-6C95-4F27-BD89-FCF12CA93AF5}" type="pres">
      <dgm:prSet presAssocID="{0EDC6AF5-AF98-49DB-AF76-484A4E7BE4D0}" presName="chevron2" presStyleLbl="alignNode1" presStyleIdx="15" presStyleCnt="21"/>
      <dgm:spPr/>
    </dgm:pt>
    <dgm:pt modelId="{97B3A687-5DF1-498A-A6C0-92501371652C}" type="pres">
      <dgm:prSet presAssocID="{0EDC6AF5-AF98-49DB-AF76-484A4E7BE4D0}" presName="chevron3" presStyleLbl="alignNode1" presStyleIdx="16" presStyleCnt="21"/>
      <dgm:spPr/>
    </dgm:pt>
    <dgm:pt modelId="{037234F0-E865-4E8E-9699-C06CCF1D4F26}" type="pres">
      <dgm:prSet presAssocID="{0EDC6AF5-AF98-49DB-AF76-484A4E7BE4D0}" presName="chevron4" presStyleLbl="alignNode1" presStyleIdx="17" presStyleCnt="21"/>
      <dgm:spPr/>
    </dgm:pt>
    <dgm:pt modelId="{85716749-A408-44EF-99E0-4FFDE0685AF4}" type="pres">
      <dgm:prSet presAssocID="{0EDC6AF5-AF98-49DB-AF76-484A4E7BE4D0}" presName="chevron5" presStyleLbl="alignNode1" presStyleIdx="18" presStyleCnt="21"/>
      <dgm:spPr/>
    </dgm:pt>
    <dgm:pt modelId="{3A9A5125-FA6A-46D0-8E35-E043B2D80AA4}" type="pres">
      <dgm:prSet presAssocID="{0EDC6AF5-AF98-49DB-AF76-484A4E7BE4D0}" presName="chevron6" presStyleLbl="alignNode1" presStyleIdx="19" presStyleCnt="21"/>
      <dgm:spPr/>
    </dgm:pt>
    <dgm:pt modelId="{6EE39F01-4E80-4AB0-B9EA-431D4980EE86}" type="pres">
      <dgm:prSet presAssocID="{0EDC6AF5-AF98-49DB-AF76-484A4E7BE4D0}" presName="chevron7" presStyleLbl="alignNode1" presStyleIdx="20" presStyleCnt="21"/>
      <dgm:spPr/>
    </dgm:pt>
    <dgm:pt modelId="{66EDF4FE-DA97-4550-A231-CD76A88367AF}" type="pres">
      <dgm:prSet presAssocID="{0EDC6AF5-AF98-49DB-AF76-484A4E7BE4D0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7D4275-ABAA-48AC-8C2F-F8142BE1CBFA}" srcId="{0EDC6AF5-AF98-49DB-AF76-484A4E7BE4D0}" destId="{478AEFBD-A2DE-4680-AE6D-A77EABA3316F}" srcOrd="0" destOrd="0" parTransId="{49426688-3627-4589-87FD-5AD98742AAC3}" sibTransId="{F9B16026-2FBC-4A82-9DE2-C5432518A0A0}"/>
    <dgm:cxn modelId="{51E0EBDE-ABAB-4C9A-9B66-6EA2FF8EC245}" type="presOf" srcId="{478AEFBD-A2DE-4680-AE6D-A77EABA3316F}" destId="{66EDF4FE-DA97-4550-A231-CD76A88367AF}" srcOrd="0" destOrd="0" presId="urn:microsoft.com/office/officeart/2008/layout/VerticalAccentList"/>
    <dgm:cxn modelId="{6FCDD7BA-048D-4D28-AD76-13A476F643EB}" type="presOf" srcId="{0B65DF71-D1C3-4BAF-B831-C31BFB412F29}" destId="{6DE7DB95-4E64-489A-A883-496880054DA3}" srcOrd="0" destOrd="0" presId="urn:microsoft.com/office/officeart/2008/layout/VerticalAccentList"/>
    <dgm:cxn modelId="{A573FA09-A849-4C6B-B7DB-B9D415E159B2}" srcId="{0B65DF71-D1C3-4BAF-B831-C31BFB412F29}" destId="{AAB94F5E-199E-4BE2-B5DA-24145A5E02D7}" srcOrd="0" destOrd="0" parTransId="{C5048F16-078F-408F-944D-709EAB62D761}" sibTransId="{5487BFA5-EB07-4306-A987-4D4108A2EEEE}"/>
    <dgm:cxn modelId="{EC495894-D1A6-45C6-9716-E30E618AB88D}" srcId="{E5FE5559-5720-4691-80E1-2A7DDEA3CF6B}" destId="{A9F57F32-17AF-446E-8E8D-C227399A6592}" srcOrd="1" destOrd="0" parTransId="{36913F13-077D-43A4-92D6-808C8C80C2BD}" sibTransId="{97E8A916-0DA9-40ED-B90A-35B402E9BB8F}"/>
    <dgm:cxn modelId="{B72927BC-9106-42AE-8CF3-393C96F1EC99}" srcId="{E5FE5559-5720-4691-80E1-2A7DDEA3CF6B}" destId="{0B65DF71-D1C3-4BAF-B831-C31BFB412F29}" srcOrd="0" destOrd="0" parTransId="{1BAD2A66-E911-4F7E-9FF6-08C947B5899E}" sibTransId="{A3A49336-9A08-4737-B8F9-296E116BA028}"/>
    <dgm:cxn modelId="{B189FBA6-DC20-4FAB-A97D-F0DC7A27B943}" srcId="{A9F57F32-17AF-446E-8E8D-C227399A6592}" destId="{B72EC91B-B8CA-4BFA-801A-7A0B404F9C7B}" srcOrd="0" destOrd="0" parTransId="{9E34A262-12D3-4E64-ADE0-6E16779DED9F}" sibTransId="{29B8A195-D2BB-47CA-86E9-F3EA3931E5A9}"/>
    <dgm:cxn modelId="{2D562164-7388-4F52-B8D4-A413FE40C1D8}" type="presOf" srcId="{0EDC6AF5-AF98-49DB-AF76-484A4E7BE4D0}" destId="{C26689AA-D655-43BD-95AE-73F65FAC9FFE}" srcOrd="0" destOrd="0" presId="urn:microsoft.com/office/officeart/2008/layout/VerticalAccentList"/>
    <dgm:cxn modelId="{72CEE1C1-72DB-4620-A29E-AAB414C6F331}" type="presOf" srcId="{AAB94F5E-199E-4BE2-B5DA-24145A5E02D7}" destId="{86DF3A14-355C-4C86-B8B1-93EBF6515C95}" srcOrd="0" destOrd="0" presId="urn:microsoft.com/office/officeart/2008/layout/VerticalAccentList"/>
    <dgm:cxn modelId="{1B0365AF-84A3-4AE2-BC27-A9D23E9AAA48}" type="presOf" srcId="{B72EC91B-B8CA-4BFA-801A-7A0B404F9C7B}" destId="{2D0DD758-E19D-4C35-9977-0AA12DBBC63F}" srcOrd="0" destOrd="0" presId="urn:microsoft.com/office/officeart/2008/layout/VerticalAccentList"/>
    <dgm:cxn modelId="{BE3C342E-95C8-4D69-BAD3-85CEF99F4342}" srcId="{E5FE5559-5720-4691-80E1-2A7DDEA3CF6B}" destId="{0EDC6AF5-AF98-49DB-AF76-484A4E7BE4D0}" srcOrd="2" destOrd="0" parTransId="{82A82805-5298-43D2-A000-00F2C4FE47D1}" sibTransId="{5784A58C-EE32-424F-AD80-685FAE914093}"/>
    <dgm:cxn modelId="{A048E991-67A2-4F78-B3DD-F22C02BE7126}" type="presOf" srcId="{E5FE5559-5720-4691-80E1-2A7DDEA3CF6B}" destId="{C23170E1-F4E7-4869-9C93-1AE5F8594A33}" srcOrd="0" destOrd="0" presId="urn:microsoft.com/office/officeart/2008/layout/VerticalAccentList"/>
    <dgm:cxn modelId="{5D16C889-A0AB-47CC-9523-AB96C63ABD0B}" type="presOf" srcId="{A9F57F32-17AF-446E-8E8D-C227399A6592}" destId="{1FA2559A-6068-4BDC-8ACE-EE531E45A1EE}" srcOrd="0" destOrd="0" presId="urn:microsoft.com/office/officeart/2008/layout/VerticalAccentList"/>
    <dgm:cxn modelId="{216629C0-C3E0-4EDD-AFB6-F29181577892}" type="presParOf" srcId="{C23170E1-F4E7-4869-9C93-1AE5F8594A33}" destId="{4BCA0289-6187-4D72-AEC4-BE9DD8FAF76F}" srcOrd="0" destOrd="0" presId="urn:microsoft.com/office/officeart/2008/layout/VerticalAccentList"/>
    <dgm:cxn modelId="{215C713C-8600-4F03-BD03-AFE5E2C8CCEB}" type="presParOf" srcId="{4BCA0289-6187-4D72-AEC4-BE9DD8FAF76F}" destId="{6DE7DB95-4E64-489A-A883-496880054DA3}" srcOrd="0" destOrd="0" presId="urn:microsoft.com/office/officeart/2008/layout/VerticalAccentList"/>
    <dgm:cxn modelId="{6005A49D-C392-425E-9623-19ED083DBEAE}" type="presParOf" srcId="{C23170E1-F4E7-4869-9C93-1AE5F8594A33}" destId="{8BE958B3-4D4E-4CC6-838F-77EB2189111A}" srcOrd="1" destOrd="0" presId="urn:microsoft.com/office/officeart/2008/layout/VerticalAccentList"/>
    <dgm:cxn modelId="{BFDFA62E-EABB-4D42-BE08-3A0F6AE90965}" type="presParOf" srcId="{8BE958B3-4D4E-4CC6-838F-77EB2189111A}" destId="{0B68A5FE-4ADB-4EDF-BDF2-91A264EFF170}" srcOrd="0" destOrd="0" presId="urn:microsoft.com/office/officeart/2008/layout/VerticalAccentList"/>
    <dgm:cxn modelId="{6FEEE534-3000-45CF-9AA6-9C01A008325D}" type="presParOf" srcId="{8BE958B3-4D4E-4CC6-838F-77EB2189111A}" destId="{6324A703-1038-43F5-BE09-042D0D4A6598}" srcOrd="1" destOrd="0" presId="urn:microsoft.com/office/officeart/2008/layout/VerticalAccentList"/>
    <dgm:cxn modelId="{D7FA8F48-AD46-49F8-92CC-C5CB2A3387D9}" type="presParOf" srcId="{8BE958B3-4D4E-4CC6-838F-77EB2189111A}" destId="{75309A99-7DF2-472F-8A35-A6D4F5DAABD5}" srcOrd="2" destOrd="0" presId="urn:microsoft.com/office/officeart/2008/layout/VerticalAccentList"/>
    <dgm:cxn modelId="{1A7624B3-5784-4357-ADEE-BBF18DCEDA9B}" type="presParOf" srcId="{8BE958B3-4D4E-4CC6-838F-77EB2189111A}" destId="{B6976536-1578-47EA-9058-D6D690A043AC}" srcOrd="3" destOrd="0" presId="urn:microsoft.com/office/officeart/2008/layout/VerticalAccentList"/>
    <dgm:cxn modelId="{0FBD3BE2-1CE6-4AE7-B8B8-C89BC199A0EF}" type="presParOf" srcId="{8BE958B3-4D4E-4CC6-838F-77EB2189111A}" destId="{715780F2-4814-42E9-BDC2-7E96E0862F2C}" srcOrd="4" destOrd="0" presId="urn:microsoft.com/office/officeart/2008/layout/VerticalAccentList"/>
    <dgm:cxn modelId="{1D7C79BF-A7E2-473C-9869-B80D22B3E36B}" type="presParOf" srcId="{8BE958B3-4D4E-4CC6-838F-77EB2189111A}" destId="{BE7785D0-32BC-4AA2-B607-1535EE62D5E8}" srcOrd="5" destOrd="0" presId="urn:microsoft.com/office/officeart/2008/layout/VerticalAccentList"/>
    <dgm:cxn modelId="{9886332E-1CE0-43BB-AF79-856F594A5FC2}" type="presParOf" srcId="{8BE958B3-4D4E-4CC6-838F-77EB2189111A}" destId="{12A1B554-CADF-4F92-8951-157D2A6C9058}" srcOrd="6" destOrd="0" presId="urn:microsoft.com/office/officeart/2008/layout/VerticalAccentList"/>
    <dgm:cxn modelId="{E873E466-5DD4-4DBE-94CE-5916A837D4AA}" type="presParOf" srcId="{8BE958B3-4D4E-4CC6-838F-77EB2189111A}" destId="{86DF3A14-355C-4C86-B8B1-93EBF6515C95}" srcOrd="7" destOrd="0" presId="urn:microsoft.com/office/officeart/2008/layout/VerticalAccentList"/>
    <dgm:cxn modelId="{62D8BE08-EC4C-4D2D-9F23-70D18C1AC0B8}" type="presParOf" srcId="{C23170E1-F4E7-4869-9C93-1AE5F8594A33}" destId="{6C6AB6B8-DD16-4538-B921-8C776805E934}" srcOrd="2" destOrd="0" presId="urn:microsoft.com/office/officeart/2008/layout/VerticalAccentList"/>
    <dgm:cxn modelId="{12AC4198-B0C5-4651-B415-8BA1BC223845}" type="presParOf" srcId="{C23170E1-F4E7-4869-9C93-1AE5F8594A33}" destId="{1909A147-1CB2-4575-BA4B-16AEC61C2347}" srcOrd="3" destOrd="0" presId="urn:microsoft.com/office/officeart/2008/layout/VerticalAccentList"/>
    <dgm:cxn modelId="{F119B914-3F79-4425-A190-41373D6B29D7}" type="presParOf" srcId="{1909A147-1CB2-4575-BA4B-16AEC61C2347}" destId="{1FA2559A-6068-4BDC-8ACE-EE531E45A1EE}" srcOrd="0" destOrd="0" presId="urn:microsoft.com/office/officeart/2008/layout/VerticalAccentList"/>
    <dgm:cxn modelId="{27A0E739-88FA-406A-BF55-AF057F1865F5}" type="presParOf" srcId="{C23170E1-F4E7-4869-9C93-1AE5F8594A33}" destId="{3A76C04E-F304-4320-9183-21FE099BA853}" srcOrd="4" destOrd="0" presId="urn:microsoft.com/office/officeart/2008/layout/VerticalAccentList"/>
    <dgm:cxn modelId="{3901A9BA-DA66-48D0-9BAD-3C4DEB09E45D}" type="presParOf" srcId="{3A76C04E-F304-4320-9183-21FE099BA853}" destId="{A7829675-AEB4-47FD-9725-C4E8BC96EC8C}" srcOrd="0" destOrd="0" presId="urn:microsoft.com/office/officeart/2008/layout/VerticalAccentList"/>
    <dgm:cxn modelId="{7F59B109-B416-467A-9D2F-5094645F9C26}" type="presParOf" srcId="{3A76C04E-F304-4320-9183-21FE099BA853}" destId="{0FE68802-70D8-490F-B585-1C398188BC32}" srcOrd="1" destOrd="0" presId="urn:microsoft.com/office/officeart/2008/layout/VerticalAccentList"/>
    <dgm:cxn modelId="{2BE0C3D1-68D1-40AF-A116-AD5A56281511}" type="presParOf" srcId="{3A76C04E-F304-4320-9183-21FE099BA853}" destId="{DC60C22E-AABC-414C-BF65-2884E6BE3486}" srcOrd="2" destOrd="0" presId="urn:microsoft.com/office/officeart/2008/layout/VerticalAccentList"/>
    <dgm:cxn modelId="{C80A5D01-497E-4D32-ABFB-CE1BFCE0CAF2}" type="presParOf" srcId="{3A76C04E-F304-4320-9183-21FE099BA853}" destId="{BBC94082-7345-4504-86CD-0F0542FC21BE}" srcOrd="3" destOrd="0" presId="urn:microsoft.com/office/officeart/2008/layout/VerticalAccentList"/>
    <dgm:cxn modelId="{3DF34C74-0C3B-4400-B6B5-E94667E27456}" type="presParOf" srcId="{3A76C04E-F304-4320-9183-21FE099BA853}" destId="{FDD36381-1D16-4019-A808-F8D0DE809C04}" srcOrd="4" destOrd="0" presId="urn:microsoft.com/office/officeart/2008/layout/VerticalAccentList"/>
    <dgm:cxn modelId="{67063595-DB0F-48DC-A30E-7A54073F0DA4}" type="presParOf" srcId="{3A76C04E-F304-4320-9183-21FE099BA853}" destId="{34B485E9-BF68-44FA-9D9C-CF761E3665DC}" srcOrd="5" destOrd="0" presId="urn:microsoft.com/office/officeart/2008/layout/VerticalAccentList"/>
    <dgm:cxn modelId="{61717C61-AB1F-4177-84C3-C0620DC1F12B}" type="presParOf" srcId="{3A76C04E-F304-4320-9183-21FE099BA853}" destId="{EA59AACD-D9FC-4F9E-B89F-68DEA0D27454}" srcOrd="6" destOrd="0" presId="urn:microsoft.com/office/officeart/2008/layout/VerticalAccentList"/>
    <dgm:cxn modelId="{A17C7092-0975-4C9D-BD3C-CBAE7FB5369F}" type="presParOf" srcId="{3A76C04E-F304-4320-9183-21FE099BA853}" destId="{2D0DD758-E19D-4C35-9977-0AA12DBBC63F}" srcOrd="7" destOrd="0" presId="urn:microsoft.com/office/officeart/2008/layout/VerticalAccentList"/>
    <dgm:cxn modelId="{7DD07B44-AC86-454F-A2B3-DD27BAD0CC1B}" type="presParOf" srcId="{C23170E1-F4E7-4869-9C93-1AE5F8594A33}" destId="{8CC144CE-A698-40FC-A91E-C2C83A3D8A3D}" srcOrd="5" destOrd="0" presId="urn:microsoft.com/office/officeart/2008/layout/VerticalAccentList"/>
    <dgm:cxn modelId="{B2AC772B-EF20-416F-ABC4-661518C706B4}" type="presParOf" srcId="{C23170E1-F4E7-4869-9C93-1AE5F8594A33}" destId="{4892307E-1092-48F1-A44D-3A0C9F205882}" srcOrd="6" destOrd="0" presId="urn:microsoft.com/office/officeart/2008/layout/VerticalAccentList"/>
    <dgm:cxn modelId="{B75C1320-0B2D-4A4A-AD29-6DA6007C6E85}" type="presParOf" srcId="{4892307E-1092-48F1-A44D-3A0C9F205882}" destId="{C26689AA-D655-43BD-95AE-73F65FAC9FFE}" srcOrd="0" destOrd="0" presId="urn:microsoft.com/office/officeart/2008/layout/VerticalAccentList"/>
    <dgm:cxn modelId="{E4E27EEB-2A58-464F-9287-808755DE9439}" type="presParOf" srcId="{C23170E1-F4E7-4869-9C93-1AE5F8594A33}" destId="{839200A8-4D07-4132-BB6D-613810924278}" srcOrd="7" destOrd="0" presId="urn:microsoft.com/office/officeart/2008/layout/VerticalAccentList"/>
    <dgm:cxn modelId="{D14277AB-FDB6-4E60-B9AC-1A6C6F14AAD1}" type="presParOf" srcId="{839200A8-4D07-4132-BB6D-613810924278}" destId="{2824324A-394A-4B30-8052-81E417AD6D52}" srcOrd="0" destOrd="0" presId="urn:microsoft.com/office/officeart/2008/layout/VerticalAccentList"/>
    <dgm:cxn modelId="{91EBF3B0-432C-497D-93BC-FF5F2822D941}" type="presParOf" srcId="{839200A8-4D07-4132-BB6D-613810924278}" destId="{E2E7E653-6C95-4F27-BD89-FCF12CA93AF5}" srcOrd="1" destOrd="0" presId="urn:microsoft.com/office/officeart/2008/layout/VerticalAccentList"/>
    <dgm:cxn modelId="{0A3ECC5A-B5A9-4CB7-9948-23A8A6B17059}" type="presParOf" srcId="{839200A8-4D07-4132-BB6D-613810924278}" destId="{97B3A687-5DF1-498A-A6C0-92501371652C}" srcOrd="2" destOrd="0" presId="urn:microsoft.com/office/officeart/2008/layout/VerticalAccentList"/>
    <dgm:cxn modelId="{6E1A8245-5BD1-4385-8261-5526E3351985}" type="presParOf" srcId="{839200A8-4D07-4132-BB6D-613810924278}" destId="{037234F0-E865-4E8E-9699-C06CCF1D4F26}" srcOrd="3" destOrd="0" presId="urn:microsoft.com/office/officeart/2008/layout/VerticalAccentList"/>
    <dgm:cxn modelId="{CA4047A3-4896-436A-A748-7F96C6CA9F24}" type="presParOf" srcId="{839200A8-4D07-4132-BB6D-613810924278}" destId="{85716749-A408-44EF-99E0-4FFDE0685AF4}" srcOrd="4" destOrd="0" presId="urn:microsoft.com/office/officeart/2008/layout/VerticalAccentList"/>
    <dgm:cxn modelId="{52B1EF20-8D7A-4B3A-9448-6CA16A17D189}" type="presParOf" srcId="{839200A8-4D07-4132-BB6D-613810924278}" destId="{3A9A5125-FA6A-46D0-8E35-E043B2D80AA4}" srcOrd="5" destOrd="0" presId="urn:microsoft.com/office/officeart/2008/layout/VerticalAccentList"/>
    <dgm:cxn modelId="{DE8BB7AF-CCCF-442A-928D-227123216503}" type="presParOf" srcId="{839200A8-4D07-4132-BB6D-613810924278}" destId="{6EE39F01-4E80-4AB0-B9EA-431D4980EE86}" srcOrd="6" destOrd="0" presId="urn:microsoft.com/office/officeart/2008/layout/VerticalAccentList"/>
    <dgm:cxn modelId="{72B69900-74A6-4DDC-8453-ED4947B5A8C1}" type="presParOf" srcId="{839200A8-4D07-4132-BB6D-613810924278}" destId="{66EDF4FE-DA97-4550-A231-CD76A88367AF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3AC842-C5C0-4357-813E-2D360D0C71BC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03A16599-A05A-4D22-BDE2-4075F4734C4F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uk-UA" sz="2400" dirty="0" smtClean="0"/>
            <a:t>Аналіз, синтез</a:t>
          </a:r>
        </a:p>
        <a:p>
          <a:pPr>
            <a:spcAft>
              <a:spcPts val="0"/>
            </a:spcAft>
          </a:pPr>
          <a:r>
            <a:rPr lang="uk-UA" sz="2400" dirty="0" smtClean="0"/>
            <a:t>Що спільного… Порівняйте… Доведіть…</a:t>
          </a:r>
          <a:endParaRPr lang="en-US" sz="2400" dirty="0"/>
        </a:p>
      </dgm:t>
    </dgm:pt>
    <dgm:pt modelId="{71FDF4DD-B5DB-4633-A367-F3BA138B4B03}" type="parTrans" cxnId="{962471C8-03F2-40F4-AEC9-85A98577D18D}">
      <dgm:prSet/>
      <dgm:spPr/>
      <dgm:t>
        <a:bodyPr/>
        <a:lstStyle/>
        <a:p>
          <a:endParaRPr lang="en-US"/>
        </a:p>
      </dgm:t>
    </dgm:pt>
    <dgm:pt modelId="{ADB9D108-3975-453F-AEAF-333E150DFC02}" type="sibTrans" cxnId="{962471C8-03F2-40F4-AEC9-85A98577D18D}">
      <dgm:prSet/>
      <dgm:spPr/>
      <dgm:t>
        <a:bodyPr/>
        <a:lstStyle/>
        <a:p>
          <a:endParaRPr lang="en-US"/>
        </a:p>
      </dgm:t>
    </dgm:pt>
    <dgm:pt modelId="{B0B3D178-0380-4315-BCC8-ED88B6E4C0E4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uk-UA" sz="2400" dirty="0" smtClean="0"/>
            <a:t>Причинно-наслідкові зв'язки </a:t>
          </a:r>
          <a:endParaRPr lang="en-US" sz="2400" dirty="0" smtClean="0"/>
        </a:p>
        <a:p>
          <a:pPr>
            <a:spcAft>
              <a:spcPts val="0"/>
            </a:spcAft>
          </a:pPr>
          <a:r>
            <a:rPr lang="uk-UA" sz="2400" dirty="0" smtClean="0"/>
            <a:t>Чому… У чому причина…</a:t>
          </a:r>
          <a:endParaRPr lang="en-US" sz="2400" dirty="0"/>
        </a:p>
      </dgm:t>
    </dgm:pt>
    <dgm:pt modelId="{8443BB74-D5BD-4371-8E00-69AFBE24F3FE}" type="parTrans" cxnId="{AF3E665B-8A14-494C-A77A-E68CDF9C3365}">
      <dgm:prSet/>
      <dgm:spPr/>
      <dgm:t>
        <a:bodyPr/>
        <a:lstStyle/>
        <a:p>
          <a:endParaRPr lang="en-US"/>
        </a:p>
      </dgm:t>
    </dgm:pt>
    <dgm:pt modelId="{19FB212E-AEFB-437C-B435-6EACAF9BB167}" type="sibTrans" cxnId="{AF3E665B-8A14-494C-A77A-E68CDF9C3365}">
      <dgm:prSet/>
      <dgm:spPr/>
      <dgm:t>
        <a:bodyPr/>
        <a:lstStyle/>
        <a:p>
          <a:endParaRPr lang="en-US"/>
        </a:p>
      </dgm:t>
    </dgm:pt>
    <dgm:pt modelId="{F58126A9-BB68-4DFF-9F25-4D434A33CF5A}">
      <dgm:prSet phldrT="[Text]" custT="1"/>
      <dgm:spPr/>
      <dgm:t>
        <a:bodyPr/>
        <a:lstStyle/>
        <a:p>
          <a:r>
            <a:rPr lang="uk-UA" sz="2800" dirty="0" smtClean="0"/>
            <a:t>Репродукція процесу</a:t>
          </a:r>
          <a:endParaRPr lang="en-US" sz="2800" dirty="0" smtClean="0"/>
        </a:p>
        <a:p>
          <a:r>
            <a:rPr lang="uk-UA" sz="2800" dirty="0" smtClean="0"/>
            <a:t>Як… Яким чином…</a:t>
          </a:r>
          <a:endParaRPr lang="en-US" sz="2800" dirty="0"/>
        </a:p>
      </dgm:t>
    </dgm:pt>
    <dgm:pt modelId="{5C2CECCE-C42B-4324-BE70-1B5EBBD22D3E}" type="parTrans" cxnId="{05E02B07-7BDB-48CF-B6E5-F9EE55A0E1FE}">
      <dgm:prSet/>
      <dgm:spPr/>
      <dgm:t>
        <a:bodyPr/>
        <a:lstStyle/>
        <a:p>
          <a:endParaRPr lang="en-US"/>
        </a:p>
      </dgm:t>
    </dgm:pt>
    <dgm:pt modelId="{A7E50E89-E2EE-4EEB-B73E-D781D7D95F3D}" type="sibTrans" cxnId="{05E02B07-7BDB-48CF-B6E5-F9EE55A0E1FE}">
      <dgm:prSet/>
      <dgm:spPr/>
      <dgm:t>
        <a:bodyPr/>
        <a:lstStyle/>
        <a:p>
          <a:endParaRPr lang="en-US"/>
        </a:p>
      </dgm:t>
    </dgm:pt>
    <dgm:pt modelId="{113D7CF3-E37A-45D2-A560-47EE989A8FDA}">
      <dgm:prSet phldrT="[Text]" custT="1"/>
      <dgm:spPr/>
      <dgm:t>
        <a:bodyPr/>
        <a:lstStyle/>
        <a:p>
          <a:r>
            <a:rPr lang="uk-UA" sz="2800" dirty="0" smtClean="0"/>
            <a:t>Репродукція знань</a:t>
          </a:r>
          <a:endParaRPr lang="en-US" sz="2800" dirty="0" smtClean="0"/>
        </a:p>
        <a:p>
          <a:r>
            <a:rPr lang="uk-UA" sz="2800" dirty="0" smtClean="0"/>
            <a:t>Хто… Що… Коли… Скільки …</a:t>
          </a:r>
          <a:endParaRPr lang="en-US" sz="2800" dirty="0" smtClean="0"/>
        </a:p>
      </dgm:t>
    </dgm:pt>
    <dgm:pt modelId="{C730FCF5-D858-4F0D-BB2E-7112021EACB4}" type="parTrans" cxnId="{9F62CB9C-ADAB-480D-9105-18D114D8A862}">
      <dgm:prSet/>
      <dgm:spPr/>
      <dgm:t>
        <a:bodyPr/>
        <a:lstStyle/>
        <a:p>
          <a:endParaRPr lang="en-US"/>
        </a:p>
      </dgm:t>
    </dgm:pt>
    <dgm:pt modelId="{7D828D92-48DC-4FD8-B781-7DC0736A19C9}" type="sibTrans" cxnId="{9F62CB9C-ADAB-480D-9105-18D114D8A862}">
      <dgm:prSet/>
      <dgm:spPr/>
      <dgm:t>
        <a:bodyPr/>
        <a:lstStyle/>
        <a:p>
          <a:endParaRPr lang="en-US"/>
        </a:p>
      </dgm:t>
    </dgm:pt>
    <dgm:pt modelId="{4DF22035-A715-4E54-8062-DE6C80420F42}" type="pres">
      <dgm:prSet presAssocID="{D33AC842-C5C0-4357-813E-2D360D0C71BC}" presName="Name0" presStyleCnt="0">
        <dgm:presLayoutVars>
          <dgm:dir/>
          <dgm:animLvl val="lvl"/>
          <dgm:resizeHandles val="exact"/>
        </dgm:presLayoutVars>
      </dgm:prSet>
      <dgm:spPr/>
    </dgm:pt>
    <dgm:pt modelId="{58D2B0FF-A3B4-4ABF-B275-2365A1FEAE24}" type="pres">
      <dgm:prSet presAssocID="{03A16599-A05A-4D22-BDE2-4075F4734C4F}" presName="Name8" presStyleCnt="0"/>
      <dgm:spPr/>
    </dgm:pt>
    <dgm:pt modelId="{E2B3EB49-DB80-4C0E-ABF5-020E9E6645BB}" type="pres">
      <dgm:prSet presAssocID="{03A16599-A05A-4D22-BDE2-4075F4734C4F}" presName="level" presStyleLbl="node1" presStyleIdx="0" presStyleCnt="4" custScaleX="9914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9F91A1-FA44-48BE-A484-B7EF75C6BC17}" type="pres">
      <dgm:prSet presAssocID="{03A16599-A05A-4D22-BDE2-4075F4734C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0C5A51-7FC4-44B1-B537-7659CD3D8DEA}" type="pres">
      <dgm:prSet presAssocID="{B0B3D178-0380-4315-BCC8-ED88B6E4C0E4}" presName="Name8" presStyleCnt="0"/>
      <dgm:spPr/>
    </dgm:pt>
    <dgm:pt modelId="{E9751E96-EE07-4803-90EA-D3812F50368C}" type="pres">
      <dgm:prSet presAssocID="{B0B3D178-0380-4315-BCC8-ED88B6E4C0E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406641-4AF3-435E-9E48-E2E8C63FFDE1}" type="pres">
      <dgm:prSet presAssocID="{B0B3D178-0380-4315-BCC8-ED88B6E4C0E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C46331-7A95-48D9-B50A-A2F2D5BDFD90}" type="pres">
      <dgm:prSet presAssocID="{F58126A9-BB68-4DFF-9F25-4D434A33CF5A}" presName="Name8" presStyleCnt="0"/>
      <dgm:spPr/>
    </dgm:pt>
    <dgm:pt modelId="{E0B2A165-6501-4B87-86C4-4E61F80C38F1}" type="pres">
      <dgm:prSet presAssocID="{F58126A9-BB68-4DFF-9F25-4D434A33CF5A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62371-73FE-4BF2-BC47-B1E602499957}" type="pres">
      <dgm:prSet presAssocID="{F58126A9-BB68-4DFF-9F25-4D434A33CF5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10C5B8-32BB-411C-AF4D-CD47FC04A23C}" type="pres">
      <dgm:prSet presAssocID="{113D7CF3-E37A-45D2-A560-47EE989A8FDA}" presName="Name8" presStyleCnt="0"/>
      <dgm:spPr/>
    </dgm:pt>
    <dgm:pt modelId="{D02CB86C-E5E1-4D4F-986B-DF4F72FDCE92}" type="pres">
      <dgm:prSet presAssocID="{113D7CF3-E37A-45D2-A560-47EE989A8FDA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700866-A6DC-4270-B568-F29EC1776A90}" type="pres">
      <dgm:prSet presAssocID="{113D7CF3-E37A-45D2-A560-47EE989A8FD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372ACE-46C2-4032-8374-18EE1D541008}" type="presOf" srcId="{03A16599-A05A-4D22-BDE2-4075F4734C4F}" destId="{439F91A1-FA44-48BE-A484-B7EF75C6BC17}" srcOrd="1" destOrd="0" presId="urn:microsoft.com/office/officeart/2005/8/layout/pyramid1"/>
    <dgm:cxn modelId="{8175D732-DF56-4DFC-9DAF-83834DCFF8F3}" type="presOf" srcId="{D33AC842-C5C0-4357-813E-2D360D0C71BC}" destId="{4DF22035-A715-4E54-8062-DE6C80420F42}" srcOrd="0" destOrd="0" presId="urn:microsoft.com/office/officeart/2005/8/layout/pyramid1"/>
    <dgm:cxn modelId="{05E02B07-7BDB-48CF-B6E5-F9EE55A0E1FE}" srcId="{D33AC842-C5C0-4357-813E-2D360D0C71BC}" destId="{F58126A9-BB68-4DFF-9F25-4D434A33CF5A}" srcOrd="2" destOrd="0" parTransId="{5C2CECCE-C42B-4324-BE70-1B5EBBD22D3E}" sibTransId="{A7E50E89-E2EE-4EEB-B73E-D781D7D95F3D}"/>
    <dgm:cxn modelId="{2D0A7FF2-5B47-47DD-B1D0-911C16493B96}" type="presOf" srcId="{113D7CF3-E37A-45D2-A560-47EE989A8FDA}" destId="{D02CB86C-E5E1-4D4F-986B-DF4F72FDCE92}" srcOrd="0" destOrd="0" presId="urn:microsoft.com/office/officeart/2005/8/layout/pyramid1"/>
    <dgm:cxn modelId="{7DCC5E7E-30DF-493B-A99D-83447EC05B2D}" type="presOf" srcId="{113D7CF3-E37A-45D2-A560-47EE989A8FDA}" destId="{74700866-A6DC-4270-B568-F29EC1776A90}" srcOrd="1" destOrd="0" presId="urn:microsoft.com/office/officeart/2005/8/layout/pyramid1"/>
    <dgm:cxn modelId="{355CA464-03A7-4ECA-90BF-378F2BB7A8DD}" type="presOf" srcId="{03A16599-A05A-4D22-BDE2-4075F4734C4F}" destId="{E2B3EB49-DB80-4C0E-ABF5-020E9E6645BB}" srcOrd="0" destOrd="0" presId="urn:microsoft.com/office/officeart/2005/8/layout/pyramid1"/>
    <dgm:cxn modelId="{D9091DE4-C4A3-41DE-A2BF-2A0B253F6486}" type="presOf" srcId="{F58126A9-BB68-4DFF-9F25-4D434A33CF5A}" destId="{E0B2A165-6501-4B87-86C4-4E61F80C38F1}" srcOrd="0" destOrd="0" presId="urn:microsoft.com/office/officeart/2005/8/layout/pyramid1"/>
    <dgm:cxn modelId="{AF3E665B-8A14-494C-A77A-E68CDF9C3365}" srcId="{D33AC842-C5C0-4357-813E-2D360D0C71BC}" destId="{B0B3D178-0380-4315-BCC8-ED88B6E4C0E4}" srcOrd="1" destOrd="0" parTransId="{8443BB74-D5BD-4371-8E00-69AFBE24F3FE}" sibTransId="{19FB212E-AEFB-437C-B435-6EACAF9BB167}"/>
    <dgm:cxn modelId="{9F62CB9C-ADAB-480D-9105-18D114D8A862}" srcId="{D33AC842-C5C0-4357-813E-2D360D0C71BC}" destId="{113D7CF3-E37A-45D2-A560-47EE989A8FDA}" srcOrd="3" destOrd="0" parTransId="{C730FCF5-D858-4F0D-BB2E-7112021EACB4}" sibTransId="{7D828D92-48DC-4FD8-B781-7DC0736A19C9}"/>
    <dgm:cxn modelId="{48322C43-FF07-4F11-9253-DC87F78E77E6}" type="presOf" srcId="{B0B3D178-0380-4315-BCC8-ED88B6E4C0E4}" destId="{43406641-4AF3-435E-9E48-E2E8C63FFDE1}" srcOrd="1" destOrd="0" presId="urn:microsoft.com/office/officeart/2005/8/layout/pyramid1"/>
    <dgm:cxn modelId="{FB6EA01F-CC1A-4BFD-8BD4-55061E3A3C02}" type="presOf" srcId="{B0B3D178-0380-4315-BCC8-ED88B6E4C0E4}" destId="{E9751E96-EE07-4803-90EA-D3812F50368C}" srcOrd="0" destOrd="0" presId="urn:microsoft.com/office/officeart/2005/8/layout/pyramid1"/>
    <dgm:cxn modelId="{1078011E-97D5-4F2F-AE86-A89BCC319B59}" type="presOf" srcId="{F58126A9-BB68-4DFF-9F25-4D434A33CF5A}" destId="{91F62371-73FE-4BF2-BC47-B1E602499957}" srcOrd="1" destOrd="0" presId="urn:microsoft.com/office/officeart/2005/8/layout/pyramid1"/>
    <dgm:cxn modelId="{962471C8-03F2-40F4-AEC9-85A98577D18D}" srcId="{D33AC842-C5C0-4357-813E-2D360D0C71BC}" destId="{03A16599-A05A-4D22-BDE2-4075F4734C4F}" srcOrd="0" destOrd="0" parTransId="{71FDF4DD-B5DB-4633-A367-F3BA138B4B03}" sibTransId="{ADB9D108-3975-453F-AEAF-333E150DFC02}"/>
    <dgm:cxn modelId="{E85B8EAD-FF9E-4F92-B236-F3D31E56B23A}" type="presParOf" srcId="{4DF22035-A715-4E54-8062-DE6C80420F42}" destId="{58D2B0FF-A3B4-4ABF-B275-2365A1FEAE24}" srcOrd="0" destOrd="0" presId="urn:microsoft.com/office/officeart/2005/8/layout/pyramid1"/>
    <dgm:cxn modelId="{98F630E4-CEA4-4B09-85E5-590DEBEF8F66}" type="presParOf" srcId="{58D2B0FF-A3B4-4ABF-B275-2365A1FEAE24}" destId="{E2B3EB49-DB80-4C0E-ABF5-020E9E6645BB}" srcOrd="0" destOrd="0" presId="urn:microsoft.com/office/officeart/2005/8/layout/pyramid1"/>
    <dgm:cxn modelId="{C2F78AB0-BF5F-4906-8331-CEACD761D280}" type="presParOf" srcId="{58D2B0FF-A3B4-4ABF-B275-2365A1FEAE24}" destId="{439F91A1-FA44-48BE-A484-B7EF75C6BC17}" srcOrd="1" destOrd="0" presId="urn:microsoft.com/office/officeart/2005/8/layout/pyramid1"/>
    <dgm:cxn modelId="{8816CE36-A42C-48F8-BF41-2CFD5E0102B4}" type="presParOf" srcId="{4DF22035-A715-4E54-8062-DE6C80420F42}" destId="{160C5A51-7FC4-44B1-B537-7659CD3D8DEA}" srcOrd="1" destOrd="0" presId="urn:microsoft.com/office/officeart/2005/8/layout/pyramid1"/>
    <dgm:cxn modelId="{6682E2EA-87B2-47C1-9834-83060E14E1E4}" type="presParOf" srcId="{160C5A51-7FC4-44B1-B537-7659CD3D8DEA}" destId="{E9751E96-EE07-4803-90EA-D3812F50368C}" srcOrd="0" destOrd="0" presId="urn:microsoft.com/office/officeart/2005/8/layout/pyramid1"/>
    <dgm:cxn modelId="{A782EDA7-8B4B-4E12-9E3C-66B615516292}" type="presParOf" srcId="{160C5A51-7FC4-44B1-B537-7659CD3D8DEA}" destId="{43406641-4AF3-435E-9E48-E2E8C63FFDE1}" srcOrd="1" destOrd="0" presId="urn:microsoft.com/office/officeart/2005/8/layout/pyramid1"/>
    <dgm:cxn modelId="{4CF89E7D-394B-4483-BF09-08E6D1A2B0F3}" type="presParOf" srcId="{4DF22035-A715-4E54-8062-DE6C80420F42}" destId="{7EC46331-7A95-48D9-B50A-A2F2D5BDFD90}" srcOrd="2" destOrd="0" presId="urn:microsoft.com/office/officeart/2005/8/layout/pyramid1"/>
    <dgm:cxn modelId="{A922A18C-919B-4B44-8045-6D51C955C106}" type="presParOf" srcId="{7EC46331-7A95-48D9-B50A-A2F2D5BDFD90}" destId="{E0B2A165-6501-4B87-86C4-4E61F80C38F1}" srcOrd="0" destOrd="0" presId="urn:microsoft.com/office/officeart/2005/8/layout/pyramid1"/>
    <dgm:cxn modelId="{AE02F5D3-ED08-4B52-9BEA-F2AFEB325D4C}" type="presParOf" srcId="{7EC46331-7A95-48D9-B50A-A2F2D5BDFD90}" destId="{91F62371-73FE-4BF2-BC47-B1E602499957}" srcOrd="1" destOrd="0" presId="urn:microsoft.com/office/officeart/2005/8/layout/pyramid1"/>
    <dgm:cxn modelId="{D059D53F-2A0A-4532-B4A7-6C4FCD359153}" type="presParOf" srcId="{4DF22035-A715-4E54-8062-DE6C80420F42}" destId="{4A10C5B8-32BB-411C-AF4D-CD47FC04A23C}" srcOrd="3" destOrd="0" presId="urn:microsoft.com/office/officeart/2005/8/layout/pyramid1"/>
    <dgm:cxn modelId="{DAB442D9-48DC-4431-844B-2D3C17F2386B}" type="presParOf" srcId="{4A10C5B8-32BB-411C-AF4D-CD47FC04A23C}" destId="{D02CB86C-E5E1-4D4F-986B-DF4F72FDCE92}" srcOrd="0" destOrd="0" presId="urn:microsoft.com/office/officeart/2005/8/layout/pyramid1"/>
    <dgm:cxn modelId="{56BD097E-9180-4F01-91CA-29F565FDAEC2}" type="presParOf" srcId="{4A10C5B8-32BB-411C-AF4D-CD47FC04A23C}" destId="{74700866-A6DC-4270-B568-F29EC1776A90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CB9901-2B9E-4207-8F22-F3A136A0B6F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C2D407-F380-4271-B41C-3149A2B3A9CD}">
      <dgm:prSet phldrT="[Text]"/>
      <dgm:spPr/>
      <dgm:t>
        <a:bodyPr/>
        <a:lstStyle/>
        <a:p>
          <a:r>
            <a:rPr lang="uk-UA" dirty="0" smtClean="0"/>
            <a:t>новими</a:t>
          </a:r>
          <a:endParaRPr lang="en-US" dirty="0"/>
        </a:p>
      </dgm:t>
    </dgm:pt>
    <dgm:pt modelId="{7289BDAB-D6B9-4A38-ACE5-7C7BAD302CA5}" type="parTrans" cxnId="{397EEFD3-A974-4C1D-A018-D5BDE8CE7A91}">
      <dgm:prSet/>
      <dgm:spPr/>
      <dgm:t>
        <a:bodyPr/>
        <a:lstStyle/>
        <a:p>
          <a:endParaRPr lang="en-US"/>
        </a:p>
      </dgm:t>
    </dgm:pt>
    <dgm:pt modelId="{AD7FF8B4-5587-41EA-8C35-065FC3F3E89E}" type="sibTrans" cxnId="{397EEFD3-A974-4C1D-A018-D5BDE8CE7A91}">
      <dgm:prSet/>
      <dgm:spPr/>
      <dgm:t>
        <a:bodyPr/>
        <a:lstStyle/>
        <a:p>
          <a:endParaRPr lang="en-US"/>
        </a:p>
      </dgm:t>
    </dgm:pt>
    <dgm:pt modelId="{30593B49-6395-4872-936C-D6A7B9722D76}">
      <dgm:prSet phldrT="[Text]"/>
      <dgm:spPr/>
      <dgm:t>
        <a:bodyPr/>
        <a:lstStyle/>
        <a:p>
          <a:r>
            <a:rPr lang="uk-UA" dirty="0" smtClean="0"/>
            <a:t>зміна видів навчальної діяльності</a:t>
          </a:r>
          <a:endParaRPr lang="en-US" dirty="0"/>
        </a:p>
      </dgm:t>
    </dgm:pt>
    <dgm:pt modelId="{13055A1D-3421-4F2F-9A29-72B89FC715DD}" type="parTrans" cxnId="{D14D53A9-0448-4207-B005-4556BCC37A57}">
      <dgm:prSet/>
      <dgm:spPr/>
      <dgm:t>
        <a:bodyPr/>
        <a:lstStyle/>
        <a:p>
          <a:endParaRPr lang="en-US"/>
        </a:p>
      </dgm:t>
    </dgm:pt>
    <dgm:pt modelId="{1989EAC9-D59F-4C5B-954C-6526A1467426}" type="sibTrans" cxnId="{D14D53A9-0448-4207-B005-4556BCC37A57}">
      <dgm:prSet/>
      <dgm:spPr/>
      <dgm:t>
        <a:bodyPr/>
        <a:lstStyle/>
        <a:p>
          <a:endParaRPr lang="en-US"/>
        </a:p>
      </dgm:t>
    </dgm:pt>
    <dgm:pt modelId="{FE311492-C3BC-4C06-A5C1-02AD1F437B4F}">
      <dgm:prSet phldrT="[Text]"/>
      <dgm:spPr/>
      <dgm:t>
        <a:bodyPr/>
        <a:lstStyle/>
        <a:p>
          <a:r>
            <a:rPr lang="uk-UA" dirty="0" smtClean="0"/>
            <a:t>контрастними</a:t>
          </a:r>
          <a:endParaRPr lang="en-US" dirty="0"/>
        </a:p>
      </dgm:t>
    </dgm:pt>
    <dgm:pt modelId="{A0DB7176-E10B-4468-84E4-AF735003EBB5}" type="parTrans" cxnId="{F084F8DB-6983-4D29-BFB3-3549AAA3BB0A}">
      <dgm:prSet/>
      <dgm:spPr/>
      <dgm:t>
        <a:bodyPr/>
        <a:lstStyle/>
        <a:p>
          <a:endParaRPr lang="en-US"/>
        </a:p>
      </dgm:t>
    </dgm:pt>
    <dgm:pt modelId="{BE6B72AE-9EF3-4467-8F5E-CFF068F30067}" type="sibTrans" cxnId="{F084F8DB-6983-4D29-BFB3-3549AAA3BB0A}">
      <dgm:prSet/>
      <dgm:spPr/>
      <dgm:t>
        <a:bodyPr/>
        <a:lstStyle/>
        <a:p>
          <a:endParaRPr lang="en-US"/>
        </a:p>
      </dgm:t>
    </dgm:pt>
    <dgm:pt modelId="{74C6B37B-71AC-455B-854C-9D2ABC2A392A}">
      <dgm:prSet phldrT="[Text]"/>
      <dgm:spPr/>
      <dgm:t>
        <a:bodyPr/>
        <a:lstStyle/>
        <a:p>
          <a:r>
            <a:rPr lang="uk-UA" dirty="0" smtClean="0"/>
            <a:t>пауза</a:t>
          </a:r>
          <a:endParaRPr lang="en-US" dirty="0"/>
        </a:p>
      </dgm:t>
    </dgm:pt>
    <dgm:pt modelId="{6F534783-C532-49F4-8C1D-D7C155206C09}" type="parTrans" cxnId="{74E85D79-D6D5-45FA-B302-0598456F9439}">
      <dgm:prSet/>
      <dgm:spPr/>
      <dgm:t>
        <a:bodyPr/>
        <a:lstStyle/>
        <a:p>
          <a:endParaRPr lang="en-US"/>
        </a:p>
      </dgm:t>
    </dgm:pt>
    <dgm:pt modelId="{6DE79BA9-3C3C-483D-96D1-3BB936A29BAA}" type="sibTrans" cxnId="{74E85D79-D6D5-45FA-B302-0598456F9439}">
      <dgm:prSet/>
      <dgm:spPr/>
      <dgm:t>
        <a:bodyPr/>
        <a:lstStyle/>
        <a:p>
          <a:endParaRPr lang="en-US"/>
        </a:p>
      </dgm:t>
    </dgm:pt>
    <dgm:pt modelId="{F78FF8B6-26FE-40B8-BC08-62C82B88E9DD}">
      <dgm:prSet phldrT="[Text]"/>
      <dgm:spPr/>
      <dgm:t>
        <a:bodyPr/>
        <a:lstStyle/>
        <a:p>
          <a:r>
            <a:rPr lang="uk-UA" dirty="0" smtClean="0"/>
            <a:t>вигук</a:t>
          </a:r>
          <a:endParaRPr lang="en-US" dirty="0"/>
        </a:p>
      </dgm:t>
    </dgm:pt>
    <dgm:pt modelId="{F93098F1-8856-48AE-9445-009BDC3CD213}" type="parTrans" cxnId="{F8F69D5B-1F60-435B-B992-9B3504CA6386}">
      <dgm:prSet/>
      <dgm:spPr/>
      <dgm:t>
        <a:bodyPr/>
        <a:lstStyle/>
        <a:p>
          <a:endParaRPr lang="en-US"/>
        </a:p>
      </dgm:t>
    </dgm:pt>
    <dgm:pt modelId="{833128A4-1D76-442A-803D-7DB19D6E4952}" type="sibTrans" cxnId="{F8F69D5B-1F60-435B-B992-9B3504CA6386}">
      <dgm:prSet/>
      <dgm:spPr/>
      <dgm:t>
        <a:bodyPr/>
        <a:lstStyle/>
        <a:p>
          <a:endParaRPr lang="en-US"/>
        </a:p>
      </dgm:t>
    </dgm:pt>
    <dgm:pt modelId="{F21D8695-5DE0-49DD-BE87-65C2B145BD65}">
      <dgm:prSet phldrT="[Text]"/>
      <dgm:spPr/>
      <dgm:t>
        <a:bodyPr/>
        <a:lstStyle/>
        <a:p>
          <a:r>
            <a:rPr lang="uk-UA" dirty="0" smtClean="0"/>
            <a:t>значимими</a:t>
          </a:r>
          <a:endParaRPr lang="en-US" dirty="0"/>
        </a:p>
      </dgm:t>
    </dgm:pt>
    <dgm:pt modelId="{EF971825-109B-44F5-B74D-0D3021ADF681}" type="parTrans" cxnId="{35A151E6-12B1-40A7-8A2C-3493D6399EE9}">
      <dgm:prSet/>
      <dgm:spPr/>
      <dgm:t>
        <a:bodyPr/>
        <a:lstStyle/>
        <a:p>
          <a:endParaRPr lang="en-US"/>
        </a:p>
      </dgm:t>
    </dgm:pt>
    <dgm:pt modelId="{1FBB515A-0C8D-4DBC-A0F5-E49281825A1C}" type="sibTrans" cxnId="{35A151E6-12B1-40A7-8A2C-3493D6399EE9}">
      <dgm:prSet/>
      <dgm:spPr/>
      <dgm:t>
        <a:bodyPr/>
        <a:lstStyle/>
        <a:p>
          <a:endParaRPr lang="en-US"/>
        </a:p>
      </dgm:t>
    </dgm:pt>
    <dgm:pt modelId="{907B7DF5-A333-40B5-B5B8-3C70DBBA1A65}">
      <dgm:prSet phldrT="[Text]"/>
      <dgm:spPr/>
      <dgm:t>
        <a:bodyPr/>
        <a:lstStyle/>
        <a:p>
          <a:r>
            <a:rPr lang="uk-UA" dirty="0" smtClean="0"/>
            <a:t>цікавий</a:t>
          </a:r>
          <a:endParaRPr lang="en-US" dirty="0"/>
        </a:p>
      </dgm:t>
    </dgm:pt>
    <dgm:pt modelId="{96821685-7118-409B-8130-58ADAB58DAD5}" type="parTrans" cxnId="{57D4ED7F-4EFD-4D1D-B970-833A9232E968}">
      <dgm:prSet/>
      <dgm:spPr/>
      <dgm:t>
        <a:bodyPr/>
        <a:lstStyle/>
        <a:p>
          <a:endParaRPr lang="en-US"/>
        </a:p>
      </dgm:t>
    </dgm:pt>
    <dgm:pt modelId="{B9735572-FC8D-4B98-A43F-EBEFD616C159}" type="sibTrans" cxnId="{57D4ED7F-4EFD-4D1D-B970-833A9232E968}">
      <dgm:prSet/>
      <dgm:spPr/>
      <dgm:t>
        <a:bodyPr/>
        <a:lstStyle/>
        <a:p>
          <a:endParaRPr lang="en-US"/>
        </a:p>
      </dgm:t>
    </dgm:pt>
    <dgm:pt modelId="{D4B2391B-8E89-491F-B2F2-67C5F3340B9F}">
      <dgm:prSet phldrT="[Text]"/>
      <dgm:spPr/>
      <dgm:t>
        <a:bodyPr/>
        <a:lstStyle/>
        <a:p>
          <a:r>
            <a:rPr lang="uk-UA" dirty="0" smtClean="0"/>
            <a:t>необхідний</a:t>
          </a:r>
          <a:endParaRPr lang="en-US" dirty="0"/>
        </a:p>
      </dgm:t>
    </dgm:pt>
    <dgm:pt modelId="{98418F11-6D15-4845-AEED-046FF41B8508}" type="parTrans" cxnId="{AF4A8050-F5F8-401C-AB2F-DC70C5DE8407}">
      <dgm:prSet/>
      <dgm:spPr/>
      <dgm:t>
        <a:bodyPr/>
        <a:lstStyle/>
        <a:p>
          <a:endParaRPr lang="en-US"/>
        </a:p>
      </dgm:t>
    </dgm:pt>
    <dgm:pt modelId="{F876212D-8F1E-4974-989B-908BFC6D2E4E}" type="sibTrans" cxnId="{AF4A8050-F5F8-401C-AB2F-DC70C5DE8407}">
      <dgm:prSet/>
      <dgm:spPr/>
      <dgm:t>
        <a:bodyPr/>
        <a:lstStyle/>
        <a:p>
          <a:endParaRPr lang="en-US"/>
        </a:p>
      </dgm:t>
    </dgm:pt>
    <dgm:pt modelId="{41BDF587-F612-425E-A770-7BF55E5FE3C3}">
      <dgm:prSet phldrT="[Text]"/>
      <dgm:spPr/>
      <dgm:t>
        <a:bodyPr/>
        <a:lstStyle/>
        <a:p>
          <a:endParaRPr lang="en-US" dirty="0"/>
        </a:p>
      </dgm:t>
    </dgm:pt>
    <dgm:pt modelId="{958353F2-0584-49C8-BF60-5BC14EDE57EC}" type="parTrans" cxnId="{E39EBBA9-1B79-4807-8204-2E037C7E437D}">
      <dgm:prSet/>
      <dgm:spPr/>
      <dgm:t>
        <a:bodyPr/>
        <a:lstStyle/>
        <a:p>
          <a:endParaRPr lang="en-US"/>
        </a:p>
      </dgm:t>
    </dgm:pt>
    <dgm:pt modelId="{35E043E3-6180-4CBE-898C-F88129852E56}" type="sibTrans" cxnId="{E39EBBA9-1B79-4807-8204-2E037C7E437D}">
      <dgm:prSet/>
      <dgm:spPr/>
      <dgm:t>
        <a:bodyPr/>
        <a:lstStyle/>
        <a:p>
          <a:endParaRPr lang="en-US"/>
        </a:p>
      </dgm:t>
    </dgm:pt>
    <dgm:pt modelId="{5B118D10-5C6E-44AC-8054-F89C0D5D7F0F}">
      <dgm:prSet phldrT="[Text]"/>
      <dgm:spPr/>
      <dgm:t>
        <a:bodyPr/>
        <a:lstStyle/>
        <a:p>
          <a:r>
            <a:rPr lang="uk-UA" dirty="0" smtClean="0"/>
            <a:t>розмаїттям наочно-практичного матеріалу. </a:t>
          </a:r>
          <a:endParaRPr lang="en-US" dirty="0"/>
        </a:p>
      </dgm:t>
    </dgm:pt>
    <dgm:pt modelId="{1EB62417-0B97-414F-88A1-BAF4EF020174}" type="parTrans" cxnId="{AF64B101-391B-4E6D-87E7-38F105520F3F}">
      <dgm:prSet/>
      <dgm:spPr/>
      <dgm:t>
        <a:bodyPr/>
        <a:lstStyle/>
        <a:p>
          <a:endParaRPr lang="en-US"/>
        </a:p>
      </dgm:t>
    </dgm:pt>
    <dgm:pt modelId="{45A51250-7165-4429-B073-27C4AA330945}" type="sibTrans" cxnId="{AF64B101-391B-4E6D-87E7-38F105520F3F}">
      <dgm:prSet/>
      <dgm:spPr/>
      <dgm:t>
        <a:bodyPr/>
        <a:lstStyle/>
        <a:p>
          <a:endParaRPr lang="en-US"/>
        </a:p>
      </dgm:t>
    </dgm:pt>
    <dgm:pt modelId="{7CEDA160-AD40-421C-B6DD-71385D93D1CD}">
      <dgm:prSet phldrT="[Text]"/>
      <dgm:spPr/>
      <dgm:t>
        <a:bodyPr/>
        <a:lstStyle/>
        <a:p>
          <a:r>
            <a:rPr lang="uk-UA" dirty="0" smtClean="0"/>
            <a:t>мотивований</a:t>
          </a:r>
          <a:endParaRPr lang="en-US" dirty="0"/>
        </a:p>
      </dgm:t>
    </dgm:pt>
    <dgm:pt modelId="{A3570238-F1CC-4963-80EB-F707E476787D}" type="parTrans" cxnId="{54CE130A-46B2-4B2D-B0EE-DE8ACC21F053}">
      <dgm:prSet/>
      <dgm:spPr/>
      <dgm:t>
        <a:bodyPr/>
        <a:lstStyle/>
        <a:p>
          <a:endParaRPr lang="en-US"/>
        </a:p>
      </dgm:t>
    </dgm:pt>
    <dgm:pt modelId="{BECB5D77-104B-426A-8030-2CE728B2A963}" type="sibTrans" cxnId="{54CE130A-46B2-4B2D-B0EE-DE8ACC21F053}">
      <dgm:prSet/>
      <dgm:spPr/>
      <dgm:t>
        <a:bodyPr/>
        <a:lstStyle/>
        <a:p>
          <a:endParaRPr lang="en-US"/>
        </a:p>
      </dgm:t>
    </dgm:pt>
    <dgm:pt modelId="{34E159AB-CFA5-48D2-934E-7735199BB4E9}" type="pres">
      <dgm:prSet presAssocID="{98CB9901-2B9E-4207-8F22-F3A136A0B6F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36E18E-3C51-4B29-BB61-74E4768E8852}" type="pres">
      <dgm:prSet presAssocID="{80C2D407-F380-4271-B41C-3149A2B3A9CD}" presName="composite" presStyleCnt="0"/>
      <dgm:spPr/>
    </dgm:pt>
    <dgm:pt modelId="{88DC98DB-168F-4752-801B-4D156EB58F45}" type="pres">
      <dgm:prSet presAssocID="{80C2D407-F380-4271-B41C-3149A2B3A9C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368F2-4D2F-4202-B2DC-401EFF567BE9}" type="pres">
      <dgm:prSet presAssocID="{80C2D407-F380-4271-B41C-3149A2B3A9C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E8A53D-F151-4364-A5E7-E1D643CE6EA1}" type="pres">
      <dgm:prSet presAssocID="{AD7FF8B4-5587-41EA-8C35-065FC3F3E89E}" presName="space" presStyleCnt="0"/>
      <dgm:spPr/>
    </dgm:pt>
    <dgm:pt modelId="{677721EE-252D-4A66-929B-E5FCEDAC5F7B}" type="pres">
      <dgm:prSet presAssocID="{FE311492-C3BC-4C06-A5C1-02AD1F437B4F}" presName="composite" presStyleCnt="0"/>
      <dgm:spPr/>
    </dgm:pt>
    <dgm:pt modelId="{534DA271-DF2D-4F08-8869-94A381A1259D}" type="pres">
      <dgm:prSet presAssocID="{FE311492-C3BC-4C06-A5C1-02AD1F437B4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C0EB08-8BF7-4619-9146-51EB8E534A1A}" type="pres">
      <dgm:prSet presAssocID="{FE311492-C3BC-4C06-A5C1-02AD1F437B4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CA7E1-C6A5-4265-8F3A-532C1E3E624E}" type="pres">
      <dgm:prSet presAssocID="{BE6B72AE-9EF3-4467-8F5E-CFF068F30067}" presName="space" presStyleCnt="0"/>
      <dgm:spPr/>
    </dgm:pt>
    <dgm:pt modelId="{1C56470C-0032-46C1-A4ED-85926800EFF6}" type="pres">
      <dgm:prSet presAssocID="{F21D8695-5DE0-49DD-BE87-65C2B145BD65}" presName="composite" presStyleCnt="0"/>
      <dgm:spPr/>
    </dgm:pt>
    <dgm:pt modelId="{3F82A1B8-7BE8-4B0B-8595-975CDC210AE3}" type="pres">
      <dgm:prSet presAssocID="{F21D8695-5DE0-49DD-BE87-65C2B145BD6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68E90C-0EC1-4967-868F-16F8680BE474}" type="pres">
      <dgm:prSet presAssocID="{F21D8695-5DE0-49DD-BE87-65C2B145BD6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086984-2BD6-44CA-921D-4C71E19D3999}" type="presOf" srcId="{41BDF587-F612-425E-A770-7BF55E5FE3C3}" destId="{3E0368F2-4D2F-4202-B2DC-401EFF567BE9}" srcOrd="0" destOrd="2" presId="urn:microsoft.com/office/officeart/2005/8/layout/hList1"/>
    <dgm:cxn modelId="{F084F8DB-6983-4D29-BFB3-3549AAA3BB0A}" srcId="{98CB9901-2B9E-4207-8F22-F3A136A0B6F7}" destId="{FE311492-C3BC-4C06-A5C1-02AD1F437B4F}" srcOrd="1" destOrd="0" parTransId="{A0DB7176-E10B-4468-84E4-AF735003EBB5}" sibTransId="{BE6B72AE-9EF3-4467-8F5E-CFF068F30067}"/>
    <dgm:cxn modelId="{C938E833-65DD-4593-ADFA-FC6A4E6422D6}" type="presOf" srcId="{D4B2391B-8E89-491F-B2F2-67C5F3340B9F}" destId="{0D68E90C-0EC1-4967-868F-16F8680BE474}" srcOrd="0" destOrd="1" presId="urn:microsoft.com/office/officeart/2005/8/layout/hList1"/>
    <dgm:cxn modelId="{AF4A8050-F5F8-401C-AB2F-DC70C5DE8407}" srcId="{F21D8695-5DE0-49DD-BE87-65C2B145BD65}" destId="{D4B2391B-8E89-491F-B2F2-67C5F3340B9F}" srcOrd="1" destOrd="0" parTransId="{98418F11-6D15-4845-AEED-046FF41B8508}" sibTransId="{F876212D-8F1E-4974-989B-908BFC6D2E4E}"/>
    <dgm:cxn modelId="{7573CFFF-721E-4BF5-BA95-548A16EB0F5B}" type="presOf" srcId="{74C6B37B-71AC-455B-854C-9D2ABC2A392A}" destId="{30C0EB08-8BF7-4619-9146-51EB8E534A1A}" srcOrd="0" destOrd="0" presId="urn:microsoft.com/office/officeart/2005/8/layout/hList1"/>
    <dgm:cxn modelId="{BECFD2DE-C1DB-4D2E-80B3-88AA30095F23}" type="presOf" srcId="{F21D8695-5DE0-49DD-BE87-65C2B145BD65}" destId="{3F82A1B8-7BE8-4B0B-8595-975CDC210AE3}" srcOrd="0" destOrd="0" presId="urn:microsoft.com/office/officeart/2005/8/layout/hList1"/>
    <dgm:cxn modelId="{D14D53A9-0448-4207-B005-4556BCC37A57}" srcId="{80C2D407-F380-4271-B41C-3149A2B3A9CD}" destId="{30593B49-6395-4872-936C-D6A7B9722D76}" srcOrd="0" destOrd="0" parTransId="{13055A1D-3421-4F2F-9A29-72B89FC715DD}" sibTransId="{1989EAC9-D59F-4C5B-954C-6526A1467426}"/>
    <dgm:cxn modelId="{10D3C82C-86BB-4ACB-A629-4D6F0B9176AF}" type="presOf" srcId="{5B118D10-5C6E-44AC-8054-F89C0D5D7F0F}" destId="{3E0368F2-4D2F-4202-B2DC-401EFF567BE9}" srcOrd="0" destOrd="1" presId="urn:microsoft.com/office/officeart/2005/8/layout/hList1"/>
    <dgm:cxn modelId="{3EC123F1-396F-4EF0-B398-DA336FD5D293}" type="presOf" srcId="{7CEDA160-AD40-421C-B6DD-71385D93D1CD}" destId="{0D68E90C-0EC1-4967-868F-16F8680BE474}" srcOrd="0" destOrd="2" presId="urn:microsoft.com/office/officeart/2005/8/layout/hList1"/>
    <dgm:cxn modelId="{16ECEF1E-3DB8-4268-A4DC-2C7630F6A3CB}" type="presOf" srcId="{907B7DF5-A333-40B5-B5B8-3C70DBBA1A65}" destId="{0D68E90C-0EC1-4967-868F-16F8680BE474}" srcOrd="0" destOrd="0" presId="urn:microsoft.com/office/officeart/2005/8/layout/hList1"/>
    <dgm:cxn modelId="{57D4ED7F-4EFD-4D1D-B970-833A9232E968}" srcId="{F21D8695-5DE0-49DD-BE87-65C2B145BD65}" destId="{907B7DF5-A333-40B5-B5B8-3C70DBBA1A65}" srcOrd="0" destOrd="0" parTransId="{96821685-7118-409B-8130-58ADAB58DAD5}" sibTransId="{B9735572-FC8D-4B98-A43F-EBEFD616C159}"/>
    <dgm:cxn modelId="{74E85D79-D6D5-45FA-B302-0598456F9439}" srcId="{FE311492-C3BC-4C06-A5C1-02AD1F437B4F}" destId="{74C6B37B-71AC-455B-854C-9D2ABC2A392A}" srcOrd="0" destOrd="0" parTransId="{6F534783-C532-49F4-8C1D-D7C155206C09}" sibTransId="{6DE79BA9-3C3C-483D-96D1-3BB936A29BAA}"/>
    <dgm:cxn modelId="{9ADF5C49-368B-4CCB-BE9C-0C5FBD095809}" type="presOf" srcId="{98CB9901-2B9E-4207-8F22-F3A136A0B6F7}" destId="{34E159AB-CFA5-48D2-934E-7735199BB4E9}" srcOrd="0" destOrd="0" presId="urn:microsoft.com/office/officeart/2005/8/layout/hList1"/>
    <dgm:cxn modelId="{162B11E9-B495-4FEB-8B8F-CC307930732A}" type="presOf" srcId="{FE311492-C3BC-4C06-A5C1-02AD1F437B4F}" destId="{534DA271-DF2D-4F08-8869-94A381A1259D}" srcOrd="0" destOrd="0" presId="urn:microsoft.com/office/officeart/2005/8/layout/hList1"/>
    <dgm:cxn modelId="{AF64B101-391B-4E6D-87E7-38F105520F3F}" srcId="{80C2D407-F380-4271-B41C-3149A2B3A9CD}" destId="{5B118D10-5C6E-44AC-8054-F89C0D5D7F0F}" srcOrd="1" destOrd="0" parTransId="{1EB62417-0B97-414F-88A1-BAF4EF020174}" sibTransId="{45A51250-7165-4429-B073-27C4AA330945}"/>
    <dgm:cxn modelId="{F8F69D5B-1F60-435B-B992-9B3504CA6386}" srcId="{FE311492-C3BC-4C06-A5C1-02AD1F437B4F}" destId="{F78FF8B6-26FE-40B8-BC08-62C82B88E9DD}" srcOrd="1" destOrd="0" parTransId="{F93098F1-8856-48AE-9445-009BDC3CD213}" sibTransId="{833128A4-1D76-442A-803D-7DB19D6E4952}"/>
    <dgm:cxn modelId="{65691B29-4CF4-4C64-B7C8-EF5DA754D394}" type="presOf" srcId="{30593B49-6395-4872-936C-D6A7B9722D76}" destId="{3E0368F2-4D2F-4202-B2DC-401EFF567BE9}" srcOrd="0" destOrd="0" presId="urn:microsoft.com/office/officeart/2005/8/layout/hList1"/>
    <dgm:cxn modelId="{35A151E6-12B1-40A7-8A2C-3493D6399EE9}" srcId="{98CB9901-2B9E-4207-8F22-F3A136A0B6F7}" destId="{F21D8695-5DE0-49DD-BE87-65C2B145BD65}" srcOrd="2" destOrd="0" parTransId="{EF971825-109B-44F5-B74D-0D3021ADF681}" sibTransId="{1FBB515A-0C8D-4DBC-A0F5-E49281825A1C}"/>
    <dgm:cxn modelId="{E39EBBA9-1B79-4807-8204-2E037C7E437D}" srcId="{80C2D407-F380-4271-B41C-3149A2B3A9CD}" destId="{41BDF587-F612-425E-A770-7BF55E5FE3C3}" srcOrd="2" destOrd="0" parTransId="{958353F2-0584-49C8-BF60-5BC14EDE57EC}" sibTransId="{35E043E3-6180-4CBE-898C-F88129852E56}"/>
    <dgm:cxn modelId="{FCA34D2E-BADE-44FC-9232-5624E6F166F4}" type="presOf" srcId="{80C2D407-F380-4271-B41C-3149A2B3A9CD}" destId="{88DC98DB-168F-4752-801B-4D156EB58F45}" srcOrd="0" destOrd="0" presId="urn:microsoft.com/office/officeart/2005/8/layout/hList1"/>
    <dgm:cxn modelId="{C8AABC53-C042-4596-BDA0-83B39B09B6B1}" type="presOf" srcId="{F78FF8B6-26FE-40B8-BC08-62C82B88E9DD}" destId="{30C0EB08-8BF7-4619-9146-51EB8E534A1A}" srcOrd="0" destOrd="1" presId="urn:microsoft.com/office/officeart/2005/8/layout/hList1"/>
    <dgm:cxn modelId="{54CE130A-46B2-4B2D-B0EE-DE8ACC21F053}" srcId="{F21D8695-5DE0-49DD-BE87-65C2B145BD65}" destId="{7CEDA160-AD40-421C-B6DD-71385D93D1CD}" srcOrd="2" destOrd="0" parTransId="{A3570238-F1CC-4963-80EB-F707E476787D}" sibTransId="{BECB5D77-104B-426A-8030-2CE728B2A963}"/>
    <dgm:cxn modelId="{397EEFD3-A974-4C1D-A018-D5BDE8CE7A91}" srcId="{98CB9901-2B9E-4207-8F22-F3A136A0B6F7}" destId="{80C2D407-F380-4271-B41C-3149A2B3A9CD}" srcOrd="0" destOrd="0" parTransId="{7289BDAB-D6B9-4A38-ACE5-7C7BAD302CA5}" sibTransId="{AD7FF8B4-5587-41EA-8C35-065FC3F3E89E}"/>
    <dgm:cxn modelId="{C8A9C086-7CF9-407E-923F-0524F2CAFC4E}" type="presParOf" srcId="{34E159AB-CFA5-48D2-934E-7735199BB4E9}" destId="{F236E18E-3C51-4B29-BB61-74E4768E8852}" srcOrd="0" destOrd="0" presId="urn:microsoft.com/office/officeart/2005/8/layout/hList1"/>
    <dgm:cxn modelId="{24B369C4-CD6A-4BEE-B23A-9DCCD0AA560E}" type="presParOf" srcId="{F236E18E-3C51-4B29-BB61-74E4768E8852}" destId="{88DC98DB-168F-4752-801B-4D156EB58F45}" srcOrd="0" destOrd="0" presId="urn:microsoft.com/office/officeart/2005/8/layout/hList1"/>
    <dgm:cxn modelId="{BFA31811-24D5-4A41-82F4-F1EB97874213}" type="presParOf" srcId="{F236E18E-3C51-4B29-BB61-74E4768E8852}" destId="{3E0368F2-4D2F-4202-B2DC-401EFF567BE9}" srcOrd="1" destOrd="0" presId="urn:microsoft.com/office/officeart/2005/8/layout/hList1"/>
    <dgm:cxn modelId="{81CCA3C1-F259-4063-921A-6FD48C96AA18}" type="presParOf" srcId="{34E159AB-CFA5-48D2-934E-7735199BB4E9}" destId="{FBE8A53D-F151-4364-A5E7-E1D643CE6EA1}" srcOrd="1" destOrd="0" presId="urn:microsoft.com/office/officeart/2005/8/layout/hList1"/>
    <dgm:cxn modelId="{C44AEC4F-8540-4DFC-A29A-3D3F7B14A15F}" type="presParOf" srcId="{34E159AB-CFA5-48D2-934E-7735199BB4E9}" destId="{677721EE-252D-4A66-929B-E5FCEDAC5F7B}" srcOrd="2" destOrd="0" presId="urn:microsoft.com/office/officeart/2005/8/layout/hList1"/>
    <dgm:cxn modelId="{6C8DB741-510B-4E0C-BD0C-3408195A8D72}" type="presParOf" srcId="{677721EE-252D-4A66-929B-E5FCEDAC5F7B}" destId="{534DA271-DF2D-4F08-8869-94A381A1259D}" srcOrd="0" destOrd="0" presId="urn:microsoft.com/office/officeart/2005/8/layout/hList1"/>
    <dgm:cxn modelId="{BA2F7082-64E2-4D01-97FF-056C34777D53}" type="presParOf" srcId="{677721EE-252D-4A66-929B-E5FCEDAC5F7B}" destId="{30C0EB08-8BF7-4619-9146-51EB8E534A1A}" srcOrd="1" destOrd="0" presId="urn:microsoft.com/office/officeart/2005/8/layout/hList1"/>
    <dgm:cxn modelId="{D37ABB21-921F-4989-852A-3FE18D8DA62F}" type="presParOf" srcId="{34E159AB-CFA5-48D2-934E-7735199BB4E9}" destId="{6D2CA7E1-C6A5-4265-8F3A-532C1E3E624E}" srcOrd="3" destOrd="0" presId="urn:microsoft.com/office/officeart/2005/8/layout/hList1"/>
    <dgm:cxn modelId="{514D9186-A8EA-4F8C-8856-0176380B0EF3}" type="presParOf" srcId="{34E159AB-CFA5-48D2-934E-7735199BB4E9}" destId="{1C56470C-0032-46C1-A4ED-85926800EFF6}" srcOrd="4" destOrd="0" presId="urn:microsoft.com/office/officeart/2005/8/layout/hList1"/>
    <dgm:cxn modelId="{1612E155-C379-4440-8303-ADB396414806}" type="presParOf" srcId="{1C56470C-0032-46C1-A4ED-85926800EFF6}" destId="{3F82A1B8-7BE8-4B0B-8595-975CDC210AE3}" srcOrd="0" destOrd="0" presId="urn:microsoft.com/office/officeart/2005/8/layout/hList1"/>
    <dgm:cxn modelId="{C4B7E76F-4BAB-4523-B8EF-95C4D14E4C5B}" type="presParOf" srcId="{1C56470C-0032-46C1-A4ED-85926800EFF6}" destId="{0D68E90C-0EC1-4967-868F-16F8680BE47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08786D-0BC5-421D-8892-B21EA6610FAF}">
      <dsp:nvSpPr>
        <dsp:cNvPr id="0" name=""/>
        <dsp:cNvSpPr/>
      </dsp:nvSpPr>
      <dsp:spPr>
        <a:xfrm>
          <a:off x="632" y="22813"/>
          <a:ext cx="3791093" cy="868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45" tIns="62230" rIns="93345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b="1" kern="1200" dirty="0" smtClean="0"/>
            <a:t>Перша група</a:t>
          </a:r>
          <a:endParaRPr lang="en-US" sz="4900" kern="1200" dirty="0"/>
        </a:p>
      </dsp:txBody>
      <dsp:txXfrm>
        <a:off x="26069" y="48250"/>
        <a:ext cx="3740219" cy="817618"/>
      </dsp:txXfrm>
    </dsp:sp>
    <dsp:sp modelId="{2392A3EE-8354-4C5A-8E13-5A08648704F8}">
      <dsp:nvSpPr>
        <dsp:cNvPr id="0" name=""/>
        <dsp:cNvSpPr/>
      </dsp:nvSpPr>
      <dsp:spPr>
        <a:xfrm>
          <a:off x="379741" y="891306"/>
          <a:ext cx="379109" cy="641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1968"/>
              </a:lnTo>
              <a:lnTo>
                <a:pt x="379109" y="6419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85A7EC-44FB-475A-8C79-CE638589D93F}">
      <dsp:nvSpPr>
        <dsp:cNvPr id="0" name=""/>
        <dsp:cNvSpPr/>
      </dsp:nvSpPr>
      <dsp:spPr>
        <a:xfrm>
          <a:off x="758850" y="1108429"/>
          <a:ext cx="2811999" cy="849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управляти своєю поведінкою</a:t>
          </a:r>
          <a:endParaRPr lang="en-US" sz="2800" kern="1200" dirty="0"/>
        </a:p>
      </dsp:txBody>
      <dsp:txXfrm>
        <a:off x="783737" y="1133316"/>
        <a:ext cx="2762225" cy="799916"/>
      </dsp:txXfrm>
    </dsp:sp>
    <dsp:sp modelId="{3166F71E-3052-49B9-B719-27C8A8AE29FA}">
      <dsp:nvSpPr>
        <dsp:cNvPr id="0" name=""/>
        <dsp:cNvSpPr/>
      </dsp:nvSpPr>
      <dsp:spPr>
        <a:xfrm>
          <a:off x="379741" y="891306"/>
          <a:ext cx="379109" cy="1708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8781"/>
              </a:lnTo>
              <a:lnTo>
                <a:pt x="379109" y="17087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403D83-2DF3-4A4F-BCE6-F619D3CFFE4A}">
      <dsp:nvSpPr>
        <dsp:cNvPr id="0" name=""/>
        <dsp:cNvSpPr/>
      </dsp:nvSpPr>
      <dsp:spPr>
        <a:xfrm>
          <a:off x="758850" y="2175242"/>
          <a:ext cx="2811999" cy="849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з володінням емоціями</a:t>
          </a:r>
          <a:endParaRPr lang="en-US" sz="2800" kern="1200" dirty="0"/>
        </a:p>
      </dsp:txBody>
      <dsp:txXfrm>
        <a:off x="783737" y="2200129"/>
        <a:ext cx="2762225" cy="799916"/>
      </dsp:txXfrm>
    </dsp:sp>
    <dsp:sp modelId="{F8C1A19F-62AC-4B89-8174-59CA51DED9F0}">
      <dsp:nvSpPr>
        <dsp:cNvPr id="0" name=""/>
        <dsp:cNvSpPr/>
      </dsp:nvSpPr>
      <dsp:spPr>
        <a:xfrm>
          <a:off x="4225971" y="22813"/>
          <a:ext cx="3823800" cy="868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345" tIns="62230" rIns="93345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b="1" kern="1200" dirty="0" smtClean="0"/>
            <a:t>Друга група </a:t>
          </a:r>
          <a:endParaRPr lang="en-US" sz="4900" kern="1200" dirty="0"/>
        </a:p>
      </dsp:txBody>
      <dsp:txXfrm>
        <a:off x="4251408" y="48250"/>
        <a:ext cx="3772926" cy="817618"/>
      </dsp:txXfrm>
    </dsp:sp>
    <dsp:sp modelId="{98047D3A-DD99-4798-A8A9-B702DD1B54D5}">
      <dsp:nvSpPr>
        <dsp:cNvPr id="0" name=""/>
        <dsp:cNvSpPr/>
      </dsp:nvSpPr>
      <dsp:spPr>
        <a:xfrm>
          <a:off x="4608351" y="891306"/>
          <a:ext cx="382380" cy="6513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1369"/>
              </a:lnTo>
              <a:lnTo>
                <a:pt x="382380" y="6513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B2EABB-D6DF-4D15-9607-7B6938F2A5AF}">
      <dsp:nvSpPr>
        <dsp:cNvPr id="0" name=""/>
        <dsp:cNvSpPr/>
      </dsp:nvSpPr>
      <dsp:spPr>
        <a:xfrm>
          <a:off x="4990731" y="1108429"/>
          <a:ext cx="3685091" cy="868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умінням впливати на особистість і колектив, </a:t>
          </a:r>
          <a:endParaRPr lang="en-US" sz="2400" kern="1200" dirty="0"/>
        </a:p>
      </dsp:txBody>
      <dsp:txXfrm>
        <a:off x="5016168" y="1133866"/>
        <a:ext cx="3634217" cy="817618"/>
      </dsp:txXfrm>
    </dsp:sp>
    <dsp:sp modelId="{C8D12DB3-DB29-4608-BB83-1ADCC339E5A4}">
      <dsp:nvSpPr>
        <dsp:cNvPr id="0" name=""/>
        <dsp:cNvSpPr/>
      </dsp:nvSpPr>
      <dsp:spPr>
        <a:xfrm>
          <a:off x="4608351" y="891306"/>
          <a:ext cx="382380" cy="17369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6985"/>
              </a:lnTo>
              <a:lnTo>
                <a:pt x="382380" y="17369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DD4B96-2E4D-4878-AA01-9CF962E4724D}">
      <dsp:nvSpPr>
        <dsp:cNvPr id="0" name=""/>
        <dsp:cNvSpPr/>
      </dsp:nvSpPr>
      <dsp:spPr>
        <a:xfrm>
          <a:off x="4990731" y="2194045"/>
          <a:ext cx="3685091" cy="868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технікою організації контакту</a:t>
          </a:r>
          <a:endParaRPr lang="en-US" sz="2800" kern="1200" dirty="0"/>
        </a:p>
      </dsp:txBody>
      <dsp:txXfrm>
        <a:off x="5016168" y="2219482"/>
        <a:ext cx="3634217" cy="817618"/>
      </dsp:txXfrm>
    </dsp:sp>
    <dsp:sp modelId="{44E81FBA-1B6C-4F89-9B1F-069F76EE8C47}">
      <dsp:nvSpPr>
        <dsp:cNvPr id="0" name=""/>
        <dsp:cNvSpPr/>
      </dsp:nvSpPr>
      <dsp:spPr>
        <a:xfrm>
          <a:off x="4608351" y="891306"/>
          <a:ext cx="382380" cy="2822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2601"/>
              </a:lnTo>
              <a:lnTo>
                <a:pt x="382380" y="28226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33B572-95F7-46AF-A418-004C6E39F4C3}">
      <dsp:nvSpPr>
        <dsp:cNvPr id="0" name=""/>
        <dsp:cNvSpPr/>
      </dsp:nvSpPr>
      <dsp:spPr>
        <a:xfrm>
          <a:off x="4990731" y="3279661"/>
          <a:ext cx="3685091" cy="868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управління педагогічним спілкуванням</a:t>
          </a:r>
          <a:endParaRPr lang="en-US" sz="2600" kern="1200" dirty="0"/>
        </a:p>
      </dsp:txBody>
      <dsp:txXfrm>
        <a:off x="5016168" y="3305098"/>
        <a:ext cx="3634217" cy="817618"/>
      </dsp:txXfrm>
    </dsp:sp>
    <dsp:sp modelId="{45474AD7-F06C-4CFE-A8B7-A2E666500EEE}">
      <dsp:nvSpPr>
        <dsp:cNvPr id="0" name=""/>
        <dsp:cNvSpPr/>
      </dsp:nvSpPr>
      <dsp:spPr>
        <a:xfrm>
          <a:off x="4608351" y="891306"/>
          <a:ext cx="382380" cy="39082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8218"/>
              </a:lnTo>
              <a:lnTo>
                <a:pt x="382380" y="39082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D1CB96-C43C-4F58-8B1F-5D7DC546E63C}">
      <dsp:nvSpPr>
        <dsp:cNvPr id="0" name=""/>
        <dsp:cNvSpPr/>
      </dsp:nvSpPr>
      <dsp:spPr>
        <a:xfrm>
          <a:off x="4990731" y="4365277"/>
          <a:ext cx="3685091" cy="868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організацією колективної творчої навчально-пізнавальної діяльності </a:t>
          </a:r>
          <a:endParaRPr lang="en-US" sz="2400" kern="1200" dirty="0"/>
        </a:p>
      </dsp:txBody>
      <dsp:txXfrm>
        <a:off x="5016168" y="4390714"/>
        <a:ext cx="3634217" cy="8176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58516-6A91-4F41-8FF2-1C9105A4CD82}">
      <dsp:nvSpPr>
        <dsp:cNvPr id="0" name=""/>
        <dsp:cNvSpPr/>
      </dsp:nvSpPr>
      <dsp:spPr>
        <a:xfrm rot="10800000">
          <a:off x="870670" y="998"/>
          <a:ext cx="6693808" cy="207115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3323" tIns="137160" rIns="256032" bIns="137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3600" kern="1200" dirty="0" smtClean="0"/>
            <a:t>Уміння викладача володіти своєю поведінкою, емоціями, настроєм</a:t>
          </a:r>
          <a:endParaRPr lang="ru-RU" sz="3600" kern="1200" dirty="0" smtClean="0"/>
        </a:p>
      </dsp:txBody>
      <dsp:txXfrm rot="10800000">
        <a:off x="1388459" y="998"/>
        <a:ext cx="6176019" cy="2071158"/>
      </dsp:txXfrm>
    </dsp:sp>
    <dsp:sp modelId="{551721E3-2D15-47B8-AFF7-792713F1D16E}">
      <dsp:nvSpPr>
        <dsp:cNvPr id="0" name=""/>
        <dsp:cNvSpPr/>
      </dsp:nvSpPr>
      <dsp:spPr>
        <a:xfrm>
          <a:off x="113504" y="0"/>
          <a:ext cx="2071158" cy="207115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92E8A2-9F98-4BD7-9F4F-1BA09234FDF1}">
      <dsp:nvSpPr>
        <dsp:cNvPr id="0" name=""/>
        <dsp:cNvSpPr/>
      </dsp:nvSpPr>
      <dsp:spPr>
        <a:xfrm rot="10800000">
          <a:off x="1410753" y="2690412"/>
          <a:ext cx="5973697" cy="229291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3323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Організація колективної діяльності учнів</a:t>
          </a:r>
          <a:endParaRPr lang="en-US" sz="3600" kern="1200" dirty="0"/>
        </a:p>
      </dsp:txBody>
      <dsp:txXfrm rot="10800000">
        <a:off x="1983982" y="2690412"/>
        <a:ext cx="5400468" cy="2292917"/>
      </dsp:txXfrm>
    </dsp:sp>
    <dsp:sp modelId="{7DFBA5A3-7557-4436-B2A4-ABD5FCEA8412}">
      <dsp:nvSpPr>
        <dsp:cNvPr id="0" name=""/>
        <dsp:cNvSpPr/>
      </dsp:nvSpPr>
      <dsp:spPr>
        <a:xfrm>
          <a:off x="432051" y="2824095"/>
          <a:ext cx="2071158" cy="207115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7DB95-4E64-489A-A883-496880054DA3}">
      <dsp:nvSpPr>
        <dsp:cNvPr id="0" name=""/>
        <dsp:cNvSpPr/>
      </dsp:nvSpPr>
      <dsp:spPr>
        <a:xfrm>
          <a:off x="813734" y="2138"/>
          <a:ext cx="4747853" cy="431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1 спосіб</a:t>
          </a:r>
          <a:endParaRPr lang="en-US" sz="2000" kern="1200" dirty="0"/>
        </a:p>
      </dsp:txBody>
      <dsp:txXfrm>
        <a:off x="813734" y="2138"/>
        <a:ext cx="4747853" cy="431623"/>
      </dsp:txXfrm>
    </dsp:sp>
    <dsp:sp modelId="{0B68A5FE-4ADB-4EDF-BDF2-91A264EFF170}">
      <dsp:nvSpPr>
        <dsp:cNvPr id="0" name=""/>
        <dsp:cNvSpPr/>
      </dsp:nvSpPr>
      <dsp:spPr>
        <a:xfrm>
          <a:off x="813734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24A703-1038-43F5-BE09-042D0D4A6598}">
      <dsp:nvSpPr>
        <dsp:cNvPr id="0" name=""/>
        <dsp:cNvSpPr/>
      </dsp:nvSpPr>
      <dsp:spPr>
        <a:xfrm>
          <a:off x="1481071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309A99-7DF2-472F-8A35-A6D4F5DAABD5}">
      <dsp:nvSpPr>
        <dsp:cNvPr id="0" name=""/>
        <dsp:cNvSpPr/>
      </dsp:nvSpPr>
      <dsp:spPr>
        <a:xfrm>
          <a:off x="2148936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76536-1578-47EA-9058-D6D690A043AC}">
      <dsp:nvSpPr>
        <dsp:cNvPr id="0" name=""/>
        <dsp:cNvSpPr/>
      </dsp:nvSpPr>
      <dsp:spPr>
        <a:xfrm>
          <a:off x="2816273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5780F2-4814-42E9-BDC2-7E96E0862F2C}">
      <dsp:nvSpPr>
        <dsp:cNvPr id="0" name=""/>
        <dsp:cNvSpPr/>
      </dsp:nvSpPr>
      <dsp:spPr>
        <a:xfrm>
          <a:off x="3484138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7785D0-32BC-4AA2-B607-1535EE62D5E8}">
      <dsp:nvSpPr>
        <dsp:cNvPr id="0" name=""/>
        <dsp:cNvSpPr/>
      </dsp:nvSpPr>
      <dsp:spPr>
        <a:xfrm>
          <a:off x="4151475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A1B554-CADF-4F92-8951-157D2A6C9058}">
      <dsp:nvSpPr>
        <dsp:cNvPr id="0" name=""/>
        <dsp:cNvSpPr/>
      </dsp:nvSpPr>
      <dsp:spPr>
        <a:xfrm>
          <a:off x="4819339" y="433761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DF3A14-355C-4C86-B8B1-93EBF6515C95}">
      <dsp:nvSpPr>
        <dsp:cNvPr id="0" name=""/>
        <dsp:cNvSpPr/>
      </dsp:nvSpPr>
      <dsp:spPr>
        <a:xfrm>
          <a:off x="813734" y="521684"/>
          <a:ext cx="4809575" cy="7033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Не хочу хвалиться але я…</a:t>
          </a:r>
          <a:endParaRPr lang="en-US" sz="3200" kern="1200" dirty="0"/>
        </a:p>
      </dsp:txBody>
      <dsp:txXfrm>
        <a:off x="813734" y="521684"/>
        <a:ext cx="4809575" cy="703385"/>
      </dsp:txXfrm>
    </dsp:sp>
    <dsp:sp modelId="{1FA2559A-6068-4BDC-8ACE-EE531E45A1EE}">
      <dsp:nvSpPr>
        <dsp:cNvPr id="0" name=""/>
        <dsp:cNvSpPr/>
      </dsp:nvSpPr>
      <dsp:spPr>
        <a:xfrm>
          <a:off x="813734" y="1376572"/>
          <a:ext cx="4747853" cy="431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2 спосіб</a:t>
          </a:r>
          <a:endParaRPr lang="en-US" sz="2000" kern="1200" dirty="0"/>
        </a:p>
      </dsp:txBody>
      <dsp:txXfrm>
        <a:off x="813734" y="1376572"/>
        <a:ext cx="4747853" cy="431623"/>
      </dsp:txXfrm>
    </dsp:sp>
    <dsp:sp modelId="{A7829675-AEB4-47FD-9725-C4E8BC96EC8C}">
      <dsp:nvSpPr>
        <dsp:cNvPr id="0" name=""/>
        <dsp:cNvSpPr/>
      </dsp:nvSpPr>
      <dsp:spPr>
        <a:xfrm>
          <a:off x="813734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E68802-70D8-490F-B585-1C398188BC32}">
      <dsp:nvSpPr>
        <dsp:cNvPr id="0" name=""/>
        <dsp:cNvSpPr/>
      </dsp:nvSpPr>
      <dsp:spPr>
        <a:xfrm>
          <a:off x="1481071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60C22E-AABC-414C-BF65-2884E6BE3486}">
      <dsp:nvSpPr>
        <dsp:cNvPr id="0" name=""/>
        <dsp:cNvSpPr/>
      </dsp:nvSpPr>
      <dsp:spPr>
        <a:xfrm>
          <a:off x="2148936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C94082-7345-4504-86CD-0F0542FC21BE}">
      <dsp:nvSpPr>
        <dsp:cNvPr id="0" name=""/>
        <dsp:cNvSpPr/>
      </dsp:nvSpPr>
      <dsp:spPr>
        <a:xfrm>
          <a:off x="2816273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D36381-1D16-4019-A808-F8D0DE809C04}">
      <dsp:nvSpPr>
        <dsp:cNvPr id="0" name=""/>
        <dsp:cNvSpPr/>
      </dsp:nvSpPr>
      <dsp:spPr>
        <a:xfrm>
          <a:off x="3484138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B485E9-BF68-44FA-9D9C-CF761E3665DC}">
      <dsp:nvSpPr>
        <dsp:cNvPr id="0" name=""/>
        <dsp:cNvSpPr/>
      </dsp:nvSpPr>
      <dsp:spPr>
        <a:xfrm>
          <a:off x="4151475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59AACD-D9FC-4F9E-B89F-68DEA0D27454}">
      <dsp:nvSpPr>
        <dsp:cNvPr id="0" name=""/>
        <dsp:cNvSpPr/>
      </dsp:nvSpPr>
      <dsp:spPr>
        <a:xfrm>
          <a:off x="4819339" y="1808195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0DD758-E19D-4C35-9977-0AA12DBBC63F}">
      <dsp:nvSpPr>
        <dsp:cNvPr id="0" name=""/>
        <dsp:cNvSpPr/>
      </dsp:nvSpPr>
      <dsp:spPr>
        <a:xfrm>
          <a:off x="813734" y="1896118"/>
          <a:ext cx="4809575" cy="7033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А Ви знали, що мій сусід по парті…</a:t>
          </a:r>
          <a:endParaRPr lang="en-US" sz="2400" kern="1200" dirty="0"/>
        </a:p>
      </dsp:txBody>
      <dsp:txXfrm>
        <a:off x="813734" y="1896118"/>
        <a:ext cx="4809575" cy="703385"/>
      </dsp:txXfrm>
    </dsp:sp>
    <dsp:sp modelId="{C26689AA-D655-43BD-95AE-73F65FAC9FFE}">
      <dsp:nvSpPr>
        <dsp:cNvPr id="0" name=""/>
        <dsp:cNvSpPr/>
      </dsp:nvSpPr>
      <dsp:spPr>
        <a:xfrm>
          <a:off x="813734" y="2751006"/>
          <a:ext cx="4747853" cy="431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3 спосіб</a:t>
          </a:r>
          <a:endParaRPr lang="en-US" sz="2000" kern="1200" dirty="0"/>
        </a:p>
      </dsp:txBody>
      <dsp:txXfrm>
        <a:off x="813734" y="2751006"/>
        <a:ext cx="4747853" cy="431623"/>
      </dsp:txXfrm>
    </dsp:sp>
    <dsp:sp modelId="{2824324A-394A-4B30-8052-81E417AD6D52}">
      <dsp:nvSpPr>
        <dsp:cNvPr id="0" name=""/>
        <dsp:cNvSpPr/>
      </dsp:nvSpPr>
      <dsp:spPr>
        <a:xfrm>
          <a:off x="813734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E7E653-6C95-4F27-BD89-FCF12CA93AF5}">
      <dsp:nvSpPr>
        <dsp:cNvPr id="0" name=""/>
        <dsp:cNvSpPr/>
      </dsp:nvSpPr>
      <dsp:spPr>
        <a:xfrm>
          <a:off x="1481071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B3A687-5DF1-498A-A6C0-92501371652C}">
      <dsp:nvSpPr>
        <dsp:cNvPr id="0" name=""/>
        <dsp:cNvSpPr/>
      </dsp:nvSpPr>
      <dsp:spPr>
        <a:xfrm>
          <a:off x="2148936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7234F0-E865-4E8E-9699-C06CCF1D4F26}">
      <dsp:nvSpPr>
        <dsp:cNvPr id="0" name=""/>
        <dsp:cNvSpPr/>
      </dsp:nvSpPr>
      <dsp:spPr>
        <a:xfrm>
          <a:off x="2816273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716749-A408-44EF-99E0-4FFDE0685AF4}">
      <dsp:nvSpPr>
        <dsp:cNvPr id="0" name=""/>
        <dsp:cNvSpPr/>
      </dsp:nvSpPr>
      <dsp:spPr>
        <a:xfrm>
          <a:off x="3484138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9A5125-FA6A-46D0-8E35-E043B2D80AA4}">
      <dsp:nvSpPr>
        <dsp:cNvPr id="0" name=""/>
        <dsp:cNvSpPr/>
      </dsp:nvSpPr>
      <dsp:spPr>
        <a:xfrm>
          <a:off x="4151475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E39F01-4E80-4AB0-B9EA-431D4980EE86}">
      <dsp:nvSpPr>
        <dsp:cNvPr id="0" name=""/>
        <dsp:cNvSpPr/>
      </dsp:nvSpPr>
      <dsp:spPr>
        <a:xfrm>
          <a:off x="4819339" y="3182629"/>
          <a:ext cx="1110997" cy="879232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DF4FE-DA97-4550-A231-CD76A88367AF}">
      <dsp:nvSpPr>
        <dsp:cNvPr id="0" name=""/>
        <dsp:cNvSpPr/>
      </dsp:nvSpPr>
      <dsp:spPr>
        <a:xfrm>
          <a:off x="813734" y="3270553"/>
          <a:ext cx="4809575" cy="7033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Я… (три прикметника про себе)</a:t>
          </a:r>
          <a:endParaRPr lang="en-US" sz="2400" kern="1200" dirty="0"/>
        </a:p>
      </dsp:txBody>
      <dsp:txXfrm>
        <a:off x="813734" y="3270553"/>
        <a:ext cx="4809575" cy="7033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6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4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73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73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4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5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528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77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90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8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25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15436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C7A713-7007-4913-B2CB-7614D15284D3}" type="datetimeFigureOut">
              <a:rPr lang="en-US" smtClean="0"/>
              <a:pPr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77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>
          <a:ln w="19050">
            <a:solidFill>
              <a:schemeClr val="bg1"/>
            </a:solidFill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New Tai Lue" panose="020B0502040204020203" pitchFamily="34" charset="0"/>
          <a:ea typeface="+mj-ea"/>
          <a:cs typeface="Microsoft New Tai Lue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267795"/>
          </a:xfrm>
        </p:spPr>
        <p:txBody>
          <a:bodyPr/>
          <a:lstStyle/>
          <a:p>
            <a:r>
              <a:rPr lang="uk-UA" dirty="0"/>
              <a:t>Педагогічна техніка – основа навчальної успішності учнів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1840" y="5013176"/>
            <a:ext cx="6001444" cy="1440160"/>
          </a:xfrm>
        </p:spPr>
        <p:txBody>
          <a:bodyPr>
            <a:normAutofit/>
          </a:bodyPr>
          <a:lstStyle/>
          <a:p>
            <a:r>
              <a:rPr lang="uk-UA" dirty="0" smtClean="0"/>
              <a:t>ЛВПУТТСНТУ</a:t>
            </a:r>
            <a:endParaRPr lang="en-US" dirty="0" smtClean="0"/>
          </a:p>
          <a:p>
            <a:r>
              <a:rPr lang="uk-UA" dirty="0" err="1" smtClean="0"/>
              <a:t>Яцунова</a:t>
            </a:r>
            <a:r>
              <a:rPr lang="uk-UA" dirty="0" smtClean="0"/>
              <a:t> </a:t>
            </a:r>
            <a:r>
              <a:rPr lang="uk-UA" dirty="0" smtClean="0"/>
              <a:t>Г. І</a:t>
            </a:r>
            <a:r>
              <a:rPr lang="uk-UA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69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i="1" dirty="0"/>
              <a:t>Етап оголошення теми і мотивація навчальної діяльності.</a:t>
            </a:r>
            <a:endParaRPr lang="en-US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648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/>
              <a:t>СИТУАЦІЯ:</a:t>
            </a:r>
          </a:p>
          <a:p>
            <a:pPr marL="0" indent="0">
              <a:buNone/>
            </a:pPr>
            <a:r>
              <a:rPr lang="uk-UA" dirty="0" smtClean="0"/>
              <a:t>Оголошення викладачем </a:t>
            </a:r>
            <a:r>
              <a:rPr lang="uk-UA" dirty="0"/>
              <a:t>теми уроку не викликає ніякого ентузіазму, дехто вже приготувався займатися своїми справами чи спокійно досидіти до перерви</a:t>
            </a:r>
            <a:r>
              <a:rPr lang="uk-UA" dirty="0" smtClean="0"/>
              <a:t>.</a:t>
            </a:r>
          </a:p>
          <a:p>
            <a:pPr marL="0" indent="0">
              <a:buNone/>
            </a:pPr>
            <a:r>
              <a:rPr lang="uk-UA" dirty="0"/>
              <a:t> Педагогічна наука радить:</a:t>
            </a:r>
          </a:p>
          <a:p>
            <a:pPr marL="0" indent="0">
              <a:buNone/>
            </a:pPr>
            <a:r>
              <a:rPr lang="uk-UA" dirty="0" smtClean="0"/>
              <a:t>мотивувати </a:t>
            </a:r>
            <a:r>
              <a:rPr lang="uk-UA" dirty="0"/>
              <a:t>важливість серйозної роботи. 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Але </a:t>
            </a:r>
            <a:r>
              <a:rPr lang="uk-UA" dirty="0"/>
              <a:t>як підвищити інтерес до матеріалу уроку</a:t>
            </a:r>
            <a:r>
              <a:rPr lang="uk-UA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9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669286"/>
          </a:xfrm>
        </p:spPr>
        <p:txBody>
          <a:bodyPr>
            <a:noAutofit/>
          </a:bodyPr>
          <a:lstStyle/>
          <a:p>
            <a:r>
              <a:rPr lang="uk-UA" sz="3600" b="0" i="1" dirty="0">
                <a:effectLst/>
              </a:rPr>
              <a:t>Можна використати наступні прийоми</a:t>
            </a:r>
            <a:r>
              <a:rPr lang="uk-UA" sz="3600" b="0" i="1" dirty="0" smtClean="0">
                <a:effectLst/>
              </a:rPr>
              <a:t>:</a:t>
            </a:r>
            <a:endParaRPr lang="ru-RU" sz="3600" b="0" i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79640"/>
          </a:xfrm>
        </p:spPr>
        <p:txBody>
          <a:bodyPr>
            <a:normAutofit/>
          </a:bodyPr>
          <a:lstStyle/>
          <a:p>
            <a:pPr lvl="0"/>
            <a:r>
              <a:rPr lang="uk-UA" b="1" dirty="0"/>
              <a:t>Приваблива мета </a:t>
            </a:r>
            <a:r>
              <a:rPr lang="uk-UA" dirty="0"/>
              <a:t>– перед учнем ставиться проста, зрозуміла і </a:t>
            </a:r>
            <a:r>
              <a:rPr lang="uk-UA" dirty="0" smtClean="0"/>
              <a:t>приваблива </a:t>
            </a:r>
            <a:r>
              <a:rPr lang="uk-UA" dirty="0"/>
              <a:t>для нього мета, що стає для нього особистісно-значимою, і він залучається до запланованої </a:t>
            </a:r>
            <a:r>
              <a:rPr lang="uk-UA" dirty="0" smtClean="0"/>
              <a:t>викладачем </a:t>
            </a:r>
            <a:r>
              <a:rPr lang="uk-UA" dirty="0"/>
              <a:t>навчальної діяльності. </a:t>
            </a:r>
            <a:endParaRPr lang="uk-UA" dirty="0" smtClean="0"/>
          </a:p>
          <a:p>
            <a:r>
              <a:rPr lang="uk-UA" dirty="0" smtClean="0"/>
              <a:t>Наприклад: Як вас обдурюють в магазинах? Скільки я зароблю якщо буду користуватися «</a:t>
            </a:r>
            <a:r>
              <a:rPr lang="uk-UA" dirty="0" err="1" smtClean="0"/>
              <a:t>Копілкою</a:t>
            </a:r>
            <a:r>
              <a:rPr lang="uk-UA" dirty="0" smtClean="0"/>
              <a:t>»? </a:t>
            </a:r>
            <a:r>
              <a:rPr lang="uk-UA" dirty="0"/>
              <a:t>т</a:t>
            </a:r>
            <a:r>
              <a:rPr lang="uk-UA" dirty="0" smtClean="0"/>
              <a:t>ощо.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37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39680"/>
          </a:xfrm>
        </p:spPr>
        <p:txBody>
          <a:bodyPr/>
          <a:lstStyle/>
          <a:p>
            <a:pPr lvl="0"/>
            <a:r>
              <a:rPr lang="uk-UA" b="1" dirty="0"/>
              <a:t>Подив </a:t>
            </a:r>
            <a:r>
              <a:rPr lang="uk-UA" dirty="0"/>
              <a:t>– </a:t>
            </a:r>
            <a:r>
              <a:rPr lang="uk-UA" dirty="0" smtClean="0"/>
              <a:t>викладач </a:t>
            </a:r>
            <a:r>
              <a:rPr lang="uk-UA" dirty="0"/>
              <a:t>подає навчальний матеріал у такій формі, що навіть повсякденне стає дивним. </a:t>
            </a:r>
            <a:endParaRPr lang="uk-UA" dirty="0" smtClean="0"/>
          </a:p>
          <a:p>
            <a:pPr lvl="0"/>
            <a:r>
              <a:rPr lang="uk-UA" dirty="0" smtClean="0"/>
              <a:t>Наприклад</a:t>
            </a:r>
            <a:r>
              <a:rPr lang="uk-UA" dirty="0"/>
              <a:t>, </a:t>
            </a:r>
            <a:r>
              <a:rPr lang="uk-UA" dirty="0" smtClean="0"/>
              <a:t>вивчаючи </a:t>
            </a:r>
            <a:r>
              <a:rPr lang="uk-UA" dirty="0"/>
              <a:t>тему </a:t>
            </a:r>
            <a:r>
              <a:rPr lang="uk-UA" dirty="0" smtClean="0"/>
              <a:t>«Множини», можна поставити </a:t>
            </a:r>
            <a:r>
              <a:rPr lang="uk-UA" dirty="0"/>
              <a:t>завдання: </a:t>
            </a:r>
            <a:r>
              <a:rPr lang="uk-UA" dirty="0" smtClean="0"/>
              <a:t>«</a:t>
            </a:r>
            <a:r>
              <a:rPr lang="uk-UA" dirty="0"/>
              <a:t>Н</a:t>
            </a:r>
            <a:r>
              <a:rPr lang="uk-UA" dirty="0" smtClean="0"/>
              <a:t>азвіть </a:t>
            </a:r>
            <a:r>
              <a:rPr lang="uk-UA" dirty="0"/>
              <a:t>найбільше число</a:t>
            </a:r>
            <a:r>
              <a:rPr lang="uk-UA" dirty="0" smtClean="0"/>
              <a:t>», вивчаючи тему «Математична логіка» -  «Мислити шкідливо?», при вивчені «Комбінаторика» - «Яка ймовірність народитися генієм?» тощо.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62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631105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uk-UA" b="1" dirty="0"/>
              <a:t>Відповідь, на яку дається певний час </a:t>
            </a:r>
            <a:r>
              <a:rPr lang="uk-UA" dirty="0"/>
              <a:t>– на початку уроку </a:t>
            </a:r>
            <a:r>
              <a:rPr lang="uk-UA" dirty="0" smtClean="0"/>
              <a:t>викладач </a:t>
            </a:r>
            <a:r>
              <a:rPr lang="uk-UA" dirty="0"/>
              <a:t>ставить проблемне запитання, правильну відповідь до якого учень зможе сформулювати, отримавши необхідну інформацію під час уроку</a:t>
            </a:r>
            <a:r>
              <a:rPr lang="uk-UA" dirty="0" smtClean="0"/>
              <a:t>.</a:t>
            </a:r>
          </a:p>
          <a:p>
            <a:pPr marL="0" lvl="0" indent="0">
              <a:buNone/>
            </a:pPr>
            <a:r>
              <a:rPr lang="uk-UA" dirty="0" smtClean="0"/>
              <a:t>Наприклад при вивчені теми «Числові послідовності» - «Що значить бути послідовним?» </a:t>
            </a:r>
            <a:endParaRPr lang="ru-RU" dirty="0"/>
          </a:p>
          <a:p>
            <a:pPr lvl="0"/>
            <a:r>
              <a:rPr lang="uk-UA" b="1" dirty="0"/>
              <a:t>Фантастичне запитання </a:t>
            </a:r>
            <a:r>
              <a:rPr lang="uk-UA" dirty="0"/>
              <a:t>– </a:t>
            </a:r>
            <a:r>
              <a:rPr lang="uk-UA" dirty="0" smtClean="0"/>
              <a:t>викладач моделює </a:t>
            </a:r>
            <a:r>
              <a:rPr lang="uk-UA" dirty="0"/>
              <a:t>фантастичну ситуацію. </a:t>
            </a:r>
            <a:endParaRPr lang="uk-UA" dirty="0" smtClean="0"/>
          </a:p>
          <a:p>
            <a:pPr marL="0" lvl="0" indent="0">
              <a:buNone/>
            </a:pPr>
            <a:r>
              <a:rPr lang="uk-UA" dirty="0" smtClean="0"/>
              <a:t>Наприклад</a:t>
            </a:r>
            <a:r>
              <a:rPr lang="uk-UA" dirty="0"/>
              <a:t>, </a:t>
            </a:r>
            <a:r>
              <a:rPr lang="uk-UA" dirty="0" smtClean="0"/>
              <a:t>вивчаючи тему «Геометричні фігури» - «Чи допоможе тобі математика вижити на безлюдному острові?»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37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6286544"/>
          </a:xfrm>
        </p:spPr>
        <p:txBody>
          <a:bodyPr>
            <a:normAutofit lnSpcReduction="10000"/>
          </a:bodyPr>
          <a:lstStyle/>
          <a:p>
            <a:pPr lvl="0"/>
            <a:r>
              <a:rPr lang="uk-UA" b="1" dirty="0"/>
              <a:t>Помилка в поясненні </a:t>
            </a:r>
            <a:r>
              <a:rPr lang="uk-UA" dirty="0"/>
              <a:t>– пояснюючи матеріал, </a:t>
            </a:r>
            <a:r>
              <a:rPr lang="uk-UA" dirty="0" smtClean="0"/>
              <a:t>викладач </a:t>
            </a:r>
            <a:r>
              <a:rPr lang="uk-UA" dirty="0"/>
              <a:t>навмисно допускає помилки. При цьому він </a:t>
            </a:r>
            <a:r>
              <a:rPr lang="uk-UA" b="1" dirty="0"/>
              <a:t>пояснює</a:t>
            </a:r>
            <a:r>
              <a:rPr lang="uk-UA" dirty="0"/>
              <a:t> учням свій намір. </a:t>
            </a:r>
            <a:endParaRPr lang="uk-UA" dirty="0" smtClean="0"/>
          </a:p>
          <a:p>
            <a:r>
              <a:rPr lang="uk-UA" b="1" dirty="0" smtClean="0"/>
              <a:t>Аукціон </a:t>
            </a:r>
            <a:r>
              <a:rPr lang="uk-UA" dirty="0"/>
              <a:t>– </a:t>
            </a:r>
            <a:r>
              <a:rPr lang="uk-UA" dirty="0" smtClean="0"/>
              <a:t>це прийом репродукції знань. Задається тема. Найвищу оцінку отримує той учень, який останнім назве термін (ім'я, подію, назву й т.п.) пов’язаний з даною темою.</a:t>
            </a:r>
          </a:p>
          <a:p>
            <a:pPr marL="0" indent="0">
              <a:buNone/>
            </a:pPr>
            <a:r>
              <a:rPr lang="uk-UA" dirty="0" smtClean="0"/>
              <a:t>Наприклад при вивчені «Функції та їх властивості» учням можна пропонується назвати усі терміни, пов'язані з  цією темою.</a:t>
            </a:r>
          </a:p>
        </p:txBody>
      </p:sp>
    </p:spTree>
    <p:extLst>
      <p:ext uri="{BB962C8B-B14F-4D97-AF65-F5344CB8AC3E}">
        <p14:creationId xmlns:p14="http://schemas.microsoft.com/office/powerpoint/2010/main" val="282554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6143668"/>
          </a:xfrm>
        </p:spPr>
        <p:txBody>
          <a:bodyPr>
            <a:normAutofit/>
          </a:bodyPr>
          <a:lstStyle/>
          <a:p>
            <a:pPr lvl="0"/>
            <a:r>
              <a:rPr lang="uk-UA" b="1" dirty="0" smtClean="0"/>
              <a:t>Постав запитання </a:t>
            </a:r>
            <a:r>
              <a:rPr lang="uk-UA" dirty="0"/>
              <a:t>– перед вивченням навчального тексту учням дається </a:t>
            </a:r>
            <a:r>
              <a:rPr lang="uk-UA" dirty="0" smtClean="0"/>
              <a:t>завдання </a:t>
            </a:r>
            <a:r>
              <a:rPr lang="uk-UA" dirty="0"/>
              <a:t>скласти до нього ряд </a:t>
            </a:r>
            <a:r>
              <a:rPr lang="uk-UA" dirty="0" smtClean="0"/>
              <a:t>запитань, які би починалися зі слів «Що…» «Чому..» «Де…» й т. д. Доцільно обмежити кількість запитань і час на їх складання. Підбиваючи підсумки потрібно відзначити найкращі запитання, тут же пропонуючи учням відповісти на них.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4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uk-UA" sz="4400" dirty="0" err="1" smtClean="0"/>
              <a:t>Ранжування</a:t>
            </a:r>
            <a:r>
              <a:rPr lang="uk-UA" sz="4400" dirty="0" smtClean="0"/>
              <a:t> запитань</a:t>
            </a:r>
            <a:endParaRPr lang="en-US" sz="44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98118628"/>
              </p:ext>
            </p:extLst>
          </p:nvPr>
        </p:nvGraphicFramePr>
        <p:xfrm>
          <a:off x="251520" y="1052736"/>
          <a:ext cx="856895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20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СИТУАЦІЯ:</a:t>
            </a:r>
          </a:p>
          <a:p>
            <a:pPr marL="0" indent="0">
              <a:buNone/>
            </a:pPr>
            <a:r>
              <a:rPr lang="uk-UA" dirty="0" smtClean="0"/>
              <a:t>Дехто </a:t>
            </a:r>
            <a:r>
              <a:rPr lang="uk-UA" dirty="0"/>
              <a:t>з учнів класу стомився, почав займатися своїми справами: шепотіння, записки, літачки та подібне.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Що </a:t>
            </a:r>
            <a:r>
              <a:rPr lang="uk-UA" dirty="0"/>
              <a:t>ж робити? Як зосередити увагу учнів?  Які прийоми використати?</a:t>
            </a:r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sz="4400" i="1" dirty="0" smtClean="0"/>
              <a:t>Етап вивчення нового матеріалу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1413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uk-UA" sz="3600" b="0" dirty="0">
                <a:effectLst/>
              </a:rPr>
              <a:t>Увага активізується трьома видами </a:t>
            </a:r>
            <a:r>
              <a:rPr lang="uk-UA" sz="3600" b="0" dirty="0" smtClean="0">
                <a:effectLst/>
              </a:rPr>
              <a:t>подразників</a:t>
            </a:r>
            <a:endParaRPr lang="en-US" sz="3600" b="0" dirty="0">
              <a:effectLst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02357086"/>
              </p:ext>
            </p:extLst>
          </p:nvPr>
        </p:nvGraphicFramePr>
        <p:xfrm>
          <a:off x="179512" y="1556792"/>
          <a:ext cx="8712968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831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b="0" i="1" dirty="0">
                <a:effectLst/>
              </a:rPr>
              <a:t>Педагогічна наука радить застосувати ще й такі прийоми</a:t>
            </a:r>
            <a:r>
              <a:rPr lang="uk-UA" sz="3600" b="0" i="1" dirty="0" smtClean="0">
                <a:effectLst/>
              </a:rPr>
              <a:t>:</a:t>
            </a:r>
            <a:endParaRPr lang="ru-RU" sz="3600" b="0" i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uk-UA" sz="3400" dirty="0"/>
              <a:t>прийом ненав’язливого втручання: «згадування імені»;</a:t>
            </a:r>
            <a:endParaRPr lang="ru-RU" sz="3400" dirty="0"/>
          </a:p>
          <a:p>
            <a:pPr lvl="0"/>
            <a:r>
              <a:rPr lang="uk-UA" sz="3400" dirty="0"/>
              <a:t>прийом невербальних сигналів: вираз обличчя, поза; жести;</a:t>
            </a:r>
            <a:endParaRPr lang="ru-RU" sz="3400" dirty="0"/>
          </a:p>
          <a:p>
            <a:pPr lvl="0"/>
            <a:r>
              <a:rPr lang="uk-UA" sz="3400" dirty="0" smtClean="0"/>
              <a:t>гуманні </a:t>
            </a:r>
            <a:r>
              <a:rPr lang="uk-UA" sz="3400" dirty="0"/>
              <a:t>«я-посилання», які бувають трьох типів: </a:t>
            </a:r>
            <a:endParaRPr lang="uk-UA" sz="3400" dirty="0" smtClean="0"/>
          </a:p>
          <a:p>
            <a:pPr lvl="0"/>
            <a:r>
              <a:rPr lang="uk-UA" sz="3400" dirty="0" smtClean="0"/>
              <a:t>а</a:t>
            </a:r>
            <a:r>
              <a:rPr lang="uk-UA" sz="3400" dirty="0"/>
              <a:t>) опис поведінки дітей: «Коли ви говорите одночасно зі мною, то…»; </a:t>
            </a:r>
            <a:endParaRPr lang="uk-UA" sz="3400" dirty="0" smtClean="0"/>
          </a:p>
          <a:p>
            <a:pPr lvl="0"/>
            <a:r>
              <a:rPr lang="uk-UA" sz="3400" dirty="0" smtClean="0"/>
              <a:t>б</a:t>
            </a:r>
            <a:r>
              <a:rPr lang="uk-UA" sz="3400" dirty="0"/>
              <a:t>) враження, яке ця поведінка викликає у вчителя: «Я маю зупинити пояснення, бо…»;        </a:t>
            </a:r>
            <a:endParaRPr lang="uk-UA" sz="3400" dirty="0" smtClean="0"/>
          </a:p>
          <a:p>
            <a:pPr lvl="0"/>
            <a:r>
              <a:rPr lang="uk-UA" sz="3400" dirty="0" smtClean="0"/>
              <a:t>в</a:t>
            </a:r>
            <a:r>
              <a:rPr lang="uk-UA" sz="3400" dirty="0"/>
              <a:t>) опис почуттів, які ця поведінка породжує в душі вчителя: «…це засмучує мене».</a:t>
            </a:r>
            <a:endParaRPr lang="ru-RU" sz="3400" dirty="0"/>
          </a:p>
          <a:p>
            <a:pPr lvl="0"/>
            <a:r>
              <a:rPr lang="uk-UA" sz="3400" dirty="0"/>
              <a:t>частіше </a:t>
            </a:r>
            <a:r>
              <a:rPr lang="uk-UA" sz="3400" dirty="0" err="1"/>
              <a:t>вдавайтеся</a:t>
            </a:r>
            <a:r>
              <a:rPr lang="uk-UA" sz="3400" dirty="0"/>
              <a:t> до схвалення</a:t>
            </a:r>
            <a:r>
              <a:rPr lang="uk-UA" sz="3400" dirty="0" smtClean="0"/>
              <a:t>.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35440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76664"/>
          </a:xfrm>
        </p:spPr>
        <p:txBody>
          <a:bodyPr>
            <a:normAutofit/>
          </a:bodyPr>
          <a:lstStyle/>
          <a:p>
            <a:r>
              <a:rPr lang="uk-UA" dirty="0"/>
              <a:t>Дослівний переклад грецького слова </a:t>
            </a:r>
            <a:r>
              <a:rPr lang="uk-UA" b="1" dirty="0"/>
              <a:t>«техніка» - мистецтво</a:t>
            </a:r>
            <a:r>
              <a:rPr lang="uk-UA" dirty="0"/>
              <a:t>, </a:t>
            </a:r>
            <a:r>
              <a:rPr lang="uk-UA" b="1" dirty="0"/>
              <a:t>майстерність.</a:t>
            </a:r>
            <a:r>
              <a:rPr lang="uk-UA" dirty="0"/>
              <a:t> </a:t>
            </a:r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Педагогічна </a:t>
            </a:r>
            <a:r>
              <a:rPr lang="uk-UA" dirty="0"/>
              <a:t>техніка – комплекс знань, умінь і навичок, необхідних педагогові для чіткої та ефективної організації навчальних занять, ефективного застосування на практиці обраних методів педагогічного впливу як на окремих учнів, так і на дитячий колектив у цілому</a:t>
            </a:r>
            <a:r>
              <a:rPr lang="uk-UA" dirty="0" smtClean="0"/>
              <a:t>»</a:t>
            </a:r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7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uk-UA" dirty="0"/>
              <a:t>І все-таки найголовніша основа уваги учнів – це раціональна організація їхньої діяльності на уроці, бо увага, як стан психіки, можлива лише тоді, коли пропонується значима, цікава діяльність, яка потребує певних зусиль. Учитель має добре зрозуміти, що вимога: «Будьте уважні!» стимулює лише уважних учнів. Увага дуже погано підкоряється наказам.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46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17232"/>
            <a:ext cx="8229600" cy="1143000"/>
          </a:xfrm>
        </p:spPr>
        <p:txBody>
          <a:bodyPr/>
          <a:lstStyle/>
          <a:p>
            <a:pPr algn="r"/>
            <a:r>
              <a:rPr lang="uk-UA" sz="4400" dirty="0" smtClean="0"/>
              <a:t>Дякую за увагу.</a:t>
            </a:r>
            <a:endParaRPr lang="en-US" sz="4400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dirty="0"/>
              <a:t>На жаль, </a:t>
            </a:r>
            <a:r>
              <a:rPr lang="uk-UA" sz="3600"/>
              <a:t>ідеальних </a:t>
            </a:r>
            <a:r>
              <a:rPr lang="uk-UA" sz="3600" smtClean="0"/>
              <a:t>викладачів, </a:t>
            </a:r>
            <a:r>
              <a:rPr lang="uk-UA" sz="3600" dirty="0"/>
              <a:t>як і ідеальних людей не буває, але прагнути до ідеалу треба. </a:t>
            </a:r>
            <a:r>
              <a:rPr lang="uk-UA" sz="3600" b="1" dirty="0">
                <a:solidFill>
                  <a:srgbClr val="FFC000"/>
                </a:solidFill>
              </a:rPr>
              <a:t>Педагогічна техніка – змінна величина, її можна опановувати, вдосконалювати, шліфувати, доводячи до досконалості.</a:t>
            </a:r>
            <a:r>
              <a:rPr lang="uk-UA" sz="3600" dirty="0">
                <a:solidFill>
                  <a:srgbClr val="FFC000"/>
                </a:solidFill>
              </a:rPr>
              <a:t> </a:t>
            </a:r>
            <a:r>
              <a:rPr lang="uk-UA" sz="3600" dirty="0"/>
              <a:t>Цього я всім нам дуже бажаю.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0260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uk-UA" sz="3200" b="0" dirty="0">
                <a:effectLst/>
              </a:rPr>
              <a:t>Поняття «педагогічна техніка» містить дві групи </a:t>
            </a:r>
            <a:r>
              <a:rPr lang="uk-UA" sz="3200" b="0" dirty="0" smtClean="0">
                <a:effectLst/>
              </a:rPr>
              <a:t>складових: </a:t>
            </a:r>
            <a:endParaRPr lang="en-US" b="0" dirty="0">
              <a:effectLst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65783487"/>
              </p:ext>
            </p:extLst>
          </p:nvPr>
        </p:nvGraphicFramePr>
        <p:xfrm>
          <a:off x="251520" y="1124744"/>
          <a:ext cx="867645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317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/>
              <a:t>Педагогічна техніка – це</a:t>
            </a:r>
            <a:r>
              <a:rPr lang="uk-UA" sz="4000" dirty="0" smtClean="0"/>
              <a:t>: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43478136"/>
              </p:ext>
            </p:extLst>
          </p:nvPr>
        </p:nvGraphicFramePr>
        <p:xfrm>
          <a:off x="539552" y="1397000"/>
          <a:ext cx="8064896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767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Знайомство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07632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Педагогічна наука радить застосовувати </a:t>
            </a:r>
            <a:r>
              <a:rPr lang="uk-UA" dirty="0" err="1" smtClean="0"/>
              <a:t>соціоігрові</a:t>
            </a:r>
            <a:r>
              <a:rPr lang="uk-UA" dirty="0" smtClean="0"/>
              <a:t> прийоми: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64197521"/>
              </p:ext>
            </p:extLst>
          </p:nvPr>
        </p:nvGraphicFramePr>
        <p:xfrm>
          <a:off x="1331640" y="2132856"/>
          <a:ext cx="67440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01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/>
              <a:t>Початок уроку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 smtClean="0"/>
              <a:t>СИТУАЦІЯ:</a:t>
            </a:r>
          </a:p>
          <a:p>
            <a:pPr marL="0" indent="0">
              <a:buNone/>
            </a:pPr>
            <a:r>
              <a:rPr lang="uk-UA" dirty="0" smtClean="0"/>
              <a:t>Ми заходимо </a:t>
            </a:r>
            <a:r>
              <a:rPr lang="uk-UA" dirty="0"/>
              <a:t>до </a:t>
            </a:r>
            <a:r>
              <a:rPr lang="uk-UA" dirty="0" smtClean="0"/>
              <a:t>кабінету, а перед цим був урок фізкультури. В </a:t>
            </a:r>
            <a:r>
              <a:rPr lang="uk-UA" dirty="0"/>
              <a:t>класі метушня: один учень завершує переодягання, хтось доїдає бутерброд (фізичне навантаження, можливо, спровокувало апетит), інші учні </a:t>
            </a:r>
            <a:r>
              <a:rPr lang="uk-UA" dirty="0" smtClean="0"/>
              <a:t>запізнилися тощо.</a:t>
            </a:r>
            <a:endParaRPr lang="ru-RU" dirty="0"/>
          </a:p>
          <a:p>
            <a:r>
              <a:rPr lang="uk-UA" dirty="0"/>
              <a:t>	Що робити </a:t>
            </a:r>
            <a:r>
              <a:rPr lang="uk-UA" dirty="0" smtClean="0"/>
              <a:t>викладачу? </a:t>
            </a:r>
            <a:r>
              <a:rPr lang="uk-UA" dirty="0"/>
              <a:t>Як почати урок?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75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Педагогічна наука дає такі</a:t>
            </a:r>
            <a:r>
              <a:rPr lang="uk-UA" b="1" dirty="0"/>
              <a:t> </a:t>
            </a:r>
            <a:r>
              <a:rPr lang="uk-UA" dirty="0"/>
              <a:t>поради щодо подібних ситуацій: </a:t>
            </a:r>
            <a:endParaRPr lang="uk-UA" dirty="0" smtClean="0"/>
          </a:p>
          <a:p>
            <a:r>
              <a:rPr lang="uk-UA" dirty="0" smtClean="0"/>
              <a:t>застосуйте </a:t>
            </a:r>
            <a:r>
              <a:rPr lang="uk-UA" dirty="0"/>
              <a:t>прийом фокусування, що потребує концентрування учнями уваги до того, як почнеться урок. </a:t>
            </a:r>
            <a:endParaRPr lang="uk-UA" dirty="0" smtClean="0"/>
          </a:p>
          <a:p>
            <a:r>
              <a:rPr lang="uk-UA" dirty="0" smtClean="0"/>
              <a:t>для </a:t>
            </a:r>
            <a:r>
              <a:rPr lang="uk-UA" dirty="0"/>
              <a:t>цього </a:t>
            </a:r>
            <a:r>
              <a:rPr lang="uk-UA" dirty="0" smtClean="0"/>
              <a:t>викладачу </a:t>
            </a:r>
            <a:r>
              <a:rPr lang="uk-UA" dirty="0"/>
              <a:t>просто варто говорити тихіше.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77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/>
              <a:t>Початок уроку</a:t>
            </a:r>
            <a:endParaRPr lang="en-US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 smtClean="0"/>
              <a:t>СИТУАЦІЯ:</a:t>
            </a:r>
          </a:p>
          <a:p>
            <a:pPr marL="0" indent="0">
              <a:buNone/>
            </a:pPr>
            <a:r>
              <a:rPr lang="uk-UA" dirty="0" smtClean="0"/>
              <a:t>Ми заходимо </a:t>
            </a:r>
            <a:r>
              <a:rPr lang="uk-UA" dirty="0"/>
              <a:t>до </a:t>
            </a:r>
            <a:r>
              <a:rPr lang="uk-UA" dirty="0" smtClean="0"/>
              <a:t>кабінету, а перед цим учні два уроки писали контрольну. Вони сидять стомлені з відчуженим виглядом</a:t>
            </a:r>
            <a:endParaRPr lang="ru-RU" dirty="0"/>
          </a:p>
          <a:p>
            <a:r>
              <a:rPr lang="uk-UA" dirty="0"/>
              <a:t>	Що робити </a:t>
            </a:r>
            <a:r>
              <a:rPr lang="uk-UA" dirty="0" smtClean="0"/>
              <a:t>викладачу? </a:t>
            </a:r>
            <a:r>
              <a:rPr lang="uk-UA" dirty="0"/>
              <a:t>Як почати урок?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Педагогічна наука </a:t>
            </a:r>
            <a:r>
              <a:rPr lang="uk-UA" dirty="0" smtClean="0"/>
              <a:t>радить: </a:t>
            </a:r>
            <a:endParaRPr lang="uk-UA" dirty="0"/>
          </a:p>
          <a:p>
            <a:r>
              <a:rPr lang="uk-UA" dirty="0" smtClean="0"/>
              <a:t>Застосовувати прийом комунікативної атаки.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68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48369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Сприйняття матеріалу буде вищим, якщо на початку уроку висловити думки співзвучні настрою підлітків.</a:t>
            </a:r>
          </a:p>
          <a:p>
            <a:pPr marL="0" indent="0">
              <a:buNone/>
            </a:pPr>
            <a:endParaRPr lang="uk-UA" sz="2400" dirty="0" smtClean="0"/>
          </a:p>
          <a:p>
            <a:pPr marL="0" indent="0">
              <a:buNone/>
            </a:pPr>
            <a:r>
              <a:rPr lang="uk-UA" dirty="0" smtClean="0"/>
              <a:t>При підготовці до уроку варто мати кілька заготовок.</a:t>
            </a:r>
          </a:p>
          <a:p>
            <a:pPr marL="0" indent="0">
              <a:buNone/>
            </a:pPr>
            <a:endParaRPr lang="uk-UA" sz="2400" dirty="0"/>
          </a:p>
          <a:p>
            <a:pPr marL="0" indent="0">
              <a:buNone/>
            </a:pPr>
            <a:r>
              <a:rPr lang="uk-UA" dirty="0" smtClean="0"/>
              <a:t>Намагайтеся бути готовими до будь яких несподіванок.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2792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llege-PowerPoin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College-PowerPoint-Template</Template>
  <TotalTime>398</TotalTime>
  <Words>959</Words>
  <Application>Microsoft Office PowerPoint</Application>
  <PresentationFormat>On-screen Show (4:3)</PresentationFormat>
  <Paragraphs>98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College-PowerPoint-Template</vt:lpstr>
      <vt:lpstr>Педагогічна техніка – основа навчальної успішності учнів</vt:lpstr>
      <vt:lpstr>PowerPoint Presentation</vt:lpstr>
      <vt:lpstr>Поняття «педагогічна техніка» містить дві групи складових: </vt:lpstr>
      <vt:lpstr>Педагогічна техніка – це:</vt:lpstr>
      <vt:lpstr>Знайомство</vt:lpstr>
      <vt:lpstr>Початок уроку</vt:lpstr>
      <vt:lpstr>PowerPoint Presentation</vt:lpstr>
      <vt:lpstr>Початок уроку</vt:lpstr>
      <vt:lpstr>PowerPoint Presentation</vt:lpstr>
      <vt:lpstr>Етап оголошення теми і мотивація навчальної діяльності.</vt:lpstr>
      <vt:lpstr>Можна використати наступні прийоми:</vt:lpstr>
      <vt:lpstr>PowerPoint Presentation</vt:lpstr>
      <vt:lpstr>PowerPoint Presentation</vt:lpstr>
      <vt:lpstr>PowerPoint Presentation</vt:lpstr>
      <vt:lpstr>PowerPoint Presentation</vt:lpstr>
      <vt:lpstr>Ранжування запитань</vt:lpstr>
      <vt:lpstr>Етап вивчення нового матеріалу</vt:lpstr>
      <vt:lpstr>Увага активізується трьома видами подразників</vt:lpstr>
      <vt:lpstr>Педагогічна наука радить застосувати ще й такі прийоми:</vt:lpstr>
      <vt:lpstr>PowerPoint Presentation</vt:lpstr>
      <vt:lpstr>Дякую за увагу.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User</dc:creator>
  <cp:lastModifiedBy>Andriy</cp:lastModifiedBy>
  <cp:revision>33</cp:revision>
  <dcterms:created xsi:type="dcterms:W3CDTF">2014-06-09T12:00:53Z</dcterms:created>
  <dcterms:modified xsi:type="dcterms:W3CDTF">2016-01-27T10:00:17Z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451599</vt:lpwstr>
  </property>
  <property fmtid="{D5CDD505-2E9C-101B-9397-08002B2CF9AE}" name="NXPowerLiteVersion" pid="3">
    <vt:lpwstr>D4.1.4</vt:lpwstr>
  </property>
</Properties>
</file>