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867CB9-165C-4DB2-A4A3-DBF49DB26BF9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CADD36C7-C6C1-4881-B340-55F32EF53A27}">
      <dgm:prSet phldrT="[Текст]"/>
      <dgm:spPr/>
      <dgm:t>
        <a:bodyPr/>
        <a:lstStyle/>
        <a:p>
          <a:r>
            <a:rPr lang="en-US" dirty="0" smtClean="0"/>
            <a:t>FORMAL LETTERS</a:t>
          </a:r>
          <a:endParaRPr lang="ru-RU" dirty="0"/>
        </a:p>
      </dgm:t>
    </dgm:pt>
    <dgm:pt modelId="{14A58B30-8BF5-4D8C-A622-79A6ECA57A4D}" type="parTrans" cxnId="{752DF2E3-D3B0-40E1-8598-80FCAF745CAF}">
      <dgm:prSet/>
      <dgm:spPr/>
      <dgm:t>
        <a:bodyPr/>
        <a:lstStyle/>
        <a:p>
          <a:endParaRPr lang="ru-RU"/>
        </a:p>
      </dgm:t>
    </dgm:pt>
    <dgm:pt modelId="{3567003F-F019-4C3F-AAE9-F4C10A00BF58}" type="sibTrans" cxnId="{752DF2E3-D3B0-40E1-8598-80FCAF745CAF}">
      <dgm:prSet/>
      <dgm:spPr/>
      <dgm:t>
        <a:bodyPr/>
        <a:lstStyle/>
        <a:p>
          <a:endParaRPr lang="ru-RU"/>
        </a:p>
      </dgm:t>
    </dgm:pt>
    <dgm:pt modelId="{F90E7790-2006-40DD-A54E-BB578D669C33}">
      <dgm:prSet phldrT="[Текст]"/>
      <dgm:spPr/>
      <dgm:t>
        <a:bodyPr/>
        <a:lstStyle/>
        <a:p>
          <a:r>
            <a:rPr lang="en-US" dirty="0" smtClean="0"/>
            <a:t>LETTER OF APPLICATION</a:t>
          </a:r>
          <a:endParaRPr lang="ru-RU" dirty="0"/>
        </a:p>
      </dgm:t>
    </dgm:pt>
    <dgm:pt modelId="{663687B0-AE5D-4208-B11F-A82E808AFDC4}" type="parTrans" cxnId="{35C6C9F6-E281-41DC-A75C-C4036959385B}">
      <dgm:prSet/>
      <dgm:spPr/>
      <dgm:t>
        <a:bodyPr/>
        <a:lstStyle/>
        <a:p>
          <a:endParaRPr lang="ru-RU"/>
        </a:p>
      </dgm:t>
    </dgm:pt>
    <dgm:pt modelId="{C55415BA-F5F5-4B4E-AF78-C7B15220C2FD}" type="sibTrans" cxnId="{35C6C9F6-E281-41DC-A75C-C4036959385B}">
      <dgm:prSet/>
      <dgm:spPr/>
      <dgm:t>
        <a:bodyPr/>
        <a:lstStyle/>
        <a:p>
          <a:endParaRPr lang="ru-RU"/>
        </a:p>
      </dgm:t>
    </dgm:pt>
    <dgm:pt modelId="{FDE05EFA-6917-49B8-8512-C4B4E951642F}">
      <dgm:prSet phldrT="[Текст]"/>
      <dgm:spPr/>
      <dgm:t>
        <a:bodyPr/>
        <a:lstStyle/>
        <a:p>
          <a:r>
            <a:rPr lang="en-US" dirty="0" smtClean="0"/>
            <a:t>LETTER TO THE EDITOR</a:t>
          </a:r>
          <a:endParaRPr lang="ru-RU" dirty="0"/>
        </a:p>
      </dgm:t>
    </dgm:pt>
    <dgm:pt modelId="{0F7C939C-9CE3-4B1A-A991-C5388B34BF10}" type="parTrans" cxnId="{F2EDEFE9-939B-445C-96A4-F805205C837C}">
      <dgm:prSet/>
      <dgm:spPr/>
      <dgm:t>
        <a:bodyPr/>
        <a:lstStyle/>
        <a:p>
          <a:endParaRPr lang="ru-RU"/>
        </a:p>
      </dgm:t>
    </dgm:pt>
    <dgm:pt modelId="{5EB7BAA5-29CD-43FF-B3CB-B7AA0F78BC2A}" type="sibTrans" cxnId="{F2EDEFE9-939B-445C-96A4-F805205C837C}">
      <dgm:prSet/>
      <dgm:spPr/>
      <dgm:t>
        <a:bodyPr/>
        <a:lstStyle/>
        <a:p>
          <a:endParaRPr lang="ru-RU"/>
        </a:p>
      </dgm:t>
    </dgm:pt>
    <dgm:pt modelId="{3838008B-AC5D-462D-AB4D-06831A75D836}">
      <dgm:prSet phldrT="[Текст]"/>
      <dgm:spPr/>
      <dgm:t>
        <a:bodyPr/>
        <a:lstStyle/>
        <a:p>
          <a:r>
            <a:rPr lang="en-US" dirty="0" smtClean="0"/>
            <a:t>LETTER OF COMPLAINT</a:t>
          </a:r>
          <a:endParaRPr lang="ru-RU" dirty="0"/>
        </a:p>
      </dgm:t>
    </dgm:pt>
    <dgm:pt modelId="{C3EEFB07-2298-43D0-85E3-1E381DF2987B}" type="parTrans" cxnId="{8AD10E74-7305-4816-AFA7-0EA72E16E3C0}">
      <dgm:prSet/>
      <dgm:spPr/>
      <dgm:t>
        <a:bodyPr/>
        <a:lstStyle/>
        <a:p>
          <a:endParaRPr lang="ru-RU"/>
        </a:p>
      </dgm:t>
    </dgm:pt>
    <dgm:pt modelId="{9234CA8C-A8D9-441A-96C8-2F80425ECFBC}" type="sibTrans" cxnId="{8AD10E74-7305-4816-AFA7-0EA72E16E3C0}">
      <dgm:prSet/>
      <dgm:spPr/>
      <dgm:t>
        <a:bodyPr/>
        <a:lstStyle/>
        <a:p>
          <a:endParaRPr lang="ru-RU"/>
        </a:p>
      </dgm:t>
    </dgm:pt>
    <dgm:pt modelId="{FD973A50-8722-4640-AAAA-43CAB9EFA722}">
      <dgm:prSet/>
      <dgm:spPr/>
      <dgm:t>
        <a:bodyPr/>
        <a:lstStyle/>
        <a:p>
          <a:r>
            <a:rPr lang="en-US" dirty="0" smtClean="0"/>
            <a:t>LETTER OF REQUEST</a:t>
          </a:r>
          <a:endParaRPr lang="ru-RU" dirty="0"/>
        </a:p>
      </dgm:t>
    </dgm:pt>
    <dgm:pt modelId="{B7F632DC-E693-4ECA-ABCF-DB393DED697D}" type="parTrans" cxnId="{095CB47E-5E9D-40F8-905A-109B395927EF}">
      <dgm:prSet/>
      <dgm:spPr/>
      <dgm:t>
        <a:bodyPr/>
        <a:lstStyle/>
        <a:p>
          <a:endParaRPr lang="ru-RU"/>
        </a:p>
      </dgm:t>
    </dgm:pt>
    <dgm:pt modelId="{0D17708B-14FD-4381-95F1-E49AEEA84802}" type="sibTrans" cxnId="{095CB47E-5E9D-40F8-905A-109B395927EF}">
      <dgm:prSet/>
      <dgm:spPr/>
      <dgm:t>
        <a:bodyPr/>
        <a:lstStyle/>
        <a:p>
          <a:endParaRPr lang="ru-RU"/>
        </a:p>
      </dgm:t>
    </dgm:pt>
    <dgm:pt modelId="{6F04EEBB-3C08-4ABF-8C7C-906B766ABFC7}" type="pres">
      <dgm:prSet presAssocID="{E8867CB9-165C-4DB2-A4A3-DBF49DB26BF9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9CC1F27-5709-4734-A2CB-B9A85F1F70F4}" type="pres">
      <dgm:prSet presAssocID="{CADD36C7-C6C1-4881-B340-55F32EF53A27}" presName="root1" presStyleCnt="0"/>
      <dgm:spPr/>
      <dgm:t>
        <a:bodyPr/>
        <a:lstStyle/>
        <a:p>
          <a:endParaRPr lang="ru-RU"/>
        </a:p>
      </dgm:t>
    </dgm:pt>
    <dgm:pt modelId="{6BE31E36-F419-45FE-9C21-CF9DB3270E3D}" type="pres">
      <dgm:prSet presAssocID="{CADD36C7-C6C1-4881-B340-55F32EF53A27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96A7A7A-2D47-4C89-94B3-CA5D5A664737}" type="pres">
      <dgm:prSet presAssocID="{CADD36C7-C6C1-4881-B340-55F32EF53A27}" presName="level2hierChild" presStyleCnt="0"/>
      <dgm:spPr/>
      <dgm:t>
        <a:bodyPr/>
        <a:lstStyle/>
        <a:p>
          <a:endParaRPr lang="ru-RU"/>
        </a:p>
      </dgm:t>
    </dgm:pt>
    <dgm:pt modelId="{6F4BC509-1C76-4528-9371-C27D25DBCC23}" type="pres">
      <dgm:prSet presAssocID="{663687B0-AE5D-4208-B11F-A82E808AFDC4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10E2B02F-914B-4628-89FF-0BCCC46E5DB5}" type="pres">
      <dgm:prSet presAssocID="{663687B0-AE5D-4208-B11F-A82E808AFDC4}" presName="connTx" presStyleLbl="parChTrans1D2" presStyleIdx="0" presStyleCnt="4"/>
      <dgm:spPr/>
      <dgm:t>
        <a:bodyPr/>
        <a:lstStyle/>
        <a:p>
          <a:endParaRPr lang="ru-RU"/>
        </a:p>
      </dgm:t>
    </dgm:pt>
    <dgm:pt modelId="{43CE5C32-9393-4456-A884-E4238F9637BF}" type="pres">
      <dgm:prSet presAssocID="{F90E7790-2006-40DD-A54E-BB578D669C33}" presName="root2" presStyleCnt="0"/>
      <dgm:spPr/>
      <dgm:t>
        <a:bodyPr/>
        <a:lstStyle/>
        <a:p>
          <a:endParaRPr lang="ru-RU"/>
        </a:p>
      </dgm:t>
    </dgm:pt>
    <dgm:pt modelId="{E05F0D73-C3AA-460A-9F4A-A49813807B03}" type="pres">
      <dgm:prSet presAssocID="{F90E7790-2006-40DD-A54E-BB578D669C33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461A16A-0659-4E86-9E32-42D95F0ACE8E}" type="pres">
      <dgm:prSet presAssocID="{F90E7790-2006-40DD-A54E-BB578D669C33}" presName="level3hierChild" presStyleCnt="0"/>
      <dgm:spPr/>
      <dgm:t>
        <a:bodyPr/>
        <a:lstStyle/>
        <a:p>
          <a:endParaRPr lang="ru-RU"/>
        </a:p>
      </dgm:t>
    </dgm:pt>
    <dgm:pt modelId="{F07C1138-CE19-415B-8530-1D50D2108ED9}" type="pres">
      <dgm:prSet presAssocID="{0F7C939C-9CE3-4B1A-A991-C5388B34BF10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72EFA146-9063-4C43-AF45-3989579C1057}" type="pres">
      <dgm:prSet presAssocID="{0F7C939C-9CE3-4B1A-A991-C5388B34BF10}" presName="connTx" presStyleLbl="parChTrans1D2" presStyleIdx="1" presStyleCnt="4"/>
      <dgm:spPr/>
      <dgm:t>
        <a:bodyPr/>
        <a:lstStyle/>
        <a:p>
          <a:endParaRPr lang="ru-RU"/>
        </a:p>
      </dgm:t>
    </dgm:pt>
    <dgm:pt modelId="{32FD2ECE-59D0-4959-A2FB-90E675A31E44}" type="pres">
      <dgm:prSet presAssocID="{FDE05EFA-6917-49B8-8512-C4B4E951642F}" presName="root2" presStyleCnt="0"/>
      <dgm:spPr/>
      <dgm:t>
        <a:bodyPr/>
        <a:lstStyle/>
        <a:p>
          <a:endParaRPr lang="ru-RU"/>
        </a:p>
      </dgm:t>
    </dgm:pt>
    <dgm:pt modelId="{A1FC4F30-909D-4984-BC35-36E5FED3F176}" type="pres">
      <dgm:prSet presAssocID="{FDE05EFA-6917-49B8-8512-C4B4E951642F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41C405C-4021-4873-A775-27FDF5ED6525}" type="pres">
      <dgm:prSet presAssocID="{FDE05EFA-6917-49B8-8512-C4B4E951642F}" presName="level3hierChild" presStyleCnt="0"/>
      <dgm:spPr/>
      <dgm:t>
        <a:bodyPr/>
        <a:lstStyle/>
        <a:p>
          <a:endParaRPr lang="ru-RU"/>
        </a:p>
      </dgm:t>
    </dgm:pt>
    <dgm:pt modelId="{2648F94A-A089-4782-9B54-CFDD10DFF6BD}" type="pres">
      <dgm:prSet presAssocID="{C3EEFB07-2298-43D0-85E3-1E381DF2987B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B692DCE5-8BEE-4FCD-9D59-96D7D5D69FF8}" type="pres">
      <dgm:prSet presAssocID="{C3EEFB07-2298-43D0-85E3-1E381DF2987B}" presName="connTx" presStyleLbl="parChTrans1D2" presStyleIdx="2" presStyleCnt="4"/>
      <dgm:spPr/>
      <dgm:t>
        <a:bodyPr/>
        <a:lstStyle/>
        <a:p>
          <a:endParaRPr lang="ru-RU"/>
        </a:p>
      </dgm:t>
    </dgm:pt>
    <dgm:pt modelId="{ECCD5120-E4CB-4290-AF39-C5C9025328B9}" type="pres">
      <dgm:prSet presAssocID="{3838008B-AC5D-462D-AB4D-06831A75D836}" presName="root2" presStyleCnt="0"/>
      <dgm:spPr/>
      <dgm:t>
        <a:bodyPr/>
        <a:lstStyle/>
        <a:p>
          <a:endParaRPr lang="ru-RU"/>
        </a:p>
      </dgm:t>
    </dgm:pt>
    <dgm:pt modelId="{DA869E43-793F-4123-A5D0-FFA601424566}" type="pres">
      <dgm:prSet presAssocID="{3838008B-AC5D-462D-AB4D-06831A75D836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14AED39-B146-4E4A-9C49-D97D8A76EF26}" type="pres">
      <dgm:prSet presAssocID="{3838008B-AC5D-462D-AB4D-06831A75D836}" presName="level3hierChild" presStyleCnt="0"/>
      <dgm:spPr/>
      <dgm:t>
        <a:bodyPr/>
        <a:lstStyle/>
        <a:p>
          <a:endParaRPr lang="ru-RU"/>
        </a:p>
      </dgm:t>
    </dgm:pt>
    <dgm:pt modelId="{B0051A92-F48B-4868-820E-DC63DFB68513}" type="pres">
      <dgm:prSet presAssocID="{B7F632DC-E693-4ECA-ABCF-DB393DED697D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0C53CBA3-46DC-49F1-8D01-69EAA359BBDD}" type="pres">
      <dgm:prSet presAssocID="{B7F632DC-E693-4ECA-ABCF-DB393DED697D}" presName="connTx" presStyleLbl="parChTrans1D2" presStyleIdx="3" presStyleCnt="4"/>
      <dgm:spPr/>
      <dgm:t>
        <a:bodyPr/>
        <a:lstStyle/>
        <a:p>
          <a:endParaRPr lang="ru-RU"/>
        </a:p>
      </dgm:t>
    </dgm:pt>
    <dgm:pt modelId="{382A1FB6-B44D-4EFA-AF37-0574FB94D01D}" type="pres">
      <dgm:prSet presAssocID="{FD973A50-8722-4640-AAAA-43CAB9EFA722}" presName="root2" presStyleCnt="0"/>
      <dgm:spPr/>
      <dgm:t>
        <a:bodyPr/>
        <a:lstStyle/>
        <a:p>
          <a:endParaRPr lang="ru-RU"/>
        </a:p>
      </dgm:t>
    </dgm:pt>
    <dgm:pt modelId="{152B152F-C1DA-4290-A3CE-4C395425EC10}" type="pres">
      <dgm:prSet presAssocID="{FD973A50-8722-4640-AAAA-43CAB9EFA722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1689A36-ED9D-44B4-962B-5A983874DECA}" type="pres">
      <dgm:prSet presAssocID="{FD973A50-8722-4640-AAAA-43CAB9EFA722}" presName="level3hierChild" presStyleCnt="0"/>
      <dgm:spPr/>
      <dgm:t>
        <a:bodyPr/>
        <a:lstStyle/>
        <a:p>
          <a:endParaRPr lang="ru-RU"/>
        </a:p>
      </dgm:t>
    </dgm:pt>
  </dgm:ptLst>
  <dgm:cxnLst>
    <dgm:cxn modelId="{B1E87276-4818-4A90-971C-F02B559D301B}" type="presOf" srcId="{0F7C939C-9CE3-4B1A-A991-C5388B34BF10}" destId="{F07C1138-CE19-415B-8530-1D50D2108ED9}" srcOrd="0" destOrd="0" presId="urn:microsoft.com/office/officeart/2008/layout/HorizontalMultiLevelHierarchy"/>
    <dgm:cxn modelId="{7CC0960C-3F46-4863-A29D-0A84653B5C1F}" type="presOf" srcId="{0F7C939C-9CE3-4B1A-A991-C5388B34BF10}" destId="{72EFA146-9063-4C43-AF45-3989579C1057}" srcOrd="1" destOrd="0" presId="urn:microsoft.com/office/officeart/2008/layout/HorizontalMultiLevelHierarchy"/>
    <dgm:cxn modelId="{FA5E4488-9082-4322-9487-D5E801F81429}" type="presOf" srcId="{FDE05EFA-6917-49B8-8512-C4B4E951642F}" destId="{A1FC4F30-909D-4984-BC35-36E5FED3F176}" srcOrd="0" destOrd="0" presId="urn:microsoft.com/office/officeart/2008/layout/HorizontalMultiLevelHierarchy"/>
    <dgm:cxn modelId="{20CE5CE4-181F-435B-9C1F-C3FEFF82FAED}" type="presOf" srcId="{F90E7790-2006-40DD-A54E-BB578D669C33}" destId="{E05F0D73-C3AA-460A-9F4A-A49813807B03}" srcOrd="0" destOrd="0" presId="urn:microsoft.com/office/officeart/2008/layout/HorizontalMultiLevelHierarchy"/>
    <dgm:cxn modelId="{E143182B-EA56-4D35-93DC-9CD7D3483138}" type="presOf" srcId="{C3EEFB07-2298-43D0-85E3-1E381DF2987B}" destId="{B692DCE5-8BEE-4FCD-9D59-96D7D5D69FF8}" srcOrd="1" destOrd="0" presId="urn:microsoft.com/office/officeart/2008/layout/HorizontalMultiLevelHierarchy"/>
    <dgm:cxn modelId="{6C22364B-C55B-4C7D-BB7C-ABA39A7945A5}" type="presOf" srcId="{663687B0-AE5D-4208-B11F-A82E808AFDC4}" destId="{6F4BC509-1C76-4528-9371-C27D25DBCC23}" srcOrd="0" destOrd="0" presId="urn:microsoft.com/office/officeart/2008/layout/HorizontalMultiLevelHierarchy"/>
    <dgm:cxn modelId="{F2EDEFE9-939B-445C-96A4-F805205C837C}" srcId="{CADD36C7-C6C1-4881-B340-55F32EF53A27}" destId="{FDE05EFA-6917-49B8-8512-C4B4E951642F}" srcOrd="1" destOrd="0" parTransId="{0F7C939C-9CE3-4B1A-A991-C5388B34BF10}" sibTransId="{5EB7BAA5-29CD-43FF-B3CB-B7AA0F78BC2A}"/>
    <dgm:cxn modelId="{CF22DAFD-42AE-4B90-9838-4585D38AB893}" type="presOf" srcId="{E8867CB9-165C-4DB2-A4A3-DBF49DB26BF9}" destId="{6F04EEBB-3C08-4ABF-8C7C-906B766ABFC7}" srcOrd="0" destOrd="0" presId="urn:microsoft.com/office/officeart/2008/layout/HorizontalMultiLevelHierarchy"/>
    <dgm:cxn modelId="{752DF2E3-D3B0-40E1-8598-80FCAF745CAF}" srcId="{E8867CB9-165C-4DB2-A4A3-DBF49DB26BF9}" destId="{CADD36C7-C6C1-4881-B340-55F32EF53A27}" srcOrd="0" destOrd="0" parTransId="{14A58B30-8BF5-4D8C-A622-79A6ECA57A4D}" sibTransId="{3567003F-F019-4C3F-AAE9-F4C10A00BF58}"/>
    <dgm:cxn modelId="{8A87D10C-C91B-4DA3-A504-2382EA4EB488}" type="presOf" srcId="{B7F632DC-E693-4ECA-ABCF-DB393DED697D}" destId="{B0051A92-F48B-4868-820E-DC63DFB68513}" srcOrd="0" destOrd="0" presId="urn:microsoft.com/office/officeart/2008/layout/HorizontalMultiLevelHierarchy"/>
    <dgm:cxn modelId="{095CB47E-5E9D-40F8-905A-109B395927EF}" srcId="{CADD36C7-C6C1-4881-B340-55F32EF53A27}" destId="{FD973A50-8722-4640-AAAA-43CAB9EFA722}" srcOrd="3" destOrd="0" parTransId="{B7F632DC-E693-4ECA-ABCF-DB393DED697D}" sibTransId="{0D17708B-14FD-4381-95F1-E49AEEA84802}"/>
    <dgm:cxn modelId="{03AC5FBF-6234-49BA-840B-45FD96254B60}" type="presOf" srcId="{663687B0-AE5D-4208-B11F-A82E808AFDC4}" destId="{10E2B02F-914B-4628-89FF-0BCCC46E5DB5}" srcOrd="1" destOrd="0" presId="urn:microsoft.com/office/officeart/2008/layout/HorizontalMultiLevelHierarchy"/>
    <dgm:cxn modelId="{C4E604F7-0A28-4698-B6D4-59D8C29968D7}" type="presOf" srcId="{FD973A50-8722-4640-AAAA-43CAB9EFA722}" destId="{152B152F-C1DA-4290-A3CE-4C395425EC10}" srcOrd="0" destOrd="0" presId="urn:microsoft.com/office/officeart/2008/layout/HorizontalMultiLevelHierarchy"/>
    <dgm:cxn modelId="{F90C96CE-CC70-4474-8537-9CC82369C6D4}" type="presOf" srcId="{C3EEFB07-2298-43D0-85E3-1E381DF2987B}" destId="{2648F94A-A089-4782-9B54-CFDD10DFF6BD}" srcOrd="0" destOrd="0" presId="urn:microsoft.com/office/officeart/2008/layout/HorizontalMultiLevelHierarchy"/>
    <dgm:cxn modelId="{E543C056-ECC7-4B63-AB0C-8281A257BA1D}" type="presOf" srcId="{B7F632DC-E693-4ECA-ABCF-DB393DED697D}" destId="{0C53CBA3-46DC-49F1-8D01-69EAA359BBDD}" srcOrd="1" destOrd="0" presId="urn:microsoft.com/office/officeart/2008/layout/HorizontalMultiLevelHierarchy"/>
    <dgm:cxn modelId="{8AD10E74-7305-4816-AFA7-0EA72E16E3C0}" srcId="{CADD36C7-C6C1-4881-B340-55F32EF53A27}" destId="{3838008B-AC5D-462D-AB4D-06831A75D836}" srcOrd="2" destOrd="0" parTransId="{C3EEFB07-2298-43D0-85E3-1E381DF2987B}" sibTransId="{9234CA8C-A8D9-441A-96C8-2F80425ECFBC}"/>
    <dgm:cxn modelId="{2B9D354C-5517-40CB-BC98-255E672C28CB}" type="presOf" srcId="{CADD36C7-C6C1-4881-B340-55F32EF53A27}" destId="{6BE31E36-F419-45FE-9C21-CF9DB3270E3D}" srcOrd="0" destOrd="0" presId="urn:microsoft.com/office/officeart/2008/layout/HorizontalMultiLevelHierarchy"/>
    <dgm:cxn modelId="{35C6C9F6-E281-41DC-A75C-C4036959385B}" srcId="{CADD36C7-C6C1-4881-B340-55F32EF53A27}" destId="{F90E7790-2006-40DD-A54E-BB578D669C33}" srcOrd="0" destOrd="0" parTransId="{663687B0-AE5D-4208-B11F-A82E808AFDC4}" sibTransId="{C55415BA-F5F5-4B4E-AF78-C7B15220C2FD}"/>
    <dgm:cxn modelId="{C0BD2099-A588-4C08-91B8-4D7D4E9D6D6C}" type="presOf" srcId="{3838008B-AC5D-462D-AB4D-06831A75D836}" destId="{DA869E43-793F-4123-A5D0-FFA601424566}" srcOrd="0" destOrd="0" presId="urn:microsoft.com/office/officeart/2008/layout/HorizontalMultiLevelHierarchy"/>
    <dgm:cxn modelId="{4AB69DC7-270E-4F55-8F6E-C30A18577308}" type="presParOf" srcId="{6F04EEBB-3C08-4ABF-8C7C-906B766ABFC7}" destId="{49CC1F27-5709-4734-A2CB-B9A85F1F70F4}" srcOrd="0" destOrd="0" presId="urn:microsoft.com/office/officeart/2008/layout/HorizontalMultiLevelHierarchy"/>
    <dgm:cxn modelId="{495721F4-1EFC-478B-B658-D3E6E9C31CF8}" type="presParOf" srcId="{49CC1F27-5709-4734-A2CB-B9A85F1F70F4}" destId="{6BE31E36-F419-45FE-9C21-CF9DB3270E3D}" srcOrd="0" destOrd="0" presId="urn:microsoft.com/office/officeart/2008/layout/HorizontalMultiLevelHierarchy"/>
    <dgm:cxn modelId="{CBAD915D-AE74-4096-992C-19611021BC73}" type="presParOf" srcId="{49CC1F27-5709-4734-A2CB-B9A85F1F70F4}" destId="{A96A7A7A-2D47-4C89-94B3-CA5D5A664737}" srcOrd="1" destOrd="0" presId="urn:microsoft.com/office/officeart/2008/layout/HorizontalMultiLevelHierarchy"/>
    <dgm:cxn modelId="{244987A6-BF8B-4F6D-8943-A2F369C58F49}" type="presParOf" srcId="{A96A7A7A-2D47-4C89-94B3-CA5D5A664737}" destId="{6F4BC509-1C76-4528-9371-C27D25DBCC23}" srcOrd="0" destOrd="0" presId="urn:microsoft.com/office/officeart/2008/layout/HorizontalMultiLevelHierarchy"/>
    <dgm:cxn modelId="{A457F801-D889-4CED-A599-099BFAFC60C7}" type="presParOf" srcId="{6F4BC509-1C76-4528-9371-C27D25DBCC23}" destId="{10E2B02F-914B-4628-89FF-0BCCC46E5DB5}" srcOrd="0" destOrd="0" presId="urn:microsoft.com/office/officeart/2008/layout/HorizontalMultiLevelHierarchy"/>
    <dgm:cxn modelId="{4C1BE0EB-0CCA-49FE-AEFC-232612E81109}" type="presParOf" srcId="{A96A7A7A-2D47-4C89-94B3-CA5D5A664737}" destId="{43CE5C32-9393-4456-A884-E4238F9637BF}" srcOrd="1" destOrd="0" presId="urn:microsoft.com/office/officeart/2008/layout/HorizontalMultiLevelHierarchy"/>
    <dgm:cxn modelId="{9BD4FBD6-DC99-4F4B-A77E-9C5B1624A931}" type="presParOf" srcId="{43CE5C32-9393-4456-A884-E4238F9637BF}" destId="{E05F0D73-C3AA-460A-9F4A-A49813807B03}" srcOrd="0" destOrd="0" presId="urn:microsoft.com/office/officeart/2008/layout/HorizontalMultiLevelHierarchy"/>
    <dgm:cxn modelId="{E09FB4F8-043F-4311-B748-049B5264ED47}" type="presParOf" srcId="{43CE5C32-9393-4456-A884-E4238F9637BF}" destId="{A461A16A-0659-4E86-9E32-42D95F0ACE8E}" srcOrd="1" destOrd="0" presId="urn:microsoft.com/office/officeart/2008/layout/HorizontalMultiLevelHierarchy"/>
    <dgm:cxn modelId="{3DEA0025-3451-4359-A209-153601316A76}" type="presParOf" srcId="{A96A7A7A-2D47-4C89-94B3-CA5D5A664737}" destId="{F07C1138-CE19-415B-8530-1D50D2108ED9}" srcOrd="2" destOrd="0" presId="urn:microsoft.com/office/officeart/2008/layout/HorizontalMultiLevelHierarchy"/>
    <dgm:cxn modelId="{1EDB607A-05E2-485D-A3E4-67F02AF93E98}" type="presParOf" srcId="{F07C1138-CE19-415B-8530-1D50D2108ED9}" destId="{72EFA146-9063-4C43-AF45-3989579C1057}" srcOrd="0" destOrd="0" presId="urn:microsoft.com/office/officeart/2008/layout/HorizontalMultiLevelHierarchy"/>
    <dgm:cxn modelId="{E51B2027-1102-4C0E-BC0D-A00A09F37460}" type="presParOf" srcId="{A96A7A7A-2D47-4C89-94B3-CA5D5A664737}" destId="{32FD2ECE-59D0-4959-A2FB-90E675A31E44}" srcOrd="3" destOrd="0" presId="urn:microsoft.com/office/officeart/2008/layout/HorizontalMultiLevelHierarchy"/>
    <dgm:cxn modelId="{0D528A9C-3843-4FD9-B791-2F2547773B2A}" type="presParOf" srcId="{32FD2ECE-59D0-4959-A2FB-90E675A31E44}" destId="{A1FC4F30-909D-4984-BC35-36E5FED3F176}" srcOrd="0" destOrd="0" presId="urn:microsoft.com/office/officeart/2008/layout/HorizontalMultiLevelHierarchy"/>
    <dgm:cxn modelId="{EDE2A943-C5A3-4137-BA7D-C0DA22648A18}" type="presParOf" srcId="{32FD2ECE-59D0-4959-A2FB-90E675A31E44}" destId="{F41C405C-4021-4873-A775-27FDF5ED6525}" srcOrd="1" destOrd="0" presId="urn:microsoft.com/office/officeart/2008/layout/HorizontalMultiLevelHierarchy"/>
    <dgm:cxn modelId="{E034EABF-6532-4540-83EA-3591DC635C91}" type="presParOf" srcId="{A96A7A7A-2D47-4C89-94B3-CA5D5A664737}" destId="{2648F94A-A089-4782-9B54-CFDD10DFF6BD}" srcOrd="4" destOrd="0" presId="urn:microsoft.com/office/officeart/2008/layout/HorizontalMultiLevelHierarchy"/>
    <dgm:cxn modelId="{DF9F314A-D336-4912-B68D-62FBF74AA996}" type="presParOf" srcId="{2648F94A-A089-4782-9B54-CFDD10DFF6BD}" destId="{B692DCE5-8BEE-4FCD-9D59-96D7D5D69FF8}" srcOrd="0" destOrd="0" presId="urn:microsoft.com/office/officeart/2008/layout/HorizontalMultiLevelHierarchy"/>
    <dgm:cxn modelId="{0619D853-A21B-4C9B-B0C1-FF97182F5A46}" type="presParOf" srcId="{A96A7A7A-2D47-4C89-94B3-CA5D5A664737}" destId="{ECCD5120-E4CB-4290-AF39-C5C9025328B9}" srcOrd="5" destOrd="0" presId="urn:microsoft.com/office/officeart/2008/layout/HorizontalMultiLevelHierarchy"/>
    <dgm:cxn modelId="{B811130F-48F2-4984-8D53-FFC4873A5D81}" type="presParOf" srcId="{ECCD5120-E4CB-4290-AF39-C5C9025328B9}" destId="{DA869E43-793F-4123-A5D0-FFA601424566}" srcOrd="0" destOrd="0" presId="urn:microsoft.com/office/officeart/2008/layout/HorizontalMultiLevelHierarchy"/>
    <dgm:cxn modelId="{84358D90-992C-4511-8654-B0C171B0675E}" type="presParOf" srcId="{ECCD5120-E4CB-4290-AF39-C5C9025328B9}" destId="{014AED39-B146-4E4A-9C49-D97D8A76EF26}" srcOrd="1" destOrd="0" presId="urn:microsoft.com/office/officeart/2008/layout/HorizontalMultiLevelHierarchy"/>
    <dgm:cxn modelId="{81D42646-D8A4-4F11-919F-AEC52DFD0328}" type="presParOf" srcId="{A96A7A7A-2D47-4C89-94B3-CA5D5A664737}" destId="{B0051A92-F48B-4868-820E-DC63DFB68513}" srcOrd="6" destOrd="0" presId="urn:microsoft.com/office/officeart/2008/layout/HorizontalMultiLevelHierarchy"/>
    <dgm:cxn modelId="{E24B4849-CD96-45D2-B50D-A0F86B54F438}" type="presParOf" srcId="{B0051A92-F48B-4868-820E-DC63DFB68513}" destId="{0C53CBA3-46DC-49F1-8D01-69EAA359BBDD}" srcOrd="0" destOrd="0" presId="urn:microsoft.com/office/officeart/2008/layout/HorizontalMultiLevelHierarchy"/>
    <dgm:cxn modelId="{F9C2F3C0-787A-48B3-966C-2CB17229E22F}" type="presParOf" srcId="{A96A7A7A-2D47-4C89-94B3-CA5D5A664737}" destId="{382A1FB6-B44D-4EFA-AF37-0574FB94D01D}" srcOrd="7" destOrd="0" presId="urn:microsoft.com/office/officeart/2008/layout/HorizontalMultiLevelHierarchy"/>
    <dgm:cxn modelId="{1A30EC6D-38AE-4018-87BD-BA8457851CFC}" type="presParOf" srcId="{382A1FB6-B44D-4EFA-AF37-0574FB94D01D}" destId="{152B152F-C1DA-4290-A3CE-4C395425EC10}" srcOrd="0" destOrd="0" presId="urn:microsoft.com/office/officeart/2008/layout/HorizontalMultiLevelHierarchy"/>
    <dgm:cxn modelId="{A173B6DA-D3D8-4448-A887-E7C203B61ABD}" type="presParOf" srcId="{382A1FB6-B44D-4EFA-AF37-0574FB94D01D}" destId="{F1689A36-ED9D-44B4-962B-5A983874DEC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5CD953-3F12-4B4B-B485-E7BDA5BD8117}" type="doc">
      <dgm:prSet loTypeId="urn:microsoft.com/office/officeart/2008/layout/VerticalCurvedLis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8AE65110-BCB5-4324-85CB-D06DE046A97A}">
      <dgm:prSet phldrT="[Текст]"/>
      <dgm:spPr>
        <a:solidFill>
          <a:schemeClr val="lt1">
            <a:hueOff val="0"/>
            <a:satOff val="0"/>
            <a:lumOff val="0"/>
            <a:alpha val="0"/>
          </a:schemeClr>
        </a:solidFill>
      </dgm:spPr>
      <dgm:t>
        <a:bodyPr/>
        <a:lstStyle/>
        <a:p>
          <a:r>
            <a:rPr lang="en-US" dirty="0" smtClean="0"/>
            <a:t>GREETING</a:t>
          </a:r>
          <a:endParaRPr lang="ru-RU" dirty="0"/>
        </a:p>
      </dgm:t>
    </dgm:pt>
    <dgm:pt modelId="{E1D78C08-A36A-4DD1-97A6-6236C29C7FB6}" type="parTrans" cxnId="{5925E3B3-5199-402B-9262-C008D60FAFAA}">
      <dgm:prSet/>
      <dgm:spPr/>
      <dgm:t>
        <a:bodyPr/>
        <a:lstStyle/>
        <a:p>
          <a:endParaRPr lang="ru-RU"/>
        </a:p>
      </dgm:t>
    </dgm:pt>
    <dgm:pt modelId="{336F548A-58C8-4008-92BF-34CAD9E4FA36}" type="sibTrans" cxnId="{5925E3B3-5199-402B-9262-C008D60FAFAA}">
      <dgm:prSet/>
      <dgm:spPr/>
      <dgm:t>
        <a:bodyPr/>
        <a:lstStyle/>
        <a:p>
          <a:endParaRPr lang="ru-RU"/>
        </a:p>
      </dgm:t>
    </dgm:pt>
    <dgm:pt modelId="{5F13838E-0C3D-4377-8EF5-2D9088888B24}">
      <dgm:prSet phldrT="[Текст]"/>
      <dgm:spPr>
        <a:solidFill>
          <a:schemeClr val="lt1">
            <a:hueOff val="0"/>
            <a:satOff val="0"/>
            <a:lumOff val="0"/>
            <a:alpha val="0"/>
          </a:schemeClr>
        </a:solidFill>
      </dgm:spPr>
      <dgm:t>
        <a:bodyPr/>
        <a:lstStyle/>
        <a:p>
          <a:r>
            <a:rPr lang="en-US" dirty="0" smtClean="0"/>
            <a:t>REASONS FOR WRITING</a:t>
          </a:r>
          <a:endParaRPr lang="ru-RU" dirty="0"/>
        </a:p>
      </dgm:t>
    </dgm:pt>
    <dgm:pt modelId="{6047DFAE-17D6-4573-A4E2-575E3B8B28FF}" type="parTrans" cxnId="{594E0569-7BC1-42A3-9C39-07300D3E1BE5}">
      <dgm:prSet/>
      <dgm:spPr/>
      <dgm:t>
        <a:bodyPr/>
        <a:lstStyle/>
        <a:p>
          <a:endParaRPr lang="ru-RU"/>
        </a:p>
      </dgm:t>
    </dgm:pt>
    <dgm:pt modelId="{BEA799CA-FD8C-4732-A2D4-956EFEA69B2D}" type="sibTrans" cxnId="{594E0569-7BC1-42A3-9C39-07300D3E1BE5}">
      <dgm:prSet/>
      <dgm:spPr/>
      <dgm:t>
        <a:bodyPr/>
        <a:lstStyle/>
        <a:p>
          <a:endParaRPr lang="ru-RU"/>
        </a:p>
      </dgm:t>
    </dgm:pt>
    <dgm:pt modelId="{5CF8BE21-6F61-436A-A6F1-7D3A08CBC38A}">
      <dgm:prSet phldrT="[Текст]"/>
      <dgm:spPr>
        <a:solidFill>
          <a:schemeClr val="lt1">
            <a:hueOff val="0"/>
            <a:satOff val="0"/>
            <a:lumOff val="0"/>
            <a:alpha val="0"/>
          </a:schemeClr>
        </a:solidFill>
      </dgm:spPr>
      <dgm:t>
        <a:bodyPr/>
        <a:lstStyle/>
        <a:p>
          <a:r>
            <a:rPr lang="en-US" dirty="0" smtClean="0"/>
            <a:t>WORK EXPERIENCE</a:t>
          </a:r>
          <a:endParaRPr lang="ru-RU" dirty="0"/>
        </a:p>
      </dgm:t>
    </dgm:pt>
    <dgm:pt modelId="{27659B2A-7D44-41B3-87D0-C27CAA1E4021}" type="parTrans" cxnId="{C9AAD6B9-3330-4F19-8197-A52EB022FDB0}">
      <dgm:prSet/>
      <dgm:spPr/>
      <dgm:t>
        <a:bodyPr/>
        <a:lstStyle/>
        <a:p>
          <a:endParaRPr lang="ru-RU"/>
        </a:p>
      </dgm:t>
    </dgm:pt>
    <dgm:pt modelId="{90DDB391-F2D7-4C91-AC04-5C6E407201EB}" type="sibTrans" cxnId="{C9AAD6B9-3330-4F19-8197-A52EB022FDB0}">
      <dgm:prSet/>
      <dgm:spPr/>
      <dgm:t>
        <a:bodyPr/>
        <a:lstStyle/>
        <a:p>
          <a:endParaRPr lang="ru-RU"/>
        </a:p>
      </dgm:t>
    </dgm:pt>
    <dgm:pt modelId="{C744CB76-96B8-4E8E-8DA9-0429D26AA099}">
      <dgm:prSet/>
      <dgm:spPr>
        <a:solidFill>
          <a:schemeClr val="lt1">
            <a:hueOff val="0"/>
            <a:satOff val="0"/>
            <a:lumOff val="0"/>
            <a:alpha val="0"/>
          </a:schemeClr>
        </a:solidFill>
      </dgm:spPr>
      <dgm:t>
        <a:bodyPr/>
        <a:lstStyle/>
        <a:p>
          <a:r>
            <a:rPr lang="en-US" dirty="0" smtClean="0"/>
            <a:t>PERSONAL INFORMATION (QUALITIES)</a:t>
          </a:r>
          <a:endParaRPr lang="ru-RU" dirty="0"/>
        </a:p>
      </dgm:t>
    </dgm:pt>
    <dgm:pt modelId="{93788740-6D2B-40A0-A1EB-E8FBEA28C7F5}" type="parTrans" cxnId="{A4315FA5-5BE4-4756-A8E9-E2D674AF7176}">
      <dgm:prSet/>
      <dgm:spPr/>
      <dgm:t>
        <a:bodyPr/>
        <a:lstStyle/>
        <a:p>
          <a:endParaRPr lang="ru-RU"/>
        </a:p>
      </dgm:t>
    </dgm:pt>
    <dgm:pt modelId="{75885CE8-4A1A-43E1-8368-C388A7457A5F}" type="sibTrans" cxnId="{A4315FA5-5BE4-4756-A8E9-E2D674AF7176}">
      <dgm:prSet/>
      <dgm:spPr/>
      <dgm:t>
        <a:bodyPr/>
        <a:lstStyle/>
        <a:p>
          <a:endParaRPr lang="ru-RU"/>
        </a:p>
      </dgm:t>
    </dgm:pt>
    <dgm:pt modelId="{9F35543A-2AE3-4BA5-9732-F6D02FE7E72A}">
      <dgm:prSet/>
      <dgm:spPr>
        <a:solidFill>
          <a:schemeClr val="lt1">
            <a:hueOff val="0"/>
            <a:satOff val="0"/>
            <a:lumOff val="0"/>
            <a:alpha val="0"/>
          </a:schemeClr>
        </a:solidFill>
      </dgm:spPr>
      <dgm:t>
        <a:bodyPr/>
        <a:lstStyle/>
        <a:p>
          <a:r>
            <a:rPr lang="en-US" dirty="0" smtClean="0"/>
            <a:t>SIGNING OFF</a:t>
          </a:r>
          <a:endParaRPr lang="ru-RU" dirty="0"/>
        </a:p>
      </dgm:t>
    </dgm:pt>
    <dgm:pt modelId="{6D489B81-8741-453E-AA67-DEB5F81A7E78}" type="parTrans" cxnId="{D4A15DD1-1204-478B-9B9D-5FEB7802290C}">
      <dgm:prSet/>
      <dgm:spPr/>
      <dgm:t>
        <a:bodyPr/>
        <a:lstStyle/>
        <a:p>
          <a:endParaRPr lang="ru-RU"/>
        </a:p>
      </dgm:t>
    </dgm:pt>
    <dgm:pt modelId="{7B1CF60A-762E-40AD-8737-E97BB934E508}" type="sibTrans" cxnId="{D4A15DD1-1204-478B-9B9D-5FEB7802290C}">
      <dgm:prSet/>
      <dgm:spPr/>
      <dgm:t>
        <a:bodyPr/>
        <a:lstStyle/>
        <a:p>
          <a:endParaRPr lang="ru-RU"/>
        </a:p>
      </dgm:t>
    </dgm:pt>
    <dgm:pt modelId="{BF4057DE-22AB-426B-BFA1-35DA7908B2CD}">
      <dgm:prSet/>
      <dgm:spPr>
        <a:solidFill>
          <a:schemeClr val="lt1">
            <a:hueOff val="0"/>
            <a:satOff val="0"/>
            <a:lumOff val="0"/>
            <a:alpha val="0"/>
          </a:schemeClr>
        </a:solidFill>
      </dgm:spPr>
      <dgm:t>
        <a:bodyPr/>
        <a:lstStyle/>
        <a:p>
          <a:r>
            <a:rPr lang="en-US" dirty="0" smtClean="0"/>
            <a:t>CLOSING PARAGRAPH</a:t>
          </a:r>
          <a:endParaRPr lang="ru-RU" dirty="0"/>
        </a:p>
      </dgm:t>
    </dgm:pt>
    <dgm:pt modelId="{22EB1D2B-BB67-43C8-AFB3-75C6729FC7E1}" type="parTrans" cxnId="{5970B0E3-1117-491E-8B06-148F02069B9F}">
      <dgm:prSet/>
      <dgm:spPr/>
      <dgm:t>
        <a:bodyPr/>
        <a:lstStyle/>
        <a:p>
          <a:endParaRPr lang="ru-RU"/>
        </a:p>
      </dgm:t>
    </dgm:pt>
    <dgm:pt modelId="{3462DFB9-F908-4D30-9529-758BC58C4CEA}" type="sibTrans" cxnId="{5970B0E3-1117-491E-8B06-148F02069B9F}">
      <dgm:prSet/>
      <dgm:spPr/>
      <dgm:t>
        <a:bodyPr/>
        <a:lstStyle/>
        <a:p>
          <a:endParaRPr lang="ru-RU"/>
        </a:p>
      </dgm:t>
    </dgm:pt>
    <dgm:pt modelId="{C00088B3-106C-4CA8-91A9-E3658C3B5D9F}" type="pres">
      <dgm:prSet presAssocID="{E25CD953-3F12-4B4B-B485-E7BDA5BD811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A0C6E97-1F0D-4F4D-BD79-E43AB400E0F3}" type="pres">
      <dgm:prSet presAssocID="{E25CD953-3F12-4B4B-B485-E7BDA5BD8117}" presName="Name1" presStyleCnt="0"/>
      <dgm:spPr/>
      <dgm:t>
        <a:bodyPr/>
        <a:lstStyle/>
        <a:p>
          <a:endParaRPr lang="ru-RU"/>
        </a:p>
      </dgm:t>
    </dgm:pt>
    <dgm:pt modelId="{3AA11AFB-9992-41C8-8FF6-2F8AA432D91B}" type="pres">
      <dgm:prSet presAssocID="{E25CD953-3F12-4B4B-B485-E7BDA5BD8117}" presName="cycle" presStyleCnt="0"/>
      <dgm:spPr/>
      <dgm:t>
        <a:bodyPr/>
        <a:lstStyle/>
        <a:p>
          <a:endParaRPr lang="ru-RU"/>
        </a:p>
      </dgm:t>
    </dgm:pt>
    <dgm:pt modelId="{643AAEEC-F6B6-4EA9-94E1-871185AF0E60}" type="pres">
      <dgm:prSet presAssocID="{E25CD953-3F12-4B4B-B485-E7BDA5BD8117}" presName="srcNode" presStyleLbl="node1" presStyleIdx="0" presStyleCnt="6"/>
      <dgm:spPr/>
      <dgm:t>
        <a:bodyPr/>
        <a:lstStyle/>
        <a:p>
          <a:endParaRPr lang="ru-RU"/>
        </a:p>
      </dgm:t>
    </dgm:pt>
    <dgm:pt modelId="{679C9FF0-9510-4EE5-B236-D9F1FFE0F30C}" type="pres">
      <dgm:prSet presAssocID="{E25CD953-3F12-4B4B-B485-E7BDA5BD8117}" presName="conn" presStyleLbl="parChTrans1D2" presStyleIdx="0" presStyleCnt="1"/>
      <dgm:spPr/>
      <dgm:t>
        <a:bodyPr/>
        <a:lstStyle/>
        <a:p>
          <a:endParaRPr lang="ru-RU"/>
        </a:p>
      </dgm:t>
    </dgm:pt>
    <dgm:pt modelId="{FF76F0CF-8FAF-4004-B8F4-4C5BB8029887}" type="pres">
      <dgm:prSet presAssocID="{E25CD953-3F12-4B4B-B485-E7BDA5BD8117}" presName="extraNode" presStyleLbl="node1" presStyleIdx="0" presStyleCnt="6"/>
      <dgm:spPr/>
      <dgm:t>
        <a:bodyPr/>
        <a:lstStyle/>
        <a:p>
          <a:endParaRPr lang="ru-RU"/>
        </a:p>
      </dgm:t>
    </dgm:pt>
    <dgm:pt modelId="{BB8BA471-9C72-42C5-BC9D-8943A3708C2F}" type="pres">
      <dgm:prSet presAssocID="{E25CD953-3F12-4B4B-B485-E7BDA5BD8117}" presName="dstNode" presStyleLbl="node1" presStyleIdx="0" presStyleCnt="6"/>
      <dgm:spPr/>
      <dgm:t>
        <a:bodyPr/>
        <a:lstStyle/>
        <a:p>
          <a:endParaRPr lang="ru-RU"/>
        </a:p>
      </dgm:t>
    </dgm:pt>
    <dgm:pt modelId="{2F13CF05-8B37-4F82-9CDC-77739851617F}" type="pres">
      <dgm:prSet presAssocID="{8AE65110-BCB5-4324-85CB-D06DE046A97A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16B12A-F705-4C1E-983E-2A584B52EAF4}" type="pres">
      <dgm:prSet presAssocID="{8AE65110-BCB5-4324-85CB-D06DE046A97A}" presName="accent_1" presStyleCnt="0"/>
      <dgm:spPr/>
      <dgm:t>
        <a:bodyPr/>
        <a:lstStyle/>
        <a:p>
          <a:endParaRPr lang="ru-RU"/>
        </a:p>
      </dgm:t>
    </dgm:pt>
    <dgm:pt modelId="{5F04C86F-F2E5-475D-A1A6-E8DF3CDB1F92}" type="pres">
      <dgm:prSet presAssocID="{8AE65110-BCB5-4324-85CB-D06DE046A97A}" presName="accentRepeatNode" presStyleLbl="solidFgAcc1" presStyleIdx="0" presStyleCnt="6"/>
      <dgm:spPr/>
      <dgm:t>
        <a:bodyPr/>
        <a:lstStyle/>
        <a:p>
          <a:endParaRPr lang="ru-RU"/>
        </a:p>
      </dgm:t>
    </dgm:pt>
    <dgm:pt modelId="{E4AD1E25-5993-4D19-B62C-F9CBC30D8040}" type="pres">
      <dgm:prSet presAssocID="{5F13838E-0C3D-4377-8EF5-2D9088888B24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686190-D81F-4C1F-80B0-5878C05B180F}" type="pres">
      <dgm:prSet presAssocID="{5F13838E-0C3D-4377-8EF5-2D9088888B24}" presName="accent_2" presStyleCnt="0"/>
      <dgm:spPr/>
      <dgm:t>
        <a:bodyPr/>
        <a:lstStyle/>
        <a:p>
          <a:endParaRPr lang="ru-RU"/>
        </a:p>
      </dgm:t>
    </dgm:pt>
    <dgm:pt modelId="{276C3D67-0FF7-45FB-A5C3-C91F8DBBCA73}" type="pres">
      <dgm:prSet presAssocID="{5F13838E-0C3D-4377-8EF5-2D9088888B24}" presName="accentRepeatNode" presStyleLbl="solidFgAcc1" presStyleIdx="1" presStyleCnt="6"/>
      <dgm:spPr/>
      <dgm:t>
        <a:bodyPr/>
        <a:lstStyle/>
        <a:p>
          <a:endParaRPr lang="ru-RU"/>
        </a:p>
      </dgm:t>
    </dgm:pt>
    <dgm:pt modelId="{9C352D82-0BA0-499D-B8D2-6625EBF85343}" type="pres">
      <dgm:prSet presAssocID="{5CF8BE21-6F61-436A-A6F1-7D3A08CBC38A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17ADC2-9D6C-407F-9F82-C65D678F0862}" type="pres">
      <dgm:prSet presAssocID="{5CF8BE21-6F61-436A-A6F1-7D3A08CBC38A}" presName="accent_3" presStyleCnt="0"/>
      <dgm:spPr/>
      <dgm:t>
        <a:bodyPr/>
        <a:lstStyle/>
        <a:p>
          <a:endParaRPr lang="ru-RU"/>
        </a:p>
      </dgm:t>
    </dgm:pt>
    <dgm:pt modelId="{474D2AC1-6A08-4A9B-9B22-5ABC5BD86D7F}" type="pres">
      <dgm:prSet presAssocID="{5CF8BE21-6F61-436A-A6F1-7D3A08CBC38A}" presName="accentRepeatNode" presStyleLbl="solidFgAcc1" presStyleIdx="2" presStyleCnt="6"/>
      <dgm:spPr/>
      <dgm:t>
        <a:bodyPr/>
        <a:lstStyle/>
        <a:p>
          <a:endParaRPr lang="ru-RU"/>
        </a:p>
      </dgm:t>
    </dgm:pt>
    <dgm:pt modelId="{21CE5525-6F77-484F-A841-63EB2B98F5E3}" type="pres">
      <dgm:prSet presAssocID="{C744CB76-96B8-4E8E-8DA9-0429D26AA099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8747ED-A737-40A1-8B98-6CFB5B69628A}" type="pres">
      <dgm:prSet presAssocID="{C744CB76-96B8-4E8E-8DA9-0429D26AA099}" presName="accent_4" presStyleCnt="0"/>
      <dgm:spPr/>
      <dgm:t>
        <a:bodyPr/>
        <a:lstStyle/>
        <a:p>
          <a:endParaRPr lang="ru-RU"/>
        </a:p>
      </dgm:t>
    </dgm:pt>
    <dgm:pt modelId="{B16E508E-E14E-4288-A38F-240977F0190A}" type="pres">
      <dgm:prSet presAssocID="{C744CB76-96B8-4E8E-8DA9-0429D26AA099}" presName="accentRepeatNode" presStyleLbl="solidFgAcc1" presStyleIdx="3" presStyleCnt="6"/>
      <dgm:spPr/>
      <dgm:t>
        <a:bodyPr/>
        <a:lstStyle/>
        <a:p>
          <a:endParaRPr lang="ru-RU"/>
        </a:p>
      </dgm:t>
    </dgm:pt>
    <dgm:pt modelId="{6B36A38C-4411-44EB-940A-4151373B9CF7}" type="pres">
      <dgm:prSet presAssocID="{BF4057DE-22AB-426B-BFA1-35DA7908B2CD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C8E4AF-AA3A-4D24-B9C2-DF3555CB4850}" type="pres">
      <dgm:prSet presAssocID="{BF4057DE-22AB-426B-BFA1-35DA7908B2CD}" presName="accent_5" presStyleCnt="0"/>
      <dgm:spPr/>
      <dgm:t>
        <a:bodyPr/>
        <a:lstStyle/>
        <a:p>
          <a:endParaRPr lang="ru-RU"/>
        </a:p>
      </dgm:t>
    </dgm:pt>
    <dgm:pt modelId="{E797FAEB-E028-49EF-8506-0E03CAA16D70}" type="pres">
      <dgm:prSet presAssocID="{BF4057DE-22AB-426B-BFA1-35DA7908B2CD}" presName="accentRepeatNode" presStyleLbl="solidFgAcc1" presStyleIdx="4" presStyleCnt="6"/>
      <dgm:spPr/>
      <dgm:t>
        <a:bodyPr/>
        <a:lstStyle/>
        <a:p>
          <a:endParaRPr lang="ru-RU"/>
        </a:p>
      </dgm:t>
    </dgm:pt>
    <dgm:pt modelId="{382D02BE-60E8-493D-95E1-B97633860D55}" type="pres">
      <dgm:prSet presAssocID="{9F35543A-2AE3-4BA5-9732-F6D02FE7E72A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237C3C-09A4-4C1C-9069-270BB379D3E7}" type="pres">
      <dgm:prSet presAssocID="{9F35543A-2AE3-4BA5-9732-F6D02FE7E72A}" presName="accent_6" presStyleCnt="0"/>
      <dgm:spPr/>
      <dgm:t>
        <a:bodyPr/>
        <a:lstStyle/>
        <a:p>
          <a:endParaRPr lang="ru-RU"/>
        </a:p>
      </dgm:t>
    </dgm:pt>
    <dgm:pt modelId="{64BF9D3C-8246-45CD-879B-8FBB7DAD5790}" type="pres">
      <dgm:prSet presAssocID="{9F35543A-2AE3-4BA5-9732-F6D02FE7E72A}" presName="accentRepeatNode" presStyleLbl="solidFgAcc1" presStyleIdx="5" presStyleCnt="6"/>
      <dgm:spPr/>
      <dgm:t>
        <a:bodyPr/>
        <a:lstStyle/>
        <a:p>
          <a:endParaRPr lang="ru-RU"/>
        </a:p>
      </dgm:t>
    </dgm:pt>
  </dgm:ptLst>
  <dgm:cxnLst>
    <dgm:cxn modelId="{74DDAEC3-F467-4007-B0D9-D0A424944EBC}" type="presOf" srcId="{E25CD953-3F12-4B4B-B485-E7BDA5BD8117}" destId="{C00088B3-106C-4CA8-91A9-E3658C3B5D9F}" srcOrd="0" destOrd="0" presId="urn:microsoft.com/office/officeart/2008/layout/VerticalCurvedList"/>
    <dgm:cxn modelId="{5970B0E3-1117-491E-8B06-148F02069B9F}" srcId="{E25CD953-3F12-4B4B-B485-E7BDA5BD8117}" destId="{BF4057DE-22AB-426B-BFA1-35DA7908B2CD}" srcOrd="4" destOrd="0" parTransId="{22EB1D2B-BB67-43C8-AFB3-75C6729FC7E1}" sibTransId="{3462DFB9-F908-4D30-9529-758BC58C4CEA}"/>
    <dgm:cxn modelId="{D4A15DD1-1204-478B-9B9D-5FEB7802290C}" srcId="{E25CD953-3F12-4B4B-B485-E7BDA5BD8117}" destId="{9F35543A-2AE3-4BA5-9732-F6D02FE7E72A}" srcOrd="5" destOrd="0" parTransId="{6D489B81-8741-453E-AA67-DEB5F81A7E78}" sibTransId="{7B1CF60A-762E-40AD-8737-E97BB934E508}"/>
    <dgm:cxn modelId="{08912172-8D33-4B2D-BA25-A0EF403EE613}" type="presOf" srcId="{BF4057DE-22AB-426B-BFA1-35DA7908B2CD}" destId="{6B36A38C-4411-44EB-940A-4151373B9CF7}" srcOrd="0" destOrd="0" presId="urn:microsoft.com/office/officeart/2008/layout/VerticalCurvedList"/>
    <dgm:cxn modelId="{5925E3B3-5199-402B-9262-C008D60FAFAA}" srcId="{E25CD953-3F12-4B4B-B485-E7BDA5BD8117}" destId="{8AE65110-BCB5-4324-85CB-D06DE046A97A}" srcOrd="0" destOrd="0" parTransId="{E1D78C08-A36A-4DD1-97A6-6236C29C7FB6}" sibTransId="{336F548A-58C8-4008-92BF-34CAD9E4FA36}"/>
    <dgm:cxn modelId="{11419B7D-8134-40DF-9B54-F3A1502B80BF}" type="presOf" srcId="{C744CB76-96B8-4E8E-8DA9-0429D26AA099}" destId="{21CE5525-6F77-484F-A841-63EB2B98F5E3}" srcOrd="0" destOrd="0" presId="urn:microsoft.com/office/officeart/2008/layout/VerticalCurvedList"/>
    <dgm:cxn modelId="{656E6D98-377C-4A6C-BCFD-A1679678C121}" type="presOf" srcId="{9F35543A-2AE3-4BA5-9732-F6D02FE7E72A}" destId="{382D02BE-60E8-493D-95E1-B97633860D55}" srcOrd="0" destOrd="0" presId="urn:microsoft.com/office/officeart/2008/layout/VerticalCurvedList"/>
    <dgm:cxn modelId="{30B34C77-8792-4B7E-9520-71B0B351372F}" type="presOf" srcId="{5CF8BE21-6F61-436A-A6F1-7D3A08CBC38A}" destId="{9C352D82-0BA0-499D-B8D2-6625EBF85343}" srcOrd="0" destOrd="0" presId="urn:microsoft.com/office/officeart/2008/layout/VerticalCurvedList"/>
    <dgm:cxn modelId="{594E0569-7BC1-42A3-9C39-07300D3E1BE5}" srcId="{E25CD953-3F12-4B4B-B485-E7BDA5BD8117}" destId="{5F13838E-0C3D-4377-8EF5-2D9088888B24}" srcOrd="1" destOrd="0" parTransId="{6047DFAE-17D6-4573-A4E2-575E3B8B28FF}" sibTransId="{BEA799CA-FD8C-4732-A2D4-956EFEA69B2D}"/>
    <dgm:cxn modelId="{CE631A60-7BBD-4721-917A-B65DCF9F05AA}" type="presOf" srcId="{5F13838E-0C3D-4377-8EF5-2D9088888B24}" destId="{E4AD1E25-5993-4D19-B62C-F9CBC30D8040}" srcOrd="0" destOrd="0" presId="urn:microsoft.com/office/officeart/2008/layout/VerticalCurvedList"/>
    <dgm:cxn modelId="{67B5F98D-F0C3-4AA9-8100-ED2731AED7A5}" type="presOf" srcId="{8AE65110-BCB5-4324-85CB-D06DE046A97A}" destId="{2F13CF05-8B37-4F82-9CDC-77739851617F}" srcOrd="0" destOrd="0" presId="urn:microsoft.com/office/officeart/2008/layout/VerticalCurvedList"/>
    <dgm:cxn modelId="{C9AAD6B9-3330-4F19-8197-A52EB022FDB0}" srcId="{E25CD953-3F12-4B4B-B485-E7BDA5BD8117}" destId="{5CF8BE21-6F61-436A-A6F1-7D3A08CBC38A}" srcOrd="2" destOrd="0" parTransId="{27659B2A-7D44-41B3-87D0-C27CAA1E4021}" sibTransId="{90DDB391-F2D7-4C91-AC04-5C6E407201EB}"/>
    <dgm:cxn modelId="{8E3D1D7B-A83A-4FD4-99FE-9FCEBF90E2AF}" type="presOf" srcId="{336F548A-58C8-4008-92BF-34CAD9E4FA36}" destId="{679C9FF0-9510-4EE5-B236-D9F1FFE0F30C}" srcOrd="0" destOrd="0" presId="urn:microsoft.com/office/officeart/2008/layout/VerticalCurvedList"/>
    <dgm:cxn modelId="{A4315FA5-5BE4-4756-A8E9-E2D674AF7176}" srcId="{E25CD953-3F12-4B4B-B485-E7BDA5BD8117}" destId="{C744CB76-96B8-4E8E-8DA9-0429D26AA099}" srcOrd="3" destOrd="0" parTransId="{93788740-6D2B-40A0-A1EB-E8FBEA28C7F5}" sibTransId="{75885CE8-4A1A-43E1-8368-C388A7457A5F}"/>
    <dgm:cxn modelId="{BA2F1FC0-8622-47F9-BFB8-C417D88315D0}" type="presParOf" srcId="{C00088B3-106C-4CA8-91A9-E3658C3B5D9F}" destId="{5A0C6E97-1F0D-4F4D-BD79-E43AB400E0F3}" srcOrd="0" destOrd="0" presId="urn:microsoft.com/office/officeart/2008/layout/VerticalCurvedList"/>
    <dgm:cxn modelId="{447DCE8A-18AD-4A54-8203-ED82700AF72B}" type="presParOf" srcId="{5A0C6E97-1F0D-4F4D-BD79-E43AB400E0F3}" destId="{3AA11AFB-9992-41C8-8FF6-2F8AA432D91B}" srcOrd="0" destOrd="0" presId="urn:microsoft.com/office/officeart/2008/layout/VerticalCurvedList"/>
    <dgm:cxn modelId="{D147F349-C597-44D7-88FE-BC6BABE51378}" type="presParOf" srcId="{3AA11AFB-9992-41C8-8FF6-2F8AA432D91B}" destId="{643AAEEC-F6B6-4EA9-94E1-871185AF0E60}" srcOrd="0" destOrd="0" presId="urn:microsoft.com/office/officeart/2008/layout/VerticalCurvedList"/>
    <dgm:cxn modelId="{E7CF0698-FAFB-47EA-83A4-498C66A16308}" type="presParOf" srcId="{3AA11AFB-9992-41C8-8FF6-2F8AA432D91B}" destId="{679C9FF0-9510-4EE5-B236-D9F1FFE0F30C}" srcOrd="1" destOrd="0" presId="urn:microsoft.com/office/officeart/2008/layout/VerticalCurvedList"/>
    <dgm:cxn modelId="{E4A9A75F-E3E5-4309-B73E-59867937DBB3}" type="presParOf" srcId="{3AA11AFB-9992-41C8-8FF6-2F8AA432D91B}" destId="{FF76F0CF-8FAF-4004-B8F4-4C5BB8029887}" srcOrd="2" destOrd="0" presId="urn:microsoft.com/office/officeart/2008/layout/VerticalCurvedList"/>
    <dgm:cxn modelId="{D0501B80-5909-4E46-896C-1C77D2DD4CD1}" type="presParOf" srcId="{3AA11AFB-9992-41C8-8FF6-2F8AA432D91B}" destId="{BB8BA471-9C72-42C5-BC9D-8943A3708C2F}" srcOrd="3" destOrd="0" presId="urn:microsoft.com/office/officeart/2008/layout/VerticalCurvedList"/>
    <dgm:cxn modelId="{D538D4F3-C0CC-46E0-9E61-B2ED5BEE7E26}" type="presParOf" srcId="{5A0C6E97-1F0D-4F4D-BD79-E43AB400E0F3}" destId="{2F13CF05-8B37-4F82-9CDC-77739851617F}" srcOrd="1" destOrd="0" presId="urn:microsoft.com/office/officeart/2008/layout/VerticalCurvedList"/>
    <dgm:cxn modelId="{EBD8B198-86B4-437A-9D32-3510B746027F}" type="presParOf" srcId="{5A0C6E97-1F0D-4F4D-BD79-E43AB400E0F3}" destId="{4A16B12A-F705-4C1E-983E-2A584B52EAF4}" srcOrd="2" destOrd="0" presId="urn:microsoft.com/office/officeart/2008/layout/VerticalCurvedList"/>
    <dgm:cxn modelId="{8FA1C357-5A18-49E7-8FDF-59DA2653F8D4}" type="presParOf" srcId="{4A16B12A-F705-4C1E-983E-2A584B52EAF4}" destId="{5F04C86F-F2E5-475D-A1A6-E8DF3CDB1F92}" srcOrd="0" destOrd="0" presId="urn:microsoft.com/office/officeart/2008/layout/VerticalCurvedList"/>
    <dgm:cxn modelId="{4D0D9810-4195-441C-A68F-E0E41D6C621C}" type="presParOf" srcId="{5A0C6E97-1F0D-4F4D-BD79-E43AB400E0F3}" destId="{E4AD1E25-5993-4D19-B62C-F9CBC30D8040}" srcOrd="3" destOrd="0" presId="urn:microsoft.com/office/officeart/2008/layout/VerticalCurvedList"/>
    <dgm:cxn modelId="{B08F461A-7877-4F0E-B4D1-9B8847A2A656}" type="presParOf" srcId="{5A0C6E97-1F0D-4F4D-BD79-E43AB400E0F3}" destId="{2E686190-D81F-4C1F-80B0-5878C05B180F}" srcOrd="4" destOrd="0" presId="urn:microsoft.com/office/officeart/2008/layout/VerticalCurvedList"/>
    <dgm:cxn modelId="{0A33E94E-9DC6-46F2-8000-A79F43605BC1}" type="presParOf" srcId="{2E686190-D81F-4C1F-80B0-5878C05B180F}" destId="{276C3D67-0FF7-45FB-A5C3-C91F8DBBCA73}" srcOrd="0" destOrd="0" presId="urn:microsoft.com/office/officeart/2008/layout/VerticalCurvedList"/>
    <dgm:cxn modelId="{4571A546-8CE6-4BA3-9D36-B00DF58B7844}" type="presParOf" srcId="{5A0C6E97-1F0D-4F4D-BD79-E43AB400E0F3}" destId="{9C352D82-0BA0-499D-B8D2-6625EBF85343}" srcOrd="5" destOrd="0" presId="urn:microsoft.com/office/officeart/2008/layout/VerticalCurvedList"/>
    <dgm:cxn modelId="{6550AD7C-36E8-4F3C-930B-871C16C7A600}" type="presParOf" srcId="{5A0C6E97-1F0D-4F4D-BD79-E43AB400E0F3}" destId="{B317ADC2-9D6C-407F-9F82-C65D678F0862}" srcOrd="6" destOrd="0" presId="urn:microsoft.com/office/officeart/2008/layout/VerticalCurvedList"/>
    <dgm:cxn modelId="{0D23184E-DDDA-425D-9A8F-CB35C841B7AA}" type="presParOf" srcId="{B317ADC2-9D6C-407F-9F82-C65D678F0862}" destId="{474D2AC1-6A08-4A9B-9B22-5ABC5BD86D7F}" srcOrd="0" destOrd="0" presId="urn:microsoft.com/office/officeart/2008/layout/VerticalCurvedList"/>
    <dgm:cxn modelId="{9D69583F-2AF1-4593-B465-6C35330AD3B2}" type="presParOf" srcId="{5A0C6E97-1F0D-4F4D-BD79-E43AB400E0F3}" destId="{21CE5525-6F77-484F-A841-63EB2B98F5E3}" srcOrd="7" destOrd="0" presId="urn:microsoft.com/office/officeart/2008/layout/VerticalCurvedList"/>
    <dgm:cxn modelId="{AC074F6C-23EB-462E-9E9F-CD229DF9F5A2}" type="presParOf" srcId="{5A0C6E97-1F0D-4F4D-BD79-E43AB400E0F3}" destId="{D38747ED-A737-40A1-8B98-6CFB5B69628A}" srcOrd="8" destOrd="0" presId="urn:microsoft.com/office/officeart/2008/layout/VerticalCurvedList"/>
    <dgm:cxn modelId="{679ED915-046C-4A99-8E62-9781DF5A7650}" type="presParOf" srcId="{D38747ED-A737-40A1-8B98-6CFB5B69628A}" destId="{B16E508E-E14E-4288-A38F-240977F0190A}" srcOrd="0" destOrd="0" presId="urn:microsoft.com/office/officeart/2008/layout/VerticalCurvedList"/>
    <dgm:cxn modelId="{38E74E90-751E-40FA-8421-A37582335E7E}" type="presParOf" srcId="{5A0C6E97-1F0D-4F4D-BD79-E43AB400E0F3}" destId="{6B36A38C-4411-44EB-940A-4151373B9CF7}" srcOrd="9" destOrd="0" presId="urn:microsoft.com/office/officeart/2008/layout/VerticalCurvedList"/>
    <dgm:cxn modelId="{3C84E298-FB1C-4308-A937-D035C1849C9A}" type="presParOf" srcId="{5A0C6E97-1F0D-4F4D-BD79-E43AB400E0F3}" destId="{8EC8E4AF-AA3A-4D24-B9C2-DF3555CB4850}" srcOrd="10" destOrd="0" presId="urn:microsoft.com/office/officeart/2008/layout/VerticalCurvedList"/>
    <dgm:cxn modelId="{933A3383-6814-4346-84EF-DD43A370194D}" type="presParOf" srcId="{8EC8E4AF-AA3A-4D24-B9C2-DF3555CB4850}" destId="{E797FAEB-E028-49EF-8506-0E03CAA16D70}" srcOrd="0" destOrd="0" presId="urn:microsoft.com/office/officeart/2008/layout/VerticalCurvedList"/>
    <dgm:cxn modelId="{C4407319-3958-4669-9DDA-25884BAA0308}" type="presParOf" srcId="{5A0C6E97-1F0D-4F4D-BD79-E43AB400E0F3}" destId="{382D02BE-60E8-493D-95E1-B97633860D55}" srcOrd="11" destOrd="0" presId="urn:microsoft.com/office/officeart/2008/layout/VerticalCurvedList"/>
    <dgm:cxn modelId="{5AA13CB6-5037-4CA4-A6E6-F9C84AFA4CA2}" type="presParOf" srcId="{5A0C6E97-1F0D-4F4D-BD79-E43AB400E0F3}" destId="{44237C3C-09A4-4C1C-9069-270BB379D3E7}" srcOrd="12" destOrd="0" presId="urn:microsoft.com/office/officeart/2008/layout/VerticalCurvedList"/>
    <dgm:cxn modelId="{7AB56EC4-8CA0-4772-8277-B572A3A324E1}" type="presParOf" srcId="{44237C3C-09A4-4C1C-9069-270BB379D3E7}" destId="{64BF9D3C-8246-45CD-879B-8FBB7DAD579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46A99C1-C349-4D45-AFFE-F05E4ABBC7A6}" type="doc">
      <dgm:prSet loTypeId="urn:microsoft.com/office/officeart/2005/8/layout/list1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DC3E22D4-96BA-4F41-9570-62822BDE63C6}">
      <dgm:prSet phldrT="[Текст]" custT="1"/>
      <dgm:spPr/>
      <dgm:t>
        <a:bodyPr/>
        <a:lstStyle/>
        <a:p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am writing to apply for the position of…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9DD20C-C24A-42D8-923E-DA1677CD60B3}" type="parTrans" cxnId="{B8B7A420-EF32-4C22-870C-33800BDC9955}">
      <dgm:prSet/>
      <dgm:spPr/>
      <dgm:t>
        <a:bodyPr/>
        <a:lstStyle/>
        <a:p>
          <a:endParaRPr lang="ru-RU"/>
        </a:p>
      </dgm:t>
    </dgm:pt>
    <dgm:pt modelId="{D6E978C8-D6B7-457B-B972-FFBD6CA3BBC8}" type="sibTrans" cxnId="{B8B7A420-EF32-4C22-870C-33800BDC9955}">
      <dgm:prSet/>
      <dgm:spPr/>
      <dgm:t>
        <a:bodyPr/>
        <a:lstStyle/>
        <a:p>
          <a:endParaRPr lang="ru-RU"/>
        </a:p>
      </dgm:t>
    </dgm:pt>
    <dgm:pt modelId="{EA8EA7EA-05A1-4E03-A3D4-90EB40D257B9}">
      <dgm:prSet phldrT="[Текст]" custT="1"/>
      <dgm:spPr/>
      <dgm:t>
        <a:bodyPr/>
        <a:lstStyle/>
        <a:p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am writing to enquire about the job advertised in…</a:t>
          </a:r>
          <a:endParaRPr lang="ru-RU" sz="2800" dirty="0"/>
        </a:p>
      </dgm:t>
    </dgm:pt>
    <dgm:pt modelId="{F52906D4-BBC3-4514-B622-57D3E088281E}" type="parTrans" cxnId="{379C9D5C-F456-4ACF-9C59-913D9E4C4AC0}">
      <dgm:prSet/>
      <dgm:spPr/>
      <dgm:t>
        <a:bodyPr/>
        <a:lstStyle/>
        <a:p>
          <a:endParaRPr lang="ru-RU"/>
        </a:p>
      </dgm:t>
    </dgm:pt>
    <dgm:pt modelId="{083182EA-9794-471C-B4B3-DBE3BC3BD0B3}" type="sibTrans" cxnId="{379C9D5C-F456-4ACF-9C59-913D9E4C4AC0}">
      <dgm:prSet/>
      <dgm:spPr/>
      <dgm:t>
        <a:bodyPr/>
        <a:lstStyle/>
        <a:p>
          <a:endParaRPr lang="ru-RU"/>
        </a:p>
      </dgm:t>
    </dgm:pt>
    <dgm:pt modelId="{811ACA0E-55D8-43D9-A2F3-22ABFA1DB561}">
      <dgm:prSet custT="1"/>
      <dgm:spPr/>
      <dgm:t>
        <a:bodyPr/>
        <a:lstStyle/>
        <a:p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am writing in response to your advertisement, which I saw…</a:t>
          </a:r>
        </a:p>
      </dgm:t>
    </dgm:pt>
    <dgm:pt modelId="{B4D4A705-4383-4783-9853-82A756AFB18E}" type="parTrans" cxnId="{B7DC718A-FF14-4A22-A631-D04EFF8D17A1}">
      <dgm:prSet/>
      <dgm:spPr/>
      <dgm:t>
        <a:bodyPr/>
        <a:lstStyle/>
        <a:p>
          <a:endParaRPr lang="ru-RU"/>
        </a:p>
      </dgm:t>
    </dgm:pt>
    <dgm:pt modelId="{FEF36D98-2917-47F0-BC25-CA83DF46AA0A}" type="sibTrans" cxnId="{B7DC718A-FF14-4A22-A631-D04EFF8D17A1}">
      <dgm:prSet/>
      <dgm:spPr/>
      <dgm:t>
        <a:bodyPr/>
        <a:lstStyle/>
        <a:p>
          <a:endParaRPr lang="ru-RU"/>
        </a:p>
      </dgm:t>
    </dgm:pt>
    <dgm:pt modelId="{ACAC2640-31F3-452E-976F-D7EB7D430184}">
      <dgm:prSet custT="1"/>
      <dgm:spPr/>
      <dgm:t>
        <a:bodyPr/>
        <a:lstStyle/>
        <a:p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wonder if you could employ me in your company?</a:t>
          </a:r>
        </a:p>
      </dgm:t>
    </dgm:pt>
    <dgm:pt modelId="{9DED2F86-FFD1-48CA-9F11-EB6D99277D76}" type="parTrans" cxnId="{A19A8191-D620-4C9E-9419-7427FCA07D20}">
      <dgm:prSet/>
      <dgm:spPr/>
      <dgm:t>
        <a:bodyPr/>
        <a:lstStyle/>
        <a:p>
          <a:endParaRPr lang="ru-RU"/>
        </a:p>
      </dgm:t>
    </dgm:pt>
    <dgm:pt modelId="{70417E3D-44F3-435C-B743-39472EDD66D1}" type="sibTrans" cxnId="{A19A8191-D620-4C9E-9419-7427FCA07D20}">
      <dgm:prSet/>
      <dgm:spPr/>
      <dgm:t>
        <a:bodyPr/>
        <a:lstStyle/>
        <a:p>
          <a:endParaRPr lang="ru-RU"/>
        </a:p>
      </dgm:t>
    </dgm:pt>
    <dgm:pt modelId="{B0362762-1F83-42D6-BA4B-F90A166E8FD2}">
      <dgm:prSet custT="1"/>
      <dgm:spPr/>
      <dgm:t>
        <a:bodyPr/>
        <a:lstStyle/>
        <a:p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am interested in applying for the position of…</a:t>
          </a:r>
        </a:p>
      </dgm:t>
    </dgm:pt>
    <dgm:pt modelId="{89CE8BF2-3D5C-417C-AB8F-A4B88ACB7252}" type="parTrans" cxnId="{3985A13C-37A6-4F59-97C8-D0071299E6C0}">
      <dgm:prSet/>
      <dgm:spPr/>
      <dgm:t>
        <a:bodyPr/>
        <a:lstStyle/>
        <a:p>
          <a:endParaRPr lang="ru-RU"/>
        </a:p>
      </dgm:t>
    </dgm:pt>
    <dgm:pt modelId="{56F612CF-9780-4BEE-B75A-3C4FDAD6F3FC}" type="sibTrans" cxnId="{3985A13C-37A6-4F59-97C8-D0071299E6C0}">
      <dgm:prSet/>
      <dgm:spPr/>
      <dgm:t>
        <a:bodyPr/>
        <a:lstStyle/>
        <a:p>
          <a:endParaRPr lang="ru-RU"/>
        </a:p>
      </dgm:t>
    </dgm:pt>
    <dgm:pt modelId="{A5D9496F-53D4-4E4E-B8A6-9AE61340A3CF}">
      <dgm:prSet custT="1"/>
      <dgm:spPr/>
      <dgm:t>
        <a:bodyPr/>
        <a:lstStyle/>
        <a:p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am interested in joining your company on the post of a…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A5C3A9-DB43-4960-A0BB-B09B896045FA}" type="parTrans" cxnId="{7C5C0A11-4B7E-4346-BEB3-9ADADDBD9289}">
      <dgm:prSet/>
      <dgm:spPr/>
      <dgm:t>
        <a:bodyPr/>
        <a:lstStyle/>
        <a:p>
          <a:endParaRPr lang="ru-RU"/>
        </a:p>
      </dgm:t>
    </dgm:pt>
    <dgm:pt modelId="{7AECA605-BD3C-4EA8-A26B-FB2DE81941AB}" type="sibTrans" cxnId="{7C5C0A11-4B7E-4346-BEB3-9ADADDBD9289}">
      <dgm:prSet/>
      <dgm:spPr/>
      <dgm:t>
        <a:bodyPr/>
        <a:lstStyle/>
        <a:p>
          <a:endParaRPr lang="ru-RU"/>
        </a:p>
      </dgm:t>
    </dgm:pt>
    <dgm:pt modelId="{A27526B5-119F-4D0D-BCB7-D5D0B25156D6}" type="pres">
      <dgm:prSet presAssocID="{046A99C1-C349-4D45-AFFE-F05E4ABBC7A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5A75D8-14EB-4CFE-984B-1899262A8736}" type="pres">
      <dgm:prSet presAssocID="{DC3E22D4-96BA-4F41-9570-62822BDE63C6}" presName="parentLin" presStyleCnt="0"/>
      <dgm:spPr/>
      <dgm:t>
        <a:bodyPr/>
        <a:lstStyle/>
        <a:p>
          <a:endParaRPr lang="ru-RU"/>
        </a:p>
      </dgm:t>
    </dgm:pt>
    <dgm:pt modelId="{03E3E993-2865-4057-964B-2AE86C67926A}" type="pres">
      <dgm:prSet presAssocID="{DC3E22D4-96BA-4F41-9570-62822BDE63C6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DD4302EA-2510-41B9-B2A3-681735C06718}" type="pres">
      <dgm:prSet presAssocID="{DC3E22D4-96BA-4F41-9570-62822BDE63C6}" presName="parentText" presStyleLbl="node1" presStyleIdx="0" presStyleCnt="6" custScaleX="130087" custScaleY="8923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81737E-19D9-4C6E-89BC-E4EA6E73B400}" type="pres">
      <dgm:prSet presAssocID="{DC3E22D4-96BA-4F41-9570-62822BDE63C6}" presName="negativeSpace" presStyleCnt="0"/>
      <dgm:spPr/>
      <dgm:t>
        <a:bodyPr/>
        <a:lstStyle/>
        <a:p>
          <a:endParaRPr lang="ru-RU"/>
        </a:p>
      </dgm:t>
    </dgm:pt>
    <dgm:pt modelId="{C9633328-15B6-4715-AC35-95FB99FFD5C2}" type="pres">
      <dgm:prSet presAssocID="{DC3E22D4-96BA-4F41-9570-62822BDE63C6}" presName="childText" presStyleLbl="conFg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72EEE-E9F4-4C92-A145-16F584C74F78}" type="pres">
      <dgm:prSet presAssocID="{D6E978C8-D6B7-457B-B972-FFBD6CA3BBC8}" presName="spaceBetweenRectangles" presStyleCnt="0"/>
      <dgm:spPr/>
      <dgm:t>
        <a:bodyPr/>
        <a:lstStyle/>
        <a:p>
          <a:endParaRPr lang="ru-RU"/>
        </a:p>
      </dgm:t>
    </dgm:pt>
    <dgm:pt modelId="{4BADD0F7-2770-4C5C-8EFA-B857679F1A41}" type="pres">
      <dgm:prSet presAssocID="{811ACA0E-55D8-43D9-A2F3-22ABFA1DB561}" presName="parentLin" presStyleCnt="0"/>
      <dgm:spPr/>
      <dgm:t>
        <a:bodyPr/>
        <a:lstStyle/>
        <a:p>
          <a:endParaRPr lang="ru-RU"/>
        </a:p>
      </dgm:t>
    </dgm:pt>
    <dgm:pt modelId="{44D374F3-23FA-4704-93FC-D8F9188F835D}" type="pres">
      <dgm:prSet presAssocID="{811ACA0E-55D8-43D9-A2F3-22ABFA1DB561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F6DBC7E9-7BDE-4914-8C89-847A3B972E83}" type="pres">
      <dgm:prSet presAssocID="{811ACA0E-55D8-43D9-A2F3-22ABFA1DB561}" presName="parentText" presStyleLbl="node1" presStyleIdx="1" presStyleCnt="6" custScaleX="135491" custScaleY="1097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F6AF3B-BA8E-4437-8DAD-E0B512CA4857}" type="pres">
      <dgm:prSet presAssocID="{811ACA0E-55D8-43D9-A2F3-22ABFA1DB561}" presName="negativeSpace" presStyleCnt="0"/>
      <dgm:spPr/>
      <dgm:t>
        <a:bodyPr/>
        <a:lstStyle/>
        <a:p>
          <a:endParaRPr lang="ru-RU"/>
        </a:p>
      </dgm:t>
    </dgm:pt>
    <dgm:pt modelId="{B54D672A-EDDC-42DD-8FE8-8165974AEF02}" type="pres">
      <dgm:prSet presAssocID="{811ACA0E-55D8-43D9-A2F3-22ABFA1DB561}" presName="childText" presStyleLbl="conFg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0D184D-4EFF-40D7-BAEC-1FC65CAF7C70}" type="pres">
      <dgm:prSet presAssocID="{FEF36D98-2917-47F0-BC25-CA83DF46AA0A}" presName="spaceBetweenRectangles" presStyleCnt="0"/>
      <dgm:spPr/>
      <dgm:t>
        <a:bodyPr/>
        <a:lstStyle/>
        <a:p>
          <a:endParaRPr lang="ru-RU"/>
        </a:p>
      </dgm:t>
    </dgm:pt>
    <dgm:pt modelId="{D62DF73F-E182-4CF3-BFD9-F4321EB4839B}" type="pres">
      <dgm:prSet presAssocID="{EA8EA7EA-05A1-4E03-A3D4-90EB40D257B9}" presName="parentLin" presStyleCnt="0"/>
      <dgm:spPr/>
      <dgm:t>
        <a:bodyPr/>
        <a:lstStyle/>
        <a:p>
          <a:endParaRPr lang="ru-RU"/>
        </a:p>
      </dgm:t>
    </dgm:pt>
    <dgm:pt modelId="{8ECB9297-3C62-493D-B05E-12F224908238}" type="pres">
      <dgm:prSet presAssocID="{EA8EA7EA-05A1-4E03-A3D4-90EB40D257B9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CE4B37E4-E79F-4DD5-A185-0B0724CB02BF}" type="pres">
      <dgm:prSet presAssocID="{EA8EA7EA-05A1-4E03-A3D4-90EB40D257B9}" presName="parentText" presStyleLbl="node1" presStyleIdx="2" presStyleCnt="6" custScaleX="137950" custScaleY="15013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827859-36AD-478F-95D9-994E6AADA31B}" type="pres">
      <dgm:prSet presAssocID="{EA8EA7EA-05A1-4E03-A3D4-90EB40D257B9}" presName="negativeSpace" presStyleCnt="0"/>
      <dgm:spPr/>
      <dgm:t>
        <a:bodyPr/>
        <a:lstStyle/>
        <a:p>
          <a:endParaRPr lang="ru-RU"/>
        </a:p>
      </dgm:t>
    </dgm:pt>
    <dgm:pt modelId="{A5B293BD-750C-4477-9A1D-4DD58C7C850C}" type="pres">
      <dgm:prSet presAssocID="{EA8EA7EA-05A1-4E03-A3D4-90EB40D257B9}" presName="childText" presStyleLbl="conFg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68D952-F810-47A2-91DD-FF631829B960}" type="pres">
      <dgm:prSet presAssocID="{083182EA-9794-471C-B4B3-DBE3BC3BD0B3}" presName="spaceBetweenRectangles" presStyleCnt="0"/>
      <dgm:spPr/>
      <dgm:t>
        <a:bodyPr/>
        <a:lstStyle/>
        <a:p>
          <a:endParaRPr lang="ru-RU"/>
        </a:p>
      </dgm:t>
    </dgm:pt>
    <dgm:pt modelId="{697C2905-C7D6-438C-8EDE-5E633A43A5B7}" type="pres">
      <dgm:prSet presAssocID="{ACAC2640-31F3-452E-976F-D7EB7D430184}" presName="parentLin" presStyleCnt="0"/>
      <dgm:spPr/>
      <dgm:t>
        <a:bodyPr/>
        <a:lstStyle/>
        <a:p>
          <a:endParaRPr lang="ru-RU"/>
        </a:p>
      </dgm:t>
    </dgm:pt>
    <dgm:pt modelId="{2D9B81A5-5935-4AF2-9E9A-A556A42FF1CE}" type="pres">
      <dgm:prSet presAssocID="{ACAC2640-31F3-452E-976F-D7EB7D430184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CBF0CDC9-B99F-42EE-AB33-5E24AF728D4F}" type="pres">
      <dgm:prSet presAssocID="{ACAC2640-31F3-452E-976F-D7EB7D430184}" presName="parentText" presStyleLbl="node1" presStyleIdx="3" presStyleCnt="6" custScaleX="142857" custScaleY="1259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689D4E-A376-4BEB-8230-B5F60AE0A24E}" type="pres">
      <dgm:prSet presAssocID="{ACAC2640-31F3-452E-976F-D7EB7D430184}" presName="negativeSpace" presStyleCnt="0"/>
      <dgm:spPr/>
      <dgm:t>
        <a:bodyPr/>
        <a:lstStyle/>
        <a:p>
          <a:endParaRPr lang="ru-RU"/>
        </a:p>
      </dgm:t>
    </dgm:pt>
    <dgm:pt modelId="{C2C4551F-EE13-413E-A554-25F68E53B36E}" type="pres">
      <dgm:prSet presAssocID="{ACAC2640-31F3-452E-976F-D7EB7D430184}" presName="childText" presStyleLbl="conFg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41F19F-546C-460D-9CF9-561FE776E802}" type="pres">
      <dgm:prSet presAssocID="{70417E3D-44F3-435C-B743-39472EDD66D1}" presName="spaceBetweenRectangles" presStyleCnt="0"/>
      <dgm:spPr/>
      <dgm:t>
        <a:bodyPr/>
        <a:lstStyle/>
        <a:p>
          <a:endParaRPr lang="ru-RU"/>
        </a:p>
      </dgm:t>
    </dgm:pt>
    <dgm:pt modelId="{5F4158E2-1CB9-433D-948F-E59652897D39}" type="pres">
      <dgm:prSet presAssocID="{A5D9496F-53D4-4E4E-B8A6-9AE61340A3CF}" presName="parentLin" presStyleCnt="0"/>
      <dgm:spPr/>
      <dgm:t>
        <a:bodyPr/>
        <a:lstStyle/>
        <a:p>
          <a:endParaRPr lang="ru-RU"/>
        </a:p>
      </dgm:t>
    </dgm:pt>
    <dgm:pt modelId="{A73C7139-F9C7-4195-988A-15FAD8E04A15}" type="pres">
      <dgm:prSet presAssocID="{A5D9496F-53D4-4E4E-B8A6-9AE61340A3CF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EB8271DB-EE53-4FB5-B09D-4499FA9B5851}" type="pres">
      <dgm:prSet presAssocID="{A5D9496F-53D4-4E4E-B8A6-9AE61340A3CF}" presName="parentText" presStyleLbl="node1" presStyleIdx="4" presStyleCnt="6" custScaleX="142857" custScaleY="1244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0DE194-AC41-40C4-AE41-441CA4CC26FC}" type="pres">
      <dgm:prSet presAssocID="{A5D9496F-53D4-4E4E-B8A6-9AE61340A3CF}" presName="negativeSpace" presStyleCnt="0"/>
      <dgm:spPr/>
      <dgm:t>
        <a:bodyPr/>
        <a:lstStyle/>
        <a:p>
          <a:endParaRPr lang="ru-RU"/>
        </a:p>
      </dgm:t>
    </dgm:pt>
    <dgm:pt modelId="{F77FBCD3-F8BD-4758-AC89-D4B1060F9CDB}" type="pres">
      <dgm:prSet presAssocID="{A5D9496F-53D4-4E4E-B8A6-9AE61340A3CF}" presName="childText" presStyleLbl="conFg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429F23-CC75-482C-AFFF-3F3C559862C7}" type="pres">
      <dgm:prSet presAssocID="{7AECA605-BD3C-4EA8-A26B-FB2DE81941AB}" presName="spaceBetweenRectangles" presStyleCnt="0"/>
      <dgm:spPr/>
      <dgm:t>
        <a:bodyPr/>
        <a:lstStyle/>
        <a:p>
          <a:endParaRPr lang="ru-RU"/>
        </a:p>
      </dgm:t>
    </dgm:pt>
    <dgm:pt modelId="{1A4BC23C-27A8-483D-8B5E-E501327435E8}" type="pres">
      <dgm:prSet presAssocID="{B0362762-1F83-42D6-BA4B-F90A166E8FD2}" presName="parentLin" presStyleCnt="0"/>
      <dgm:spPr/>
      <dgm:t>
        <a:bodyPr/>
        <a:lstStyle/>
        <a:p>
          <a:endParaRPr lang="ru-RU"/>
        </a:p>
      </dgm:t>
    </dgm:pt>
    <dgm:pt modelId="{F3088B10-AF54-41BF-A39A-B6685BFD18BC}" type="pres">
      <dgm:prSet presAssocID="{B0362762-1F83-42D6-BA4B-F90A166E8FD2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05397BDD-A0B9-4B38-A1A1-B32CADDD75DA}" type="pres">
      <dgm:prSet presAssocID="{B0362762-1F83-42D6-BA4B-F90A166E8FD2}" presName="parentText" presStyleLbl="node1" presStyleIdx="5" presStyleCnt="6" custScaleX="142857" custScaleY="14401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6D2615-A414-4A8B-A574-725FC3FAB026}" type="pres">
      <dgm:prSet presAssocID="{B0362762-1F83-42D6-BA4B-F90A166E8FD2}" presName="negativeSpace" presStyleCnt="0"/>
      <dgm:spPr/>
      <dgm:t>
        <a:bodyPr/>
        <a:lstStyle/>
        <a:p>
          <a:endParaRPr lang="ru-RU"/>
        </a:p>
      </dgm:t>
    </dgm:pt>
    <dgm:pt modelId="{9467396E-F1EE-4C82-9B8E-461D773C1E84}" type="pres">
      <dgm:prSet presAssocID="{B0362762-1F83-42D6-BA4B-F90A166E8FD2}" presName="childText" presStyleLbl="conFg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6CE79D9-CB4C-498E-83E4-4926D4A95A34}" type="presOf" srcId="{B0362762-1F83-42D6-BA4B-F90A166E8FD2}" destId="{F3088B10-AF54-41BF-A39A-B6685BFD18BC}" srcOrd="0" destOrd="0" presId="urn:microsoft.com/office/officeart/2005/8/layout/list1"/>
    <dgm:cxn modelId="{37627ADB-B08C-4464-A513-258AE37C2F8E}" type="presOf" srcId="{B0362762-1F83-42D6-BA4B-F90A166E8FD2}" destId="{05397BDD-A0B9-4B38-A1A1-B32CADDD75DA}" srcOrd="1" destOrd="0" presId="urn:microsoft.com/office/officeart/2005/8/layout/list1"/>
    <dgm:cxn modelId="{5BA36FB8-E1AC-4DBC-97E0-6438E868A538}" type="presOf" srcId="{811ACA0E-55D8-43D9-A2F3-22ABFA1DB561}" destId="{44D374F3-23FA-4704-93FC-D8F9188F835D}" srcOrd="0" destOrd="0" presId="urn:microsoft.com/office/officeart/2005/8/layout/list1"/>
    <dgm:cxn modelId="{F71F9B95-EDAA-437C-82C5-419DB0F9FDB6}" type="presOf" srcId="{DC3E22D4-96BA-4F41-9570-62822BDE63C6}" destId="{DD4302EA-2510-41B9-B2A3-681735C06718}" srcOrd="1" destOrd="0" presId="urn:microsoft.com/office/officeart/2005/8/layout/list1"/>
    <dgm:cxn modelId="{B7DC718A-FF14-4A22-A631-D04EFF8D17A1}" srcId="{046A99C1-C349-4D45-AFFE-F05E4ABBC7A6}" destId="{811ACA0E-55D8-43D9-A2F3-22ABFA1DB561}" srcOrd="1" destOrd="0" parTransId="{B4D4A705-4383-4783-9853-82A756AFB18E}" sibTransId="{FEF36D98-2917-47F0-BC25-CA83DF46AA0A}"/>
    <dgm:cxn modelId="{AB759986-04D7-496D-8803-FF91639F6A3E}" type="presOf" srcId="{ACAC2640-31F3-452E-976F-D7EB7D430184}" destId="{CBF0CDC9-B99F-42EE-AB33-5E24AF728D4F}" srcOrd="1" destOrd="0" presId="urn:microsoft.com/office/officeart/2005/8/layout/list1"/>
    <dgm:cxn modelId="{A19A8191-D620-4C9E-9419-7427FCA07D20}" srcId="{046A99C1-C349-4D45-AFFE-F05E4ABBC7A6}" destId="{ACAC2640-31F3-452E-976F-D7EB7D430184}" srcOrd="3" destOrd="0" parTransId="{9DED2F86-FFD1-48CA-9F11-EB6D99277D76}" sibTransId="{70417E3D-44F3-435C-B743-39472EDD66D1}"/>
    <dgm:cxn modelId="{386FCCEA-9D54-4C4D-BCBF-02163B0BA366}" type="presOf" srcId="{EA8EA7EA-05A1-4E03-A3D4-90EB40D257B9}" destId="{8ECB9297-3C62-493D-B05E-12F224908238}" srcOrd="0" destOrd="0" presId="urn:microsoft.com/office/officeart/2005/8/layout/list1"/>
    <dgm:cxn modelId="{4801F7D4-8702-41E8-B975-995044392D99}" type="presOf" srcId="{A5D9496F-53D4-4E4E-B8A6-9AE61340A3CF}" destId="{A73C7139-F9C7-4195-988A-15FAD8E04A15}" srcOrd="0" destOrd="0" presId="urn:microsoft.com/office/officeart/2005/8/layout/list1"/>
    <dgm:cxn modelId="{013FB2E1-27E1-4087-A1B7-FA50DB77F7EA}" type="presOf" srcId="{EA8EA7EA-05A1-4E03-A3D4-90EB40D257B9}" destId="{CE4B37E4-E79F-4DD5-A185-0B0724CB02BF}" srcOrd="1" destOrd="0" presId="urn:microsoft.com/office/officeart/2005/8/layout/list1"/>
    <dgm:cxn modelId="{7C5C0A11-4B7E-4346-BEB3-9ADADDBD9289}" srcId="{046A99C1-C349-4D45-AFFE-F05E4ABBC7A6}" destId="{A5D9496F-53D4-4E4E-B8A6-9AE61340A3CF}" srcOrd="4" destOrd="0" parTransId="{62A5C3A9-DB43-4960-A0BB-B09B896045FA}" sibTransId="{7AECA605-BD3C-4EA8-A26B-FB2DE81941AB}"/>
    <dgm:cxn modelId="{9801C927-46E4-446A-9007-47A23004F1E7}" type="presOf" srcId="{DC3E22D4-96BA-4F41-9570-62822BDE63C6}" destId="{03E3E993-2865-4057-964B-2AE86C67926A}" srcOrd="0" destOrd="0" presId="urn:microsoft.com/office/officeart/2005/8/layout/list1"/>
    <dgm:cxn modelId="{32B0A0EE-F7D6-4D34-B1BE-5775D55CE5F9}" type="presOf" srcId="{046A99C1-C349-4D45-AFFE-F05E4ABBC7A6}" destId="{A27526B5-119F-4D0D-BCB7-D5D0B25156D6}" srcOrd="0" destOrd="0" presId="urn:microsoft.com/office/officeart/2005/8/layout/list1"/>
    <dgm:cxn modelId="{3985A13C-37A6-4F59-97C8-D0071299E6C0}" srcId="{046A99C1-C349-4D45-AFFE-F05E4ABBC7A6}" destId="{B0362762-1F83-42D6-BA4B-F90A166E8FD2}" srcOrd="5" destOrd="0" parTransId="{89CE8BF2-3D5C-417C-AB8F-A4B88ACB7252}" sibTransId="{56F612CF-9780-4BEE-B75A-3C4FDAD6F3FC}"/>
    <dgm:cxn modelId="{0F46EC20-60DA-435E-9DF8-08968874FCE7}" type="presOf" srcId="{ACAC2640-31F3-452E-976F-D7EB7D430184}" destId="{2D9B81A5-5935-4AF2-9E9A-A556A42FF1CE}" srcOrd="0" destOrd="0" presId="urn:microsoft.com/office/officeart/2005/8/layout/list1"/>
    <dgm:cxn modelId="{B8B7A420-EF32-4C22-870C-33800BDC9955}" srcId="{046A99C1-C349-4D45-AFFE-F05E4ABBC7A6}" destId="{DC3E22D4-96BA-4F41-9570-62822BDE63C6}" srcOrd="0" destOrd="0" parTransId="{BD9DD20C-C24A-42D8-923E-DA1677CD60B3}" sibTransId="{D6E978C8-D6B7-457B-B972-FFBD6CA3BBC8}"/>
    <dgm:cxn modelId="{379C9D5C-F456-4ACF-9C59-913D9E4C4AC0}" srcId="{046A99C1-C349-4D45-AFFE-F05E4ABBC7A6}" destId="{EA8EA7EA-05A1-4E03-A3D4-90EB40D257B9}" srcOrd="2" destOrd="0" parTransId="{F52906D4-BBC3-4514-B622-57D3E088281E}" sibTransId="{083182EA-9794-471C-B4B3-DBE3BC3BD0B3}"/>
    <dgm:cxn modelId="{60532073-AEA8-4185-B346-6D90EDD8E8EF}" type="presOf" srcId="{A5D9496F-53D4-4E4E-B8A6-9AE61340A3CF}" destId="{EB8271DB-EE53-4FB5-B09D-4499FA9B5851}" srcOrd="1" destOrd="0" presId="urn:microsoft.com/office/officeart/2005/8/layout/list1"/>
    <dgm:cxn modelId="{0955BF5F-7B96-405D-80BD-BAF1BFC91283}" type="presOf" srcId="{811ACA0E-55D8-43D9-A2F3-22ABFA1DB561}" destId="{F6DBC7E9-7BDE-4914-8C89-847A3B972E83}" srcOrd="1" destOrd="0" presId="urn:microsoft.com/office/officeart/2005/8/layout/list1"/>
    <dgm:cxn modelId="{E28A809E-3C72-4842-8DEA-C9092615D66B}" type="presParOf" srcId="{A27526B5-119F-4D0D-BCB7-D5D0B25156D6}" destId="{1F5A75D8-14EB-4CFE-984B-1899262A8736}" srcOrd="0" destOrd="0" presId="urn:microsoft.com/office/officeart/2005/8/layout/list1"/>
    <dgm:cxn modelId="{E41AFD13-C8E2-486D-9BB5-D04A9B4C1F24}" type="presParOf" srcId="{1F5A75D8-14EB-4CFE-984B-1899262A8736}" destId="{03E3E993-2865-4057-964B-2AE86C67926A}" srcOrd="0" destOrd="0" presId="urn:microsoft.com/office/officeart/2005/8/layout/list1"/>
    <dgm:cxn modelId="{6BAEA889-9C3D-46D5-8EE1-B6DEADA95486}" type="presParOf" srcId="{1F5A75D8-14EB-4CFE-984B-1899262A8736}" destId="{DD4302EA-2510-41B9-B2A3-681735C06718}" srcOrd="1" destOrd="0" presId="urn:microsoft.com/office/officeart/2005/8/layout/list1"/>
    <dgm:cxn modelId="{10EBC7FA-5DE4-4603-9078-B17B57B0DD2B}" type="presParOf" srcId="{A27526B5-119F-4D0D-BCB7-D5D0B25156D6}" destId="{C181737E-19D9-4C6E-89BC-E4EA6E73B400}" srcOrd="1" destOrd="0" presId="urn:microsoft.com/office/officeart/2005/8/layout/list1"/>
    <dgm:cxn modelId="{D293EEF5-4807-4A5B-9554-B45F9ABB70E6}" type="presParOf" srcId="{A27526B5-119F-4D0D-BCB7-D5D0B25156D6}" destId="{C9633328-15B6-4715-AC35-95FB99FFD5C2}" srcOrd="2" destOrd="0" presId="urn:microsoft.com/office/officeart/2005/8/layout/list1"/>
    <dgm:cxn modelId="{E8CEC24C-5275-4403-8CF5-42AD6CAD90AB}" type="presParOf" srcId="{A27526B5-119F-4D0D-BCB7-D5D0B25156D6}" destId="{A3972EEE-E9F4-4C92-A145-16F584C74F78}" srcOrd="3" destOrd="0" presId="urn:microsoft.com/office/officeart/2005/8/layout/list1"/>
    <dgm:cxn modelId="{EE593450-3BE6-4FDC-A175-04FAC012EE9C}" type="presParOf" srcId="{A27526B5-119F-4D0D-BCB7-D5D0B25156D6}" destId="{4BADD0F7-2770-4C5C-8EFA-B857679F1A41}" srcOrd="4" destOrd="0" presId="urn:microsoft.com/office/officeart/2005/8/layout/list1"/>
    <dgm:cxn modelId="{846DE58E-B3FC-4837-9C61-BD04F2C8CB94}" type="presParOf" srcId="{4BADD0F7-2770-4C5C-8EFA-B857679F1A41}" destId="{44D374F3-23FA-4704-93FC-D8F9188F835D}" srcOrd="0" destOrd="0" presId="urn:microsoft.com/office/officeart/2005/8/layout/list1"/>
    <dgm:cxn modelId="{537F2AE1-9F37-4CA4-92E6-DEABA6D189E7}" type="presParOf" srcId="{4BADD0F7-2770-4C5C-8EFA-B857679F1A41}" destId="{F6DBC7E9-7BDE-4914-8C89-847A3B972E83}" srcOrd="1" destOrd="0" presId="urn:microsoft.com/office/officeart/2005/8/layout/list1"/>
    <dgm:cxn modelId="{200D71AC-8AF6-4DA8-AB12-BF2B94748B7F}" type="presParOf" srcId="{A27526B5-119F-4D0D-BCB7-D5D0B25156D6}" destId="{7DF6AF3B-BA8E-4437-8DAD-E0B512CA4857}" srcOrd="5" destOrd="0" presId="urn:microsoft.com/office/officeart/2005/8/layout/list1"/>
    <dgm:cxn modelId="{B456CA37-2488-48BD-B618-2EC52489FC8F}" type="presParOf" srcId="{A27526B5-119F-4D0D-BCB7-D5D0B25156D6}" destId="{B54D672A-EDDC-42DD-8FE8-8165974AEF02}" srcOrd="6" destOrd="0" presId="urn:microsoft.com/office/officeart/2005/8/layout/list1"/>
    <dgm:cxn modelId="{2ECB25F6-C357-4B26-B855-AAF020317AA3}" type="presParOf" srcId="{A27526B5-119F-4D0D-BCB7-D5D0B25156D6}" destId="{B70D184D-4EFF-40D7-BAEC-1FC65CAF7C70}" srcOrd="7" destOrd="0" presId="urn:microsoft.com/office/officeart/2005/8/layout/list1"/>
    <dgm:cxn modelId="{CCDDD6B0-DCF5-4D62-B18D-96D663C9ABF5}" type="presParOf" srcId="{A27526B5-119F-4D0D-BCB7-D5D0B25156D6}" destId="{D62DF73F-E182-4CF3-BFD9-F4321EB4839B}" srcOrd="8" destOrd="0" presId="urn:microsoft.com/office/officeart/2005/8/layout/list1"/>
    <dgm:cxn modelId="{2F975BBD-ECA6-4480-854D-D823091E1776}" type="presParOf" srcId="{D62DF73F-E182-4CF3-BFD9-F4321EB4839B}" destId="{8ECB9297-3C62-493D-B05E-12F224908238}" srcOrd="0" destOrd="0" presId="urn:microsoft.com/office/officeart/2005/8/layout/list1"/>
    <dgm:cxn modelId="{D0F96D9D-93B7-45C8-9327-6C83FE3688E3}" type="presParOf" srcId="{D62DF73F-E182-4CF3-BFD9-F4321EB4839B}" destId="{CE4B37E4-E79F-4DD5-A185-0B0724CB02BF}" srcOrd="1" destOrd="0" presId="urn:microsoft.com/office/officeart/2005/8/layout/list1"/>
    <dgm:cxn modelId="{3BAAD0B5-EA0C-4C06-9F1E-7FCD43B202E8}" type="presParOf" srcId="{A27526B5-119F-4D0D-BCB7-D5D0B25156D6}" destId="{A4827859-36AD-478F-95D9-994E6AADA31B}" srcOrd="9" destOrd="0" presId="urn:microsoft.com/office/officeart/2005/8/layout/list1"/>
    <dgm:cxn modelId="{E3ED6C56-E5D2-4E63-A818-D328ADC56927}" type="presParOf" srcId="{A27526B5-119F-4D0D-BCB7-D5D0B25156D6}" destId="{A5B293BD-750C-4477-9A1D-4DD58C7C850C}" srcOrd="10" destOrd="0" presId="urn:microsoft.com/office/officeart/2005/8/layout/list1"/>
    <dgm:cxn modelId="{CF5AB34C-1FB7-4CAE-88F5-1926F6CD5CA2}" type="presParOf" srcId="{A27526B5-119F-4D0D-BCB7-D5D0B25156D6}" destId="{F868D952-F810-47A2-91DD-FF631829B960}" srcOrd="11" destOrd="0" presId="urn:microsoft.com/office/officeart/2005/8/layout/list1"/>
    <dgm:cxn modelId="{EA44C1D6-CD55-4F81-8E15-AD6C3C9E0629}" type="presParOf" srcId="{A27526B5-119F-4D0D-BCB7-D5D0B25156D6}" destId="{697C2905-C7D6-438C-8EDE-5E633A43A5B7}" srcOrd="12" destOrd="0" presId="urn:microsoft.com/office/officeart/2005/8/layout/list1"/>
    <dgm:cxn modelId="{A95FFC67-B622-4523-A5F7-B66BE83CCF66}" type="presParOf" srcId="{697C2905-C7D6-438C-8EDE-5E633A43A5B7}" destId="{2D9B81A5-5935-4AF2-9E9A-A556A42FF1CE}" srcOrd="0" destOrd="0" presId="urn:microsoft.com/office/officeart/2005/8/layout/list1"/>
    <dgm:cxn modelId="{65B9AB3A-59CE-44DE-8E5A-EFF6D5C39E0F}" type="presParOf" srcId="{697C2905-C7D6-438C-8EDE-5E633A43A5B7}" destId="{CBF0CDC9-B99F-42EE-AB33-5E24AF728D4F}" srcOrd="1" destOrd="0" presId="urn:microsoft.com/office/officeart/2005/8/layout/list1"/>
    <dgm:cxn modelId="{DC3B7DDC-2625-418C-BE11-91737CE046F2}" type="presParOf" srcId="{A27526B5-119F-4D0D-BCB7-D5D0B25156D6}" destId="{1D689D4E-A376-4BEB-8230-B5F60AE0A24E}" srcOrd="13" destOrd="0" presId="urn:microsoft.com/office/officeart/2005/8/layout/list1"/>
    <dgm:cxn modelId="{E35464E2-4DD1-4F4A-BB00-76705F1457C7}" type="presParOf" srcId="{A27526B5-119F-4D0D-BCB7-D5D0B25156D6}" destId="{C2C4551F-EE13-413E-A554-25F68E53B36E}" srcOrd="14" destOrd="0" presId="urn:microsoft.com/office/officeart/2005/8/layout/list1"/>
    <dgm:cxn modelId="{62D86866-C326-4E17-9F9C-4D4DBC3ACE7D}" type="presParOf" srcId="{A27526B5-119F-4D0D-BCB7-D5D0B25156D6}" destId="{F741F19F-546C-460D-9CF9-561FE776E802}" srcOrd="15" destOrd="0" presId="urn:microsoft.com/office/officeart/2005/8/layout/list1"/>
    <dgm:cxn modelId="{05764973-C3E6-4728-A2CE-D9C2541E9116}" type="presParOf" srcId="{A27526B5-119F-4D0D-BCB7-D5D0B25156D6}" destId="{5F4158E2-1CB9-433D-948F-E59652897D39}" srcOrd="16" destOrd="0" presId="urn:microsoft.com/office/officeart/2005/8/layout/list1"/>
    <dgm:cxn modelId="{BF97F94C-7877-4107-A303-23B2062D8C33}" type="presParOf" srcId="{5F4158E2-1CB9-433D-948F-E59652897D39}" destId="{A73C7139-F9C7-4195-988A-15FAD8E04A15}" srcOrd="0" destOrd="0" presId="urn:microsoft.com/office/officeart/2005/8/layout/list1"/>
    <dgm:cxn modelId="{7F5F15F4-D5B8-4051-A485-93436391A911}" type="presParOf" srcId="{5F4158E2-1CB9-433D-948F-E59652897D39}" destId="{EB8271DB-EE53-4FB5-B09D-4499FA9B5851}" srcOrd="1" destOrd="0" presId="urn:microsoft.com/office/officeart/2005/8/layout/list1"/>
    <dgm:cxn modelId="{C281BA22-20B5-4883-A24B-2ACAC0BFF546}" type="presParOf" srcId="{A27526B5-119F-4D0D-BCB7-D5D0B25156D6}" destId="{C90DE194-AC41-40C4-AE41-441CA4CC26FC}" srcOrd="17" destOrd="0" presId="urn:microsoft.com/office/officeart/2005/8/layout/list1"/>
    <dgm:cxn modelId="{EE198EA3-5E28-470B-A95E-019CA8DEA51D}" type="presParOf" srcId="{A27526B5-119F-4D0D-BCB7-D5D0B25156D6}" destId="{F77FBCD3-F8BD-4758-AC89-D4B1060F9CDB}" srcOrd="18" destOrd="0" presId="urn:microsoft.com/office/officeart/2005/8/layout/list1"/>
    <dgm:cxn modelId="{9CBF9E9D-E5D2-460B-BA85-EDC17FBAD6D9}" type="presParOf" srcId="{A27526B5-119F-4D0D-BCB7-D5D0B25156D6}" destId="{29429F23-CC75-482C-AFFF-3F3C559862C7}" srcOrd="19" destOrd="0" presId="urn:microsoft.com/office/officeart/2005/8/layout/list1"/>
    <dgm:cxn modelId="{4BA233C7-5C24-4DCB-8F96-CE8D4C61B3B2}" type="presParOf" srcId="{A27526B5-119F-4D0D-BCB7-D5D0B25156D6}" destId="{1A4BC23C-27A8-483D-8B5E-E501327435E8}" srcOrd="20" destOrd="0" presId="urn:microsoft.com/office/officeart/2005/8/layout/list1"/>
    <dgm:cxn modelId="{9DCE563B-7A59-480E-816D-4394BD245655}" type="presParOf" srcId="{1A4BC23C-27A8-483D-8B5E-E501327435E8}" destId="{F3088B10-AF54-41BF-A39A-B6685BFD18BC}" srcOrd="0" destOrd="0" presId="urn:microsoft.com/office/officeart/2005/8/layout/list1"/>
    <dgm:cxn modelId="{1870FB6D-693A-4E53-8761-D4713F15A44C}" type="presParOf" srcId="{1A4BC23C-27A8-483D-8B5E-E501327435E8}" destId="{05397BDD-A0B9-4B38-A1A1-B32CADDD75DA}" srcOrd="1" destOrd="0" presId="urn:microsoft.com/office/officeart/2005/8/layout/list1"/>
    <dgm:cxn modelId="{3D15355C-AD0C-406D-9728-7D99842732B3}" type="presParOf" srcId="{A27526B5-119F-4D0D-BCB7-D5D0B25156D6}" destId="{F86D2615-A414-4A8B-A574-725FC3FAB026}" srcOrd="21" destOrd="0" presId="urn:microsoft.com/office/officeart/2005/8/layout/list1"/>
    <dgm:cxn modelId="{A49D472D-97AD-4F67-9FFD-ADA4797E6F55}" type="presParOf" srcId="{A27526B5-119F-4D0D-BCB7-D5D0B25156D6}" destId="{9467396E-F1EE-4C82-9B8E-461D773C1E84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051A92-F48B-4868-820E-DC63DFB68513}">
      <dsp:nvSpPr>
        <dsp:cNvPr id="0" name=""/>
        <dsp:cNvSpPr/>
      </dsp:nvSpPr>
      <dsp:spPr>
        <a:xfrm>
          <a:off x="2337811" y="2650604"/>
          <a:ext cx="660742" cy="18885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0371" y="0"/>
              </a:lnTo>
              <a:lnTo>
                <a:pt x="330371" y="1888555"/>
              </a:lnTo>
              <a:lnTo>
                <a:pt x="660742" y="18885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2618162" y="3544861"/>
        <a:ext cx="100040" cy="100040"/>
      </dsp:txXfrm>
    </dsp:sp>
    <dsp:sp modelId="{2648F94A-A089-4782-9B54-CFDD10DFF6BD}">
      <dsp:nvSpPr>
        <dsp:cNvPr id="0" name=""/>
        <dsp:cNvSpPr/>
      </dsp:nvSpPr>
      <dsp:spPr>
        <a:xfrm>
          <a:off x="2337811" y="2650604"/>
          <a:ext cx="660742" cy="6295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0371" y="0"/>
              </a:lnTo>
              <a:lnTo>
                <a:pt x="330371" y="629518"/>
              </a:lnTo>
              <a:lnTo>
                <a:pt x="660742" y="62951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645366" y="2942547"/>
        <a:ext cx="45630" cy="45630"/>
      </dsp:txXfrm>
    </dsp:sp>
    <dsp:sp modelId="{F07C1138-CE19-415B-8530-1D50D2108ED9}">
      <dsp:nvSpPr>
        <dsp:cNvPr id="0" name=""/>
        <dsp:cNvSpPr/>
      </dsp:nvSpPr>
      <dsp:spPr>
        <a:xfrm>
          <a:off x="2337811" y="2021085"/>
          <a:ext cx="660742" cy="629518"/>
        </a:xfrm>
        <a:custGeom>
          <a:avLst/>
          <a:gdLst/>
          <a:ahLst/>
          <a:cxnLst/>
          <a:rect l="0" t="0" r="0" b="0"/>
          <a:pathLst>
            <a:path>
              <a:moveTo>
                <a:pt x="0" y="629518"/>
              </a:moveTo>
              <a:lnTo>
                <a:pt x="330371" y="629518"/>
              </a:lnTo>
              <a:lnTo>
                <a:pt x="330371" y="0"/>
              </a:lnTo>
              <a:lnTo>
                <a:pt x="660742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645366" y="2313029"/>
        <a:ext cx="45630" cy="45630"/>
      </dsp:txXfrm>
    </dsp:sp>
    <dsp:sp modelId="{6F4BC509-1C76-4528-9371-C27D25DBCC23}">
      <dsp:nvSpPr>
        <dsp:cNvPr id="0" name=""/>
        <dsp:cNvSpPr/>
      </dsp:nvSpPr>
      <dsp:spPr>
        <a:xfrm>
          <a:off x="2337811" y="762048"/>
          <a:ext cx="660742" cy="1888555"/>
        </a:xfrm>
        <a:custGeom>
          <a:avLst/>
          <a:gdLst/>
          <a:ahLst/>
          <a:cxnLst/>
          <a:rect l="0" t="0" r="0" b="0"/>
          <a:pathLst>
            <a:path>
              <a:moveTo>
                <a:pt x="0" y="1888555"/>
              </a:moveTo>
              <a:lnTo>
                <a:pt x="330371" y="1888555"/>
              </a:lnTo>
              <a:lnTo>
                <a:pt x="330371" y="0"/>
              </a:lnTo>
              <a:lnTo>
                <a:pt x="660742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2618162" y="1656306"/>
        <a:ext cx="100040" cy="100040"/>
      </dsp:txXfrm>
    </dsp:sp>
    <dsp:sp modelId="{6BE31E36-F419-45FE-9C21-CF9DB3270E3D}">
      <dsp:nvSpPr>
        <dsp:cNvPr id="0" name=""/>
        <dsp:cNvSpPr/>
      </dsp:nvSpPr>
      <dsp:spPr>
        <a:xfrm rot="16200000">
          <a:off x="-816407" y="2146989"/>
          <a:ext cx="5301208" cy="100722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700" kern="1200" dirty="0" smtClean="0"/>
            <a:t>FORMAL LETTERS</a:t>
          </a:r>
          <a:endParaRPr lang="ru-RU" sz="5700" kern="1200" dirty="0"/>
        </a:p>
      </dsp:txBody>
      <dsp:txXfrm>
        <a:off x="-816407" y="2146989"/>
        <a:ext cx="5301208" cy="1007229"/>
      </dsp:txXfrm>
    </dsp:sp>
    <dsp:sp modelId="{E05F0D73-C3AA-460A-9F4A-A49813807B03}">
      <dsp:nvSpPr>
        <dsp:cNvPr id="0" name=""/>
        <dsp:cNvSpPr/>
      </dsp:nvSpPr>
      <dsp:spPr>
        <a:xfrm>
          <a:off x="2998553" y="258433"/>
          <a:ext cx="3303712" cy="100722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LETTER OF APPLICATION</a:t>
          </a:r>
          <a:endParaRPr lang="ru-RU" sz="3400" kern="1200" dirty="0"/>
        </a:p>
      </dsp:txBody>
      <dsp:txXfrm>
        <a:off x="2998553" y="258433"/>
        <a:ext cx="3303712" cy="1007229"/>
      </dsp:txXfrm>
    </dsp:sp>
    <dsp:sp modelId="{A1FC4F30-909D-4984-BC35-36E5FED3F176}">
      <dsp:nvSpPr>
        <dsp:cNvPr id="0" name=""/>
        <dsp:cNvSpPr/>
      </dsp:nvSpPr>
      <dsp:spPr>
        <a:xfrm>
          <a:off x="2998553" y="1517470"/>
          <a:ext cx="3303712" cy="100722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LETTER TO THE EDITOR</a:t>
          </a:r>
          <a:endParaRPr lang="ru-RU" sz="3400" kern="1200" dirty="0"/>
        </a:p>
      </dsp:txBody>
      <dsp:txXfrm>
        <a:off x="2998553" y="1517470"/>
        <a:ext cx="3303712" cy="1007229"/>
      </dsp:txXfrm>
    </dsp:sp>
    <dsp:sp modelId="{DA869E43-793F-4123-A5D0-FFA601424566}">
      <dsp:nvSpPr>
        <dsp:cNvPr id="0" name=""/>
        <dsp:cNvSpPr/>
      </dsp:nvSpPr>
      <dsp:spPr>
        <a:xfrm>
          <a:off x="2998553" y="2776507"/>
          <a:ext cx="3303712" cy="100722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LETTER OF COMPLAINT</a:t>
          </a:r>
          <a:endParaRPr lang="ru-RU" sz="3400" kern="1200" dirty="0"/>
        </a:p>
      </dsp:txBody>
      <dsp:txXfrm>
        <a:off x="2998553" y="2776507"/>
        <a:ext cx="3303712" cy="1007229"/>
      </dsp:txXfrm>
    </dsp:sp>
    <dsp:sp modelId="{152B152F-C1DA-4290-A3CE-4C395425EC10}">
      <dsp:nvSpPr>
        <dsp:cNvPr id="0" name=""/>
        <dsp:cNvSpPr/>
      </dsp:nvSpPr>
      <dsp:spPr>
        <a:xfrm>
          <a:off x="2998553" y="4035544"/>
          <a:ext cx="3303712" cy="100722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LETTER OF REQUEST</a:t>
          </a:r>
          <a:endParaRPr lang="ru-RU" sz="3400" kern="1200" dirty="0"/>
        </a:p>
      </dsp:txBody>
      <dsp:txXfrm>
        <a:off x="2998553" y="4035544"/>
        <a:ext cx="3303712" cy="10072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9C9FF0-9510-4EE5-B236-D9F1FFE0F30C}">
      <dsp:nvSpPr>
        <dsp:cNvPr id="0" name=""/>
        <dsp:cNvSpPr/>
      </dsp:nvSpPr>
      <dsp:spPr>
        <a:xfrm>
          <a:off x="-6106540" y="-934303"/>
          <a:ext cx="7269206" cy="7269206"/>
        </a:xfrm>
        <a:prstGeom prst="blockArc">
          <a:avLst>
            <a:gd name="adj1" fmla="val 18900000"/>
            <a:gd name="adj2" fmla="val 2700000"/>
            <a:gd name="adj3" fmla="val 297"/>
          </a:avLst>
        </a:pr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13CF05-8B37-4F82-9CDC-77739851617F}">
      <dsp:nvSpPr>
        <dsp:cNvPr id="0" name=""/>
        <dsp:cNvSpPr/>
      </dsp:nvSpPr>
      <dsp:spPr>
        <a:xfrm>
          <a:off x="432979" y="284395"/>
          <a:ext cx="7699635" cy="568575"/>
        </a:xfrm>
        <a:prstGeom prst="rect">
          <a:avLst/>
        </a:prstGeom>
        <a:solidFill>
          <a:schemeClr val="lt1">
            <a:hueOff val="0"/>
            <a:satOff val="0"/>
            <a:lumOff val="0"/>
            <a:alpha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1307" tIns="73660" rIns="73660" bIns="7366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GREETING</a:t>
          </a:r>
          <a:endParaRPr lang="ru-RU" sz="2900" kern="1200" dirty="0"/>
        </a:p>
      </dsp:txBody>
      <dsp:txXfrm>
        <a:off x="432979" y="284395"/>
        <a:ext cx="7699635" cy="568575"/>
      </dsp:txXfrm>
    </dsp:sp>
    <dsp:sp modelId="{5F04C86F-F2E5-475D-A1A6-E8DF3CDB1F92}">
      <dsp:nvSpPr>
        <dsp:cNvPr id="0" name=""/>
        <dsp:cNvSpPr/>
      </dsp:nvSpPr>
      <dsp:spPr>
        <a:xfrm>
          <a:off x="77620" y="213323"/>
          <a:ext cx="710718" cy="7107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AD1E25-5993-4D19-B62C-F9CBC30D8040}">
      <dsp:nvSpPr>
        <dsp:cNvPr id="0" name=""/>
        <dsp:cNvSpPr/>
      </dsp:nvSpPr>
      <dsp:spPr>
        <a:xfrm>
          <a:off x="900671" y="1137150"/>
          <a:ext cx="7231943" cy="568575"/>
        </a:xfrm>
        <a:prstGeom prst="rect">
          <a:avLst/>
        </a:prstGeom>
        <a:solidFill>
          <a:schemeClr val="lt1">
            <a:hueOff val="0"/>
            <a:satOff val="0"/>
            <a:lumOff val="0"/>
            <a:alpha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1307" tIns="73660" rIns="73660" bIns="7366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REASONS FOR WRITING</a:t>
          </a:r>
          <a:endParaRPr lang="ru-RU" sz="2900" kern="1200" dirty="0"/>
        </a:p>
      </dsp:txBody>
      <dsp:txXfrm>
        <a:off x="900671" y="1137150"/>
        <a:ext cx="7231943" cy="568575"/>
      </dsp:txXfrm>
    </dsp:sp>
    <dsp:sp modelId="{276C3D67-0FF7-45FB-A5C3-C91F8DBBCA73}">
      <dsp:nvSpPr>
        <dsp:cNvPr id="0" name=""/>
        <dsp:cNvSpPr/>
      </dsp:nvSpPr>
      <dsp:spPr>
        <a:xfrm>
          <a:off x="545312" y="1066078"/>
          <a:ext cx="710718" cy="7107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352D82-0BA0-499D-B8D2-6625EBF85343}">
      <dsp:nvSpPr>
        <dsp:cNvPr id="0" name=""/>
        <dsp:cNvSpPr/>
      </dsp:nvSpPr>
      <dsp:spPr>
        <a:xfrm>
          <a:off x="1114535" y="1989905"/>
          <a:ext cx="7018079" cy="568575"/>
        </a:xfrm>
        <a:prstGeom prst="rect">
          <a:avLst/>
        </a:prstGeom>
        <a:solidFill>
          <a:schemeClr val="lt1">
            <a:hueOff val="0"/>
            <a:satOff val="0"/>
            <a:lumOff val="0"/>
            <a:alpha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1307" tIns="73660" rIns="73660" bIns="7366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WORK EXPERIENCE</a:t>
          </a:r>
          <a:endParaRPr lang="ru-RU" sz="2900" kern="1200" dirty="0"/>
        </a:p>
      </dsp:txBody>
      <dsp:txXfrm>
        <a:off x="1114535" y="1989905"/>
        <a:ext cx="7018079" cy="568575"/>
      </dsp:txXfrm>
    </dsp:sp>
    <dsp:sp modelId="{474D2AC1-6A08-4A9B-9B22-5ABC5BD86D7F}">
      <dsp:nvSpPr>
        <dsp:cNvPr id="0" name=""/>
        <dsp:cNvSpPr/>
      </dsp:nvSpPr>
      <dsp:spPr>
        <a:xfrm>
          <a:off x="759176" y="1918833"/>
          <a:ext cx="710718" cy="7107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CE5525-6F77-484F-A841-63EB2B98F5E3}">
      <dsp:nvSpPr>
        <dsp:cNvPr id="0" name=""/>
        <dsp:cNvSpPr/>
      </dsp:nvSpPr>
      <dsp:spPr>
        <a:xfrm>
          <a:off x="1114535" y="2842119"/>
          <a:ext cx="7018079" cy="568575"/>
        </a:xfrm>
        <a:prstGeom prst="rect">
          <a:avLst/>
        </a:prstGeom>
        <a:solidFill>
          <a:schemeClr val="lt1">
            <a:hueOff val="0"/>
            <a:satOff val="0"/>
            <a:lumOff val="0"/>
            <a:alpha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1307" tIns="73660" rIns="73660" bIns="7366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PERSONAL INFORMATION (QUALITIES)</a:t>
          </a:r>
          <a:endParaRPr lang="ru-RU" sz="2900" kern="1200" dirty="0"/>
        </a:p>
      </dsp:txBody>
      <dsp:txXfrm>
        <a:off x="1114535" y="2842119"/>
        <a:ext cx="7018079" cy="568575"/>
      </dsp:txXfrm>
    </dsp:sp>
    <dsp:sp modelId="{B16E508E-E14E-4288-A38F-240977F0190A}">
      <dsp:nvSpPr>
        <dsp:cNvPr id="0" name=""/>
        <dsp:cNvSpPr/>
      </dsp:nvSpPr>
      <dsp:spPr>
        <a:xfrm>
          <a:off x="759176" y="2771047"/>
          <a:ext cx="710718" cy="7107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36A38C-4411-44EB-940A-4151373B9CF7}">
      <dsp:nvSpPr>
        <dsp:cNvPr id="0" name=""/>
        <dsp:cNvSpPr/>
      </dsp:nvSpPr>
      <dsp:spPr>
        <a:xfrm>
          <a:off x="900671" y="3694874"/>
          <a:ext cx="7231943" cy="568575"/>
        </a:xfrm>
        <a:prstGeom prst="rect">
          <a:avLst/>
        </a:prstGeom>
        <a:solidFill>
          <a:schemeClr val="lt1">
            <a:hueOff val="0"/>
            <a:satOff val="0"/>
            <a:lumOff val="0"/>
            <a:alpha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1307" tIns="73660" rIns="73660" bIns="7366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CLOSING PARAGRAPH</a:t>
          </a:r>
          <a:endParaRPr lang="ru-RU" sz="2900" kern="1200" dirty="0"/>
        </a:p>
      </dsp:txBody>
      <dsp:txXfrm>
        <a:off x="900671" y="3694874"/>
        <a:ext cx="7231943" cy="568575"/>
      </dsp:txXfrm>
    </dsp:sp>
    <dsp:sp modelId="{E797FAEB-E028-49EF-8506-0E03CAA16D70}">
      <dsp:nvSpPr>
        <dsp:cNvPr id="0" name=""/>
        <dsp:cNvSpPr/>
      </dsp:nvSpPr>
      <dsp:spPr>
        <a:xfrm>
          <a:off x="545312" y="3623802"/>
          <a:ext cx="710718" cy="7107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2D02BE-60E8-493D-95E1-B97633860D55}">
      <dsp:nvSpPr>
        <dsp:cNvPr id="0" name=""/>
        <dsp:cNvSpPr/>
      </dsp:nvSpPr>
      <dsp:spPr>
        <a:xfrm>
          <a:off x="432979" y="4547629"/>
          <a:ext cx="7699635" cy="568575"/>
        </a:xfrm>
        <a:prstGeom prst="rect">
          <a:avLst/>
        </a:prstGeom>
        <a:solidFill>
          <a:schemeClr val="lt1">
            <a:hueOff val="0"/>
            <a:satOff val="0"/>
            <a:lumOff val="0"/>
            <a:alpha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1307" tIns="73660" rIns="73660" bIns="7366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SIGNING OFF</a:t>
          </a:r>
          <a:endParaRPr lang="ru-RU" sz="2900" kern="1200" dirty="0"/>
        </a:p>
      </dsp:txBody>
      <dsp:txXfrm>
        <a:off x="432979" y="4547629"/>
        <a:ext cx="7699635" cy="568575"/>
      </dsp:txXfrm>
    </dsp:sp>
    <dsp:sp modelId="{64BF9D3C-8246-45CD-879B-8FBB7DAD5790}">
      <dsp:nvSpPr>
        <dsp:cNvPr id="0" name=""/>
        <dsp:cNvSpPr/>
      </dsp:nvSpPr>
      <dsp:spPr>
        <a:xfrm>
          <a:off x="77620" y="4476557"/>
          <a:ext cx="710718" cy="7107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633328-15B6-4715-AC35-95FB99FFD5C2}">
      <dsp:nvSpPr>
        <dsp:cNvPr id="0" name=""/>
        <dsp:cNvSpPr/>
      </dsp:nvSpPr>
      <dsp:spPr>
        <a:xfrm>
          <a:off x="0" y="374628"/>
          <a:ext cx="8066074" cy="50400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4302EA-2510-41B9-B2A3-681735C06718}">
      <dsp:nvSpPr>
        <dsp:cNvPr id="0" name=""/>
        <dsp:cNvSpPr/>
      </dsp:nvSpPr>
      <dsp:spPr>
        <a:xfrm>
          <a:off x="403303" y="142991"/>
          <a:ext cx="7345039" cy="52683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415" tIns="0" rIns="213415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am writing to apply for the position of…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9021" y="168709"/>
        <a:ext cx="7293603" cy="475401"/>
      </dsp:txXfrm>
    </dsp:sp>
    <dsp:sp modelId="{B54D672A-EDDC-42DD-8FE8-8165974AEF02}">
      <dsp:nvSpPr>
        <dsp:cNvPr id="0" name=""/>
        <dsp:cNvSpPr/>
      </dsp:nvSpPr>
      <dsp:spPr>
        <a:xfrm>
          <a:off x="0" y="1339634"/>
          <a:ext cx="8066074" cy="50400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DBC7E9-7BDE-4914-8C89-847A3B972E83}">
      <dsp:nvSpPr>
        <dsp:cNvPr id="0" name=""/>
        <dsp:cNvSpPr/>
      </dsp:nvSpPr>
      <dsp:spPr>
        <a:xfrm>
          <a:off x="403303" y="986628"/>
          <a:ext cx="7650163" cy="64820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415" tIns="0" rIns="213415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am writing in response to your advertisement, which I saw…</a:t>
          </a:r>
        </a:p>
      </dsp:txBody>
      <dsp:txXfrm>
        <a:off x="434946" y="1018271"/>
        <a:ext cx="7586877" cy="584920"/>
      </dsp:txXfrm>
    </dsp:sp>
    <dsp:sp modelId="{A5B293BD-750C-4477-9A1D-4DD58C7C850C}">
      <dsp:nvSpPr>
        <dsp:cNvPr id="0" name=""/>
        <dsp:cNvSpPr/>
      </dsp:nvSpPr>
      <dsp:spPr>
        <a:xfrm>
          <a:off x="0" y="2542843"/>
          <a:ext cx="8066074" cy="50400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4B37E4-E79F-4DD5-A185-0B0724CB02BF}">
      <dsp:nvSpPr>
        <dsp:cNvPr id="0" name=""/>
        <dsp:cNvSpPr/>
      </dsp:nvSpPr>
      <dsp:spPr>
        <a:xfrm>
          <a:off x="397002" y="1951634"/>
          <a:ext cx="7667301" cy="88640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415" tIns="0" rIns="213415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am writing to enquire about the job advertised in…</a:t>
          </a:r>
          <a:endParaRPr lang="ru-RU" sz="2800" kern="1200" dirty="0"/>
        </a:p>
      </dsp:txBody>
      <dsp:txXfrm>
        <a:off x="440273" y="1994905"/>
        <a:ext cx="7580759" cy="799866"/>
      </dsp:txXfrm>
    </dsp:sp>
    <dsp:sp modelId="{C2C4551F-EE13-413E-A554-25F68E53B36E}">
      <dsp:nvSpPr>
        <dsp:cNvPr id="0" name=""/>
        <dsp:cNvSpPr/>
      </dsp:nvSpPr>
      <dsp:spPr>
        <a:xfrm>
          <a:off x="0" y="3603423"/>
          <a:ext cx="8066074" cy="50400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F0CDC9-B99F-42EE-AB33-5E24AF728D4F}">
      <dsp:nvSpPr>
        <dsp:cNvPr id="0" name=""/>
        <dsp:cNvSpPr/>
      </dsp:nvSpPr>
      <dsp:spPr>
        <a:xfrm>
          <a:off x="384004" y="3154843"/>
          <a:ext cx="7680092" cy="7437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415" tIns="0" rIns="213415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wonder if you could employ me in your company?</a:t>
          </a:r>
        </a:p>
      </dsp:txBody>
      <dsp:txXfrm>
        <a:off x="420312" y="3191151"/>
        <a:ext cx="7607476" cy="671164"/>
      </dsp:txXfrm>
    </dsp:sp>
    <dsp:sp modelId="{F77FBCD3-F8BD-4758-AC89-D4B1060F9CDB}">
      <dsp:nvSpPr>
        <dsp:cNvPr id="0" name=""/>
        <dsp:cNvSpPr/>
      </dsp:nvSpPr>
      <dsp:spPr>
        <a:xfrm>
          <a:off x="0" y="4654840"/>
          <a:ext cx="8066074" cy="50400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8271DB-EE53-4FB5-B09D-4499FA9B5851}">
      <dsp:nvSpPr>
        <dsp:cNvPr id="0" name=""/>
        <dsp:cNvSpPr/>
      </dsp:nvSpPr>
      <dsp:spPr>
        <a:xfrm>
          <a:off x="384004" y="4215423"/>
          <a:ext cx="7680092" cy="73461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415" tIns="0" rIns="213415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am interested in joining your company on the post of a…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9865" y="4251284"/>
        <a:ext cx="7608370" cy="662895"/>
      </dsp:txXfrm>
    </dsp:sp>
    <dsp:sp modelId="{9467396E-F1EE-4C82-9B8E-461D773C1E84}">
      <dsp:nvSpPr>
        <dsp:cNvPr id="0" name=""/>
        <dsp:cNvSpPr/>
      </dsp:nvSpPr>
      <dsp:spPr>
        <a:xfrm>
          <a:off x="0" y="5821910"/>
          <a:ext cx="8066074" cy="50400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397BDD-A0B9-4B38-A1A1-B32CADDD75DA}">
      <dsp:nvSpPr>
        <dsp:cNvPr id="0" name=""/>
        <dsp:cNvSpPr/>
      </dsp:nvSpPr>
      <dsp:spPr>
        <a:xfrm>
          <a:off x="384004" y="5266840"/>
          <a:ext cx="7680092" cy="8502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415" tIns="0" rIns="213415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am interested in applying for the position of…</a:t>
          </a:r>
        </a:p>
      </dsp:txBody>
      <dsp:txXfrm>
        <a:off x="425511" y="5308347"/>
        <a:ext cx="7597078" cy="7672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41758130"/>
              </p:ext>
            </p:extLst>
          </p:nvPr>
        </p:nvGraphicFramePr>
        <p:xfrm>
          <a:off x="-468560" y="0"/>
          <a:ext cx="7632848" cy="5301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8072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0922" y="476672"/>
            <a:ext cx="8352928" cy="67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letter should begin and end appropriately.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letter should include necessary information.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information of the letter should be organized into logical paragraphs.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style of the letter should be appropriate.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should be fixed phrases for a letter of application.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spelling and punctuation should be accurate.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should consist of correct number of words.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reader would want to give you an interview.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39270" y="-171400"/>
            <a:ext cx="42557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Remember!!!!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972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5799"/>
            <a:ext cx="8136904" cy="708495"/>
          </a:xfrm>
        </p:spPr>
        <p:txBody>
          <a:bodyPr>
            <a:norm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Read the job ad from an international magazine.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052736"/>
            <a:ext cx="84249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Arial Black" panose="020B0A04020102020204" pitchFamily="34" charset="0"/>
              </a:rPr>
              <a:t>International Adventure Course</a:t>
            </a:r>
          </a:p>
          <a:p>
            <a:pPr algn="ctr"/>
            <a:r>
              <a:rPr lang="en-US" sz="2800" dirty="0" smtClean="0">
                <a:latin typeface="Bookman Old Style" panose="02050604050505020204" pitchFamily="18" charset="0"/>
              </a:rPr>
              <a:t>Do you speak English?</a:t>
            </a:r>
          </a:p>
          <a:p>
            <a:r>
              <a:rPr lang="en-US" sz="2800" dirty="0" smtClean="0">
                <a:latin typeface="Bookman Old Style" panose="02050604050505020204" pitchFamily="18" charset="0"/>
              </a:rPr>
              <a:t>We are looking for people to work on an international adventure course in Canada helping to </a:t>
            </a:r>
            <a:r>
              <a:rPr lang="en-US" sz="2800" dirty="0" err="1" smtClean="0">
                <a:latin typeface="Bookman Old Style" panose="02050604050505020204" pitchFamily="18" charset="0"/>
              </a:rPr>
              <a:t>organise</a:t>
            </a:r>
            <a:r>
              <a:rPr lang="en-US" sz="2800" dirty="0" smtClean="0">
                <a:latin typeface="Bookman Old Style" panose="02050604050505020204" pitchFamily="18" charset="0"/>
              </a:rPr>
              <a:t> sports and social activities for young people aged 9-12</a:t>
            </a:r>
            <a:endParaRPr lang="ru-RU" sz="2800" dirty="0">
              <a:latin typeface="Bookman Old Style" panose="020506040505050202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269019"/>
              </p:ext>
            </p:extLst>
          </p:nvPr>
        </p:nvGraphicFramePr>
        <p:xfrm>
          <a:off x="251520" y="4365104"/>
          <a:ext cx="4032447" cy="1554792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4032447"/>
              </a:tblGrid>
              <a:tr h="1554792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You must be available for at least 4 weeks between July - September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254611"/>
              </p:ext>
            </p:extLst>
          </p:nvPr>
        </p:nvGraphicFramePr>
        <p:xfrm>
          <a:off x="4752020" y="4149080"/>
          <a:ext cx="4032447" cy="179832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4032447"/>
              </a:tblGrid>
              <a:tr h="1554792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To apply, write telling us about yourself and saying why think you would be suitable for the job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4859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225689"/>
            <a:ext cx="799288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Hotel Receptionist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3600" dirty="0" smtClean="0">
                <a:latin typeface="Bookman Old Style" panose="02050604050505020204" pitchFamily="18" charset="0"/>
                <a:cs typeface="Times New Roman" panose="02020603050405020304" pitchFamily="18" charset="0"/>
              </a:rPr>
              <a:t>Are you an outgoing person?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3600" dirty="0" smtClean="0">
                <a:latin typeface="Bookman Old Style" panose="02050604050505020204" pitchFamily="18" charset="0"/>
                <a:cs typeface="Times New Roman" panose="02020603050405020304" pitchFamily="18" charset="0"/>
              </a:rPr>
              <a:t>Can you speak two foreign languages well?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3600" dirty="0" smtClean="0">
                <a:latin typeface="Bookman Old Style" panose="02050604050505020204" pitchFamily="18" charset="0"/>
                <a:cs typeface="Times New Roman" panose="02020603050405020304" pitchFamily="18" charset="0"/>
              </a:rPr>
              <a:t>Do you like working with people?</a:t>
            </a:r>
          </a:p>
          <a:p>
            <a:r>
              <a:rPr lang="en-US" sz="3600" dirty="0" smtClean="0">
                <a:latin typeface="Bookman Old Style" panose="02050604050505020204" pitchFamily="18" charset="0"/>
                <a:cs typeface="Times New Roman" panose="02020603050405020304" pitchFamily="18" charset="0"/>
              </a:rPr>
              <a:t>If the answer is yes, may be you are the person we are looking for.</a:t>
            </a:r>
          </a:p>
          <a:p>
            <a:r>
              <a:rPr lang="en-US" sz="3600" dirty="0" smtClean="0">
                <a:latin typeface="Bookman Old Style" panose="02050604050505020204" pitchFamily="18" charset="0"/>
                <a:cs typeface="Times New Roman" panose="02020603050405020304" pitchFamily="18" charset="0"/>
              </a:rPr>
              <a:t>We need a receptionist for our top-class hotel.</a:t>
            </a:r>
          </a:p>
          <a:p>
            <a:r>
              <a:rPr lang="en-US" sz="3600" dirty="0" smtClean="0">
                <a:latin typeface="Bookman Old Style" panose="02050604050505020204" pitchFamily="18" charset="0"/>
                <a:cs typeface="Times New Roman" panose="02020603050405020304" pitchFamily="18" charset="0"/>
              </a:rPr>
              <a:t>The job involves shift work.</a:t>
            </a:r>
            <a:endParaRPr lang="ru-RU" sz="3600" dirty="0"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500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739995214"/>
              </p:ext>
            </p:extLst>
          </p:nvPr>
        </p:nvGraphicFramePr>
        <p:xfrm>
          <a:off x="539552" y="1268760"/>
          <a:ext cx="8208912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LETTER OF APPLICATION CONSISTS OF THE FOLLOWING PARTS: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022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0"/>
            <a:ext cx="8003232" cy="850106"/>
          </a:xfrm>
        </p:spPr>
        <p:txBody>
          <a:bodyPr/>
          <a:lstStyle/>
          <a:p>
            <a:r>
              <a:rPr lang="en-US" b="1" dirty="0" smtClean="0"/>
              <a:t>GREETING</a:t>
            </a:r>
            <a:r>
              <a:rPr lang="en-US" dirty="0" smtClean="0"/>
              <a:t> VS </a:t>
            </a:r>
            <a:r>
              <a:rPr lang="en-US" b="1" dirty="0" smtClean="0"/>
              <a:t>SINGING OFF</a:t>
            </a:r>
            <a:endParaRPr lang="ru-RU" b="1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723951878"/>
              </p:ext>
            </p:extLst>
          </p:nvPr>
        </p:nvGraphicFramePr>
        <p:xfrm>
          <a:off x="755576" y="85680"/>
          <a:ext cx="7704856" cy="6583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52428"/>
                <a:gridCol w="3852428"/>
              </a:tblGrid>
              <a:tr h="621069"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4572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Dear </a:t>
                      </a:r>
                      <a:r>
                        <a:rPr lang="en-US" sz="20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Mr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0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Mrs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Brown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(ЗНАЄМО</a:t>
                      </a:r>
                      <a:r>
                        <a:rPr lang="uk-UA" sz="2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ПРІЗВИЩЕ АДРЕСАТА)</a:t>
                      </a:r>
                      <a:endParaRPr lang="en-US" sz="20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Yours </a:t>
                      </a:r>
                      <a:r>
                        <a:rPr lang="en-US" sz="2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sincerely</a:t>
                      </a:r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First name +</a:t>
                      </a:r>
                      <a:r>
                        <a:rPr lang="en-US" sz="2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surname</a:t>
                      </a:r>
                    </a:p>
                    <a:p>
                      <a:endParaRPr lang="uk-UA" sz="220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Kindest regards,</a:t>
                      </a:r>
                    </a:p>
                    <a:p>
                      <a:r>
                        <a:rPr lang="en-US" sz="2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</a:p>
                    <a:p>
                      <a:r>
                        <a:rPr lang="en-US" sz="2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Best regards,</a:t>
                      </a:r>
                    </a:p>
                    <a:p>
                      <a:r>
                        <a:rPr lang="en-US" sz="2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</a:p>
                    <a:p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4299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Dear </a:t>
                      </a:r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Sir/Madam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Dear Sir or Madam</a:t>
                      </a:r>
                      <a:endParaRPr lang="uk-UA" sz="20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(НЕ ЗНАЄМО ПРІЗВИЩЕ АДРЕСАТА)</a:t>
                      </a:r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Yours </a:t>
                      </a:r>
                      <a:r>
                        <a:rPr lang="en-US" sz="2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faithfully</a:t>
                      </a:r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First name +</a:t>
                      </a:r>
                      <a:r>
                        <a:rPr lang="en-US" sz="2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surname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20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Kindest regards,</a:t>
                      </a:r>
                    </a:p>
                    <a:p>
                      <a:r>
                        <a:rPr lang="en-US" sz="2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</a:p>
                    <a:p>
                      <a:r>
                        <a:rPr lang="en-US" sz="2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Best regards,</a:t>
                      </a:r>
                    </a:p>
                    <a:p>
                      <a:r>
                        <a:rPr lang="en-US" sz="2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955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706090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/>
              <a:t>REASONS FOR WRITING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718432341"/>
              </p:ext>
            </p:extLst>
          </p:nvPr>
        </p:nvGraphicFramePr>
        <p:xfrm>
          <a:off x="539552" y="381512"/>
          <a:ext cx="8066074" cy="6468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183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/>
              <a:t>WORK EXPERIENCE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340768"/>
            <a:ext cx="8208912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 am currently working as a…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the moment I am employed at the company…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have a diploma in…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have a certificate in…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Although I do not have a lot of experience in this field, I feel I can cope with the duties…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had been working as a… for/since… in…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have been working as a… for… in…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40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7993" y="116632"/>
            <a:ext cx="7632848" cy="720080"/>
          </a:xfrm>
        </p:spPr>
        <p:txBody>
          <a:bodyPr>
            <a:normAutofit fontScale="90000"/>
          </a:bodyPr>
          <a:lstStyle/>
          <a:p>
            <a:pPr lvl="0"/>
            <a:r>
              <a:rPr lang="en-US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</a:t>
            </a:r>
            <a:r>
              <a:rPr lang="en-US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INFORMATION  (QUALITIES)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404664"/>
            <a:ext cx="856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consider myself to be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en-US" sz="2400" dirty="0" smtClean="0"/>
              <a:t> </a:t>
            </a:r>
            <a:endParaRPr lang="ru-RU" sz="2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789334"/>
              </p:ext>
            </p:extLst>
          </p:nvPr>
        </p:nvGraphicFramePr>
        <p:xfrm>
          <a:off x="395536" y="836186"/>
          <a:ext cx="8496944" cy="362712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4104456"/>
                <a:gridCol w="4392488"/>
              </a:tblGrid>
              <a:tr h="432123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patient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hard-working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212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open-minded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fair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212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well-organized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reliable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212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imaginative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energetic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212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creative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sociable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212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confident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outgoing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212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tolerant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punctual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05767" y="4586496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have…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055159"/>
              </p:ext>
            </p:extLst>
          </p:nvPr>
        </p:nvGraphicFramePr>
        <p:xfrm>
          <a:off x="251520" y="5048161"/>
          <a:ext cx="8496944" cy="155448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4320480"/>
                <a:gridCol w="4176464"/>
              </a:tblGrid>
              <a:tr h="432123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good communication skills.</a:t>
                      </a:r>
                      <a:endParaRPr lang="ru-RU" sz="2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good </a:t>
                      </a:r>
                      <a:r>
                        <a:rPr lang="en-US" sz="2800" b="0" dirty="0" err="1" smtClean="0"/>
                        <a:t>organisational</a:t>
                      </a:r>
                      <a:r>
                        <a:rPr lang="en-US" sz="2800" b="0" dirty="0" smtClean="0"/>
                        <a:t> skills</a:t>
                      </a:r>
                      <a:endParaRPr lang="ru-RU" sz="2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212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sense of </a:t>
                      </a:r>
                      <a:r>
                        <a:rPr lang="en-US" sz="2800" dirty="0" err="1" smtClean="0"/>
                        <a:t>humour</a:t>
                      </a:r>
                      <a:endParaRPr lang="ru-RU" sz="2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leadership qualities</a:t>
                      </a:r>
                      <a:endParaRPr lang="ru-RU" sz="2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212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good manners</a:t>
                      </a:r>
                      <a:endParaRPr lang="ru-RU" sz="2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ability to cope in a crisis</a:t>
                      </a:r>
                      <a:endParaRPr lang="ru-RU" sz="2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020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CLOSING PARAGRAPH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268760"/>
            <a:ext cx="8208912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would be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rateful if you consider my application.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would be thankful for your respond.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will be available for the interview at any time.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from my present employer are available upon a request.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look forward to hearing from you.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7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487802"/>
              </p:ext>
            </p:extLst>
          </p:nvPr>
        </p:nvGraphicFramePr>
        <p:xfrm>
          <a:off x="179512" y="188640"/>
          <a:ext cx="8640960" cy="66649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960"/>
              </a:tblGrid>
              <a:tr h="8058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SINGING OFF</a:t>
                      </a:r>
                      <a:endParaRPr lang="ru-RU" sz="2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885399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uk-UA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якщо</a:t>
                      </a:r>
                      <a:r>
                        <a:rPr lang="uk-UA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знаємо ім'я адресата</a:t>
                      </a:r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Yours 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sincerely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pPr algn="ctr"/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First name +</a:t>
                      </a:r>
                      <a:r>
                        <a:rPr lang="en-US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surname</a:t>
                      </a:r>
                    </a:p>
                    <a:p>
                      <a:pPr algn="ctr"/>
                      <a:endParaRPr lang="en-US" sz="200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Kindest regards,</a:t>
                      </a:r>
                    </a:p>
                    <a:p>
                      <a:pPr algn="ctr"/>
                      <a:r>
                        <a:rPr lang="en-US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</a:p>
                    <a:p>
                      <a:pPr algn="ctr"/>
                      <a:r>
                        <a:rPr lang="en-US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Best regards,</a:t>
                      </a:r>
                    </a:p>
                    <a:p>
                      <a:pPr algn="ctr"/>
                      <a:r>
                        <a:rPr lang="en-US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5734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uk-UA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якщо</a:t>
                      </a:r>
                      <a:r>
                        <a:rPr lang="uk-UA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НЕ знаємо ім'я адресата</a:t>
                      </a:r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ctr"/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Yours 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faithfully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First name +</a:t>
                      </a:r>
                      <a:r>
                        <a:rPr lang="en-US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surname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Kindest regards,</a:t>
                      </a:r>
                    </a:p>
                    <a:p>
                      <a:pPr algn="ctr"/>
                      <a:r>
                        <a:rPr lang="en-US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</a:p>
                    <a:p>
                      <a:pPr algn="ctr"/>
                      <a:r>
                        <a:rPr lang="en-US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Best regards,</a:t>
                      </a:r>
                    </a:p>
                    <a:p>
                      <a:pPr algn="ctr"/>
                      <a:r>
                        <a:rPr lang="en-US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127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-171400"/>
            <a:ext cx="8748464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018796"/>
              </p:ext>
            </p:extLst>
          </p:nvPr>
        </p:nvGraphicFramePr>
        <p:xfrm>
          <a:off x="539552" y="-1"/>
          <a:ext cx="8388424" cy="7097117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825257"/>
                <a:gridCol w="7563167"/>
              </a:tblGrid>
              <a:tr h="1455207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a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think I would be a good primary teacher of </a:t>
                      </a:r>
                      <a:r>
                        <a:rPr lang="en-US" sz="19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maths</a:t>
                      </a:r>
                      <a:r>
                        <a:rPr lang="en-US" sz="1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due to my teaching experience. Also, I have recently passed my </a:t>
                      </a:r>
                      <a:r>
                        <a:rPr lang="en-US" sz="19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Maths</a:t>
                      </a:r>
                      <a:r>
                        <a:rPr lang="en-US" sz="1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'A' level (grade B), so I have a good understanding of the subject. In addition, I hold a certificate in first aid, which might be useful.</a:t>
                      </a:r>
                      <a:br>
                        <a:rPr lang="en-US" sz="1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look forward to hearing from you.</a:t>
                      </a:r>
                      <a:endParaRPr lang="ru-RU" sz="19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67497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b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am writing to apply for the job of volunteer worker which I saw advertised in The Guardian last week. I would be interested in teaching </a:t>
                      </a:r>
                      <a:r>
                        <a:rPr lang="en-US" sz="19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maths</a:t>
                      </a:r>
                      <a:r>
                        <a:rPr lang="en-US" sz="1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to primary children in your camp in Chittagong in Bangladesh. </a:t>
                      </a:r>
                      <a:endParaRPr lang="ru-RU" sz="19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127746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c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have participated for the last three years in a voluntary </a:t>
                      </a:r>
                      <a:r>
                        <a:rPr lang="en-US" sz="19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programme</a:t>
                      </a:r>
                      <a:r>
                        <a:rPr lang="en-US" sz="1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Community Links, visiting elderly people in my local area. I also feel that I can get on well with people from other cultural backgrounds, since I have also taught immigrant children English at our church school.</a:t>
                      </a:r>
                      <a:endParaRPr lang="ru-RU" sz="19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32089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d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Yours sincerely,</a:t>
                      </a:r>
                      <a:br>
                        <a:rPr lang="en-US" sz="1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9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Ms</a:t>
                      </a:r>
                      <a:r>
                        <a:rPr lang="en-US" sz="1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Maureen Taylor</a:t>
                      </a:r>
                      <a:endParaRPr lang="ru-RU" sz="19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9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648244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e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am 18 years old and I have just finished secondary school in Newcastle. I would like to work for you because I am very interested in teaching. I would also like to learn about a different culture as I feel that intercultural understanding is extremely important.</a:t>
                      </a:r>
                      <a:br>
                        <a:rPr lang="en-US" sz="1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am a hard-working and committed person. </a:t>
                      </a:r>
                      <a:endParaRPr lang="ru-RU" sz="19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9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59157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f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Dear </a:t>
                      </a:r>
                      <a:r>
                        <a:rPr lang="en-US" sz="19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Mr</a:t>
                      </a:r>
                      <a:r>
                        <a:rPr lang="en-US" sz="1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Cartwright</a:t>
                      </a:r>
                      <a:endParaRPr lang="ru-RU" sz="19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669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150</TotalTime>
  <Words>801</Words>
  <Application>Microsoft Office PowerPoint</Application>
  <PresentationFormat>Экран (4:3)</PresentationFormat>
  <Paragraphs>148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LETTER OF APPLICATION CONSISTS OF THE FOLLOWING PARTS:</vt:lpstr>
      <vt:lpstr>GREETING VS SINGING OFF</vt:lpstr>
      <vt:lpstr>REASONS FOR WRITING </vt:lpstr>
      <vt:lpstr>WORK EXPERIENCE </vt:lpstr>
      <vt:lpstr>PERSONAL  INFORMATION  (QUALITIES) </vt:lpstr>
      <vt:lpstr>CLOSING PARAGRAPH </vt:lpstr>
      <vt:lpstr>Презентация PowerPoint</vt:lpstr>
      <vt:lpstr>Презентация PowerPoint</vt:lpstr>
      <vt:lpstr>Презентация PowerPoint</vt:lpstr>
      <vt:lpstr>Read the job ad from an international magazine.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18</cp:revision>
  <dcterms:created xsi:type="dcterms:W3CDTF">2016-02-12T18:50:26Z</dcterms:created>
  <dcterms:modified xsi:type="dcterms:W3CDTF">2016-02-29T17:20:49Z</dcterms:modified>
</cp:coreProperties>
</file>