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37" d="100"/>
          <a:sy n="37" d="100"/>
        </p:scale>
        <p:origin x="-1446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38" d="100"/>
          <a:sy n="38" d="100"/>
        </p:scale>
        <p:origin x="-2262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AC950B-A1B4-4A0E-9C25-2F1DF133C274}" type="datetimeFigureOut">
              <a:rPr lang="ru-RU" smtClean="0"/>
              <a:t>11.02.2016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5F85CB-D630-4C1F-9E95-10FD44B2C1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48583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5F85CB-D630-4C1F-9E95-10FD44B2C125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06433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User\Desktop\ЯРМАРОК ФОТО\DSC_015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611" y="836712"/>
            <a:ext cx="4213555" cy="2809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User\Desktop\ЯРМАРОК ФОТО\DSC_014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91" y="3861048"/>
            <a:ext cx="4199208" cy="2799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ЯРМАРОК ФОТО\DSC_015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851483"/>
            <a:ext cx="4213555" cy="2809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uk-UA" sz="2800" b="0" i="1" dirty="0" smtClean="0">
                <a:solidFill>
                  <a:schemeClr val="accent3"/>
                </a:solidFill>
              </a:rPr>
              <a:t>Захист учнівських проектів на тему </a:t>
            </a:r>
            <a:r>
              <a:rPr lang="en-US" sz="3600" b="0" i="1" dirty="0" smtClean="0">
                <a:solidFill>
                  <a:schemeClr val="accent3"/>
                </a:solidFill>
                <a:latin typeface="Brush Script MT" panose="03060802040406070304" pitchFamily="66" charset="0"/>
              </a:rPr>
              <a:t>“My </a:t>
            </a:r>
            <a:r>
              <a:rPr lang="en-US" sz="3600" b="0" i="1" dirty="0" err="1" smtClean="0">
                <a:solidFill>
                  <a:schemeClr val="accent3"/>
                </a:solidFill>
                <a:latin typeface="Brush Script MT" panose="03060802040406070304" pitchFamily="66" charset="0"/>
              </a:rPr>
              <a:t>favourite</a:t>
            </a:r>
            <a:r>
              <a:rPr lang="en-US" sz="3600" b="0" i="1" dirty="0" smtClean="0">
                <a:solidFill>
                  <a:schemeClr val="accent3"/>
                </a:solidFill>
                <a:latin typeface="Brush Script MT" panose="03060802040406070304" pitchFamily="66" charset="0"/>
              </a:rPr>
              <a:t> music band”</a:t>
            </a:r>
            <a:br>
              <a:rPr lang="en-US" sz="3600" b="0" i="1" dirty="0" smtClean="0">
                <a:solidFill>
                  <a:schemeClr val="accent3"/>
                </a:solidFill>
                <a:latin typeface="Brush Script MT" panose="03060802040406070304" pitchFamily="66" charset="0"/>
              </a:rPr>
            </a:br>
            <a:r>
              <a:rPr lang="en-US" sz="2800" b="0" i="1" dirty="0" smtClean="0">
                <a:solidFill>
                  <a:schemeClr val="accent3"/>
                </a:solidFill>
                <a:latin typeface="Brush Script MT" panose="03060802040406070304" pitchFamily="66" charset="0"/>
              </a:rPr>
              <a:t>8 </a:t>
            </a:r>
            <a:r>
              <a:rPr lang="ru-RU" sz="2800" b="0" i="1" dirty="0" err="1" smtClean="0">
                <a:solidFill>
                  <a:schemeClr val="accent3"/>
                </a:solidFill>
              </a:rPr>
              <a:t>клас</a:t>
            </a:r>
            <a:r>
              <a:rPr lang="ru-RU" sz="2800" b="0" i="1" dirty="0" smtClean="0">
                <a:solidFill>
                  <a:schemeClr val="accent3"/>
                </a:solidFill>
              </a:rPr>
              <a:t> (Тема: </a:t>
            </a:r>
            <a:r>
              <a:rPr lang="en-US" sz="2800" b="0" i="1" dirty="0" smtClean="0">
                <a:solidFill>
                  <a:schemeClr val="accent3"/>
                </a:solidFill>
                <a:latin typeface="Brush Script MT" panose="03060802040406070304" pitchFamily="66" charset="0"/>
              </a:rPr>
              <a:t>“Music”</a:t>
            </a:r>
            <a:r>
              <a:rPr lang="ru-RU" sz="2800" b="0" i="1" dirty="0" smtClean="0">
                <a:solidFill>
                  <a:schemeClr val="accent3"/>
                </a:solidFill>
              </a:rPr>
              <a:t>)</a:t>
            </a:r>
            <a:endParaRPr lang="ru-RU" sz="2800" b="0" i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1533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User\Desktop\ЯРМАРОК ФОТО\DSC_016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142660"/>
            <a:ext cx="3511296" cy="2340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C:\Users\User\Desktop\ЯРМАРОК ФОТО\DSC_016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149080"/>
            <a:ext cx="3511296" cy="2340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0"/>
            <a:ext cx="82444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i="1" dirty="0">
                <a:solidFill>
                  <a:schemeClr val="accent3"/>
                </a:solidFill>
              </a:rPr>
              <a:t>Захист учнівських проектів на тему </a:t>
            </a:r>
            <a:endParaRPr lang="en-US" sz="2800" i="1" dirty="0" smtClean="0">
              <a:solidFill>
                <a:schemeClr val="accent3"/>
              </a:solidFill>
              <a:latin typeface="Brush Script MT" panose="03060802040406070304" pitchFamily="66" charset="0"/>
            </a:endParaRPr>
          </a:p>
          <a:p>
            <a:pPr algn="ctr"/>
            <a:r>
              <a:rPr lang="en-US" sz="2800" i="1" dirty="0" smtClean="0">
                <a:solidFill>
                  <a:schemeClr val="accent3"/>
                </a:solidFill>
                <a:latin typeface="Brush Script MT" panose="03060802040406070304" pitchFamily="66" charset="0"/>
              </a:rPr>
              <a:t>“</a:t>
            </a:r>
            <a:r>
              <a:rPr lang="en-US" sz="2800" i="1" dirty="0">
                <a:solidFill>
                  <a:schemeClr val="accent3"/>
                </a:solidFill>
                <a:latin typeface="Brush Script MT" panose="03060802040406070304" pitchFamily="66" charset="0"/>
              </a:rPr>
              <a:t>My </a:t>
            </a:r>
            <a:r>
              <a:rPr lang="en-US" sz="2800" i="1" dirty="0" err="1">
                <a:solidFill>
                  <a:schemeClr val="accent3"/>
                </a:solidFill>
                <a:latin typeface="Brush Script MT" panose="03060802040406070304" pitchFamily="66" charset="0"/>
              </a:rPr>
              <a:t>favourite</a:t>
            </a:r>
            <a:r>
              <a:rPr lang="en-US" sz="2800" i="1" dirty="0">
                <a:solidFill>
                  <a:schemeClr val="accent3"/>
                </a:solidFill>
                <a:latin typeface="Brush Script MT" panose="03060802040406070304" pitchFamily="66" charset="0"/>
              </a:rPr>
              <a:t> music band”</a:t>
            </a:r>
            <a:br>
              <a:rPr lang="en-US" sz="2800" i="1" dirty="0">
                <a:solidFill>
                  <a:schemeClr val="accent3"/>
                </a:solidFill>
                <a:latin typeface="Brush Script MT" panose="03060802040406070304" pitchFamily="66" charset="0"/>
              </a:rPr>
            </a:br>
            <a:r>
              <a:rPr lang="en-US" sz="2800" i="1" dirty="0">
                <a:solidFill>
                  <a:schemeClr val="accent3"/>
                </a:solidFill>
                <a:latin typeface="Brush Script MT" panose="03060802040406070304" pitchFamily="66" charset="0"/>
              </a:rPr>
              <a:t>8 </a:t>
            </a:r>
            <a:r>
              <a:rPr lang="ru-RU" sz="2800" i="1" dirty="0" err="1">
                <a:solidFill>
                  <a:schemeClr val="accent3"/>
                </a:solidFill>
              </a:rPr>
              <a:t>клас</a:t>
            </a:r>
            <a:r>
              <a:rPr lang="ru-RU" sz="2800" i="1" dirty="0">
                <a:solidFill>
                  <a:schemeClr val="accent3"/>
                </a:solidFill>
              </a:rPr>
              <a:t> (Тема: </a:t>
            </a:r>
            <a:r>
              <a:rPr lang="en-US" sz="2800" i="1" dirty="0">
                <a:solidFill>
                  <a:schemeClr val="accent3"/>
                </a:solidFill>
                <a:latin typeface="Brush Script MT" panose="03060802040406070304" pitchFamily="66" charset="0"/>
              </a:rPr>
              <a:t>“Music”</a:t>
            </a:r>
            <a:r>
              <a:rPr lang="ru-RU" sz="2800" i="1" dirty="0">
                <a:solidFill>
                  <a:schemeClr val="accent3"/>
                </a:solidFill>
              </a:rPr>
              <a:t>)</a:t>
            </a:r>
            <a:endParaRPr lang="ru-RU" sz="2800" dirty="0">
              <a:solidFill>
                <a:schemeClr val="accent3"/>
              </a:solidFill>
            </a:endParaRPr>
          </a:p>
        </p:txBody>
      </p:sp>
      <p:pic>
        <p:nvPicPr>
          <p:cNvPr id="2050" name="Picture 2" descr="C:\Users\User\Desktop\ЯРМАРОК ФОТО\DSC_016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384995"/>
            <a:ext cx="3511296" cy="2340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ЯРМАРОК ФОТО\DSC_014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360" y="1369196"/>
            <a:ext cx="3511296" cy="2340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8324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304" y="23413"/>
            <a:ext cx="9144000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i="1" dirty="0" smtClean="0">
                <a:ln w="1905"/>
                <a:solidFill>
                  <a:schemeClr val="accent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Урок </a:t>
            </a:r>
            <a:r>
              <a:rPr lang="uk-UA" sz="2800" b="1" i="1" dirty="0" smtClean="0">
                <a:ln w="1905"/>
                <a:solidFill>
                  <a:schemeClr val="accent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із мультимедійним супроводом </a:t>
            </a:r>
          </a:p>
          <a:p>
            <a:pPr algn="ctr"/>
            <a:r>
              <a:rPr lang="en-US" sz="2800" b="1" i="1" dirty="0" smtClean="0">
                <a:ln w="1905"/>
                <a:solidFill>
                  <a:schemeClr val="accent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“Be My Valentine”</a:t>
            </a:r>
          </a:p>
          <a:p>
            <a:pPr algn="ctr"/>
            <a:r>
              <a:rPr lang="uk-UA" sz="2800" b="1" i="1" dirty="0">
                <a:ln w="1905"/>
                <a:solidFill>
                  <a:schemeClr val="accent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</a:t>
            </a:r>
            <a:r>
              <a:rPr lang="uk-UA" sz="2800" b="1" i="1" dirty="0" smtClean="0">
                <a:ln w="1905"/>
                <a:solidFill>
                  <a:schemeClr val="accent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6 класі</a:t>
            </a:r>
            <a:endParaRPr lang="ru-RU" sz="2800" b="1" i="1" dirty="0">
              <a:ln w="1905"/>
              <a:solidFill>
                <a:schemeClr val="accent3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074" name="Picture 2" descr="C:\Users\User\Desktop\IMG_20160210_1152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242" y="1628800"/>
            <a:ext cx="4226560" cy="2377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\Desktop\IMG_20160210_11503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77600" y="-5486400"/>
            <a:ext cx="4226560" cy="2377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User\Desktop\IMG_20160210_11503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77600" y="-5486400"/>
            <a:ext cx="4226560" cy="2377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User\Desktop\IMG_20160210_11503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77600" y="-5486400"/>
            <a:ext cx="6339840" cy="3566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User\Downloads\IMG_20160210_115039 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242" y="4293096"/>
            <a:ext cx="4226560" cy="2377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Users\User\Downloads\IMG_20160210_11530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443976"/>
            <a:ext cx="2377440" cy="4226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9431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cs7060.vk.me/c414325/u3193049/docs/c775b00d00d8/IMG_20160211_123055.jpg?extra=2L5JmwntvJFXrimkOVMCTVjALLWP8Jxc2dfNYO9VqSCjoHOrF5o8Eeud-frHRFXf5IfcjYUEIsRAatDPDoITn88Wcchy1_xTQPqR8_P-&amp;dl=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-8556625"/>
            <a:ext cx="6339840" cy="3566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cs7060.vk.me/c414325/u3193049/docs/c775b00d00d8/IMG_20160211_123055.jpg?extra=2L5JmwntvJFXrimkOVMCTVjALLWP8Jxc2dfNYO9VqSCjoHOrF5o8Eeud-frHRFXf5IfcjYUEIsRAatDPDoITn88Wcchy1_xTQPqR8_P-&amp;dl=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1" y="-6517935"/>
            <a:ext cx="6942063" cy="3904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User\Desktop\IMG_20160211_12305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77600" y="-5486400"/>
            <a:ext cx="4226560" cy="2377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Users\User\Desktop\IMG_20160211_1230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77600" y="-5486400"/>
            <a:ext cx="6339840" cy="3566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User\Downloads\IMG_20160211_123053 (1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304056"/>
            <a:ext cx="3803904" cy="2139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IMG_20160211_12305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590328"/>
            <a:ext cx="3803904" cy="2139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https://cs7060.vk.me/c414330/u3193049/docs/de8e9c6ffde6/IMG_20160211_123034.jpg?extra=ZYLWeOlt8-GKcigioR-VRJraMtQemaMbSKAKnnig2W0hA1n1EJAHukCH9WT630JH6luaIBXXQY2KXIa2bvg88KikVgpPFZsq_SFa-dAj&amp;dl=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-15209838"/>
            <a:ext cx="3566160" cy="6339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User\Desktop\IMG_20160211_123034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949224"/>
            <a:ext cx="3090672" cy="5494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47782" y="0"/>
            <a:ext cx="6048452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Фізкультхвилинка</a:t>
            </a:r>
            <a:r>
              <a:rPr lang="ru-RU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(6 </a:t>
            </a:r>
            <a:r>
              <a:rPr lang="ru-RU" sz="28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</a:t>
            </a:r>
            <a:r>
              <a:rPr lang="ru-RU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ctr"/>
            <a:r>
              <a:rPr lang="uk-UA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Пісня </a:t>
            </a:r>
            <a:r>
              <a:rPr lang="en-US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“Head, shoulders, knees and toes”</a:t>
            </a:r>
            <a:endParaRPr lang="ru-RU" sz="28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5883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65</TotalTime>
  <Words>50</Words>
  <Application>Microsoft Office PowerPoint</Application>
  <PresentationFormat>Экран (4:3)</PresentationFormat>
  <Paragraphs>9</Paragraphs>
  <Slides>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Воздушный поток</vt:lpstr>
      <vt:lpstr>Захист учнівських проектів на тему “My favourite music band” 8 клас (Тема: “Music”)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Захист учнівських проектів на тему “My favourite music band” 8 клас (Тема: “Music”)</dc:title>
  <dc:creator>User</dc:creator>
  <cp:lastModifiedBy>User</cp:lastModifiedBy>
  <cp:revision>9</cp:revision>
  <dcterms:created xsi:type="dcterms:W3CDTF">2016-02-11T15:54:23Z</dcterms:created>
  <dcterms:modified xsi:type="dcterms:W3CDTF">2016-02-11T17:12:00Z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504362</vt:lpwstr>
  </property>
  <property fmtid="{D5CDD505-2E9C-101B-9397-08002B2CF9AE}" name="NXPowerLiteVersion" pid="3">
    <vt:lpwstr>D4.1.4</vt:lpwstr>
  </property>
</Properties>
</file>