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E8E348-F415-4F7F-8B18-BA45A0E88DAC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33D677-8014-4E92-9EB2-BE0C7BBC8A18}">
      <dgm:prSet phldrT="[Текст]"/>
      <dgm:spPr/>
      <dgm:t>
        <a:bodyPr/>
        <a:lstStyle/>
        <a:p>
          <a:r>
            <a:rPr lang="uk-UA" b="1" i="1" dirty="0" smtClean="0">
              <a:latin typeface="Times New Roman" pitchFamily="18" charset="0"/>
              <a:cs typeface="Times New Roman" pitchFamily="18" charset="0"/>
            </a:rPr>
            <a:t>Читацька свідомість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A6EDE3C9-2FC9-4089-8860-880A3302B6DC}" type="parTrans" cxnId="{779481D1-7F81-4028-916B-E6B63D5DD8D5}">
      <dgm:prSet/>
      <dgm:spPr/>
      <dgm:t>
        <a:bodyPr/>
        <a:lstStyle/>
        <a:p>
          <a:endParaRPr lang="ru-RU"/>
        </a:p>
      </dgm:t>
    </dgm:pt>
    <dgm:pt modelId="{DB50A9FF-018A-4808-8C80-42F3BE30DF18}" type="sibTrans" cxnId="{779481D1-7F81-4028-916B-E6B63D5DD8D5}">
      <dgm:prSet/>
      <dgm:spPr/>
      <dgm:t>
        <a:bodyPr/>
        <a:lstStyle/>
        <a:p>
          <a:endParaRPr lang="ru-RU"/>
        </a:p>
      </dgm:t>
    </dgm:pt>
    <dgm:pt modelId="{0330456A-2C68-4669-9845-6A4C4FC37AD2}">
      <dgm:prSet phldrT="[Текст]"/>
      <dgm:spPr/>
      <dgm:t>
        <a:bodyPr/>
        <a:lstStyle/>
        <a:p>
          <a:r>
            <a:rPr lang="uk-UA" b="1" i="1" dirty="0" smtClean="0">
              <a:latin typeface="Times New Roman" pitchFamily="18" charset="0"/>
              <a:cs typeface="Times New Roman" pitchFamily="18" charset="0"/>
            </a:rPr>
            <a:t>Читацькі почуття  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D262FE48-B8CA-4B33-A3DA-5866ED3B33C0}" type="parTrans" cxnId="{388FC70E-4DFE-4339-AB1F-4F7194F40E1E}">
      <dgm:prSet/>
      <dgm:spPr/>
      <dgm:t>
        <a:bodyPr/>
        <a:lstStyle/>
        <a:p>
          <a:endParaRPr lang="ru-RU"/>
        </a:p>
      </dgm:t>
    </dgm:pt>
    <dgm:pt modelId="{684479EA-9089-4C9F-9A41-F3BAC4D51358}" type="sibTrans" cxnId="{388FC70E-4DFE-4339-AB1F-4F7194F40E1E}">
      <dgm:prSet/>
      <dgm:spPr/>
      <dgm:t>
        <a:bodyPr/>
        <a:lstStyle/>
        <a:p>
          <a:endParaRPr lang="ru-RU"/>
        </a:p>
      </dgm:t>
    </dgm:pt>
    <dgm:pt modelId="{9042F332-9400-4F95-BC9F-972E9A2C95D2}">
      <dgm:prSet phldrT="[Текст]"/>
      <dgm:spPr/>
      <dgm:t>
        <a:bodyPr/>
        <a:lstStyle/>
        <a:p>
          <a:r>
            <a:rPr lang="uk-UA" b="1" i="1" dirty="0" smtClean="0">
              <a:latin typeface="Times New Roman" pitchFamily="18" charset="0"/>
              <a:cs typeface="Times New Roman" pitchFamily="18" charset="0"/>
            </a:rPr>
            <a:t>Читацька поведінка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0FD98C78-6829-4E6F-B9B3-BDEFD773A578}" type="parTrans" cxnId="{E5B865A0-1F3F-45B0-B24E-6CF496186F68}">
      <dgm:prSet/>
      <dgm:spPr/>
      <dgm:t>
        <a:bodyPr/>
        <a:lstStyle/>
        <a:p>
          <a:endParaRPr lang="ru-RU"/>
        </a:p>
      </dgm:t>
    </dgm:pt>
    <dgm:pt modelId="{9D6AEF92-9E42-4834-B788-586C45720117}" type="sibTrans" cxnId="{E5B865A0-1F3F-45B0-B24E-6CF496186F68}">
      <dgm:prSet/>
      <dgm:spPr/>
      <dgm:t>
        <a:bodyPr/>
        <a:lstStyle/>
        <a:p>
          <a:endParaRPr lang="ru-RU"/>
        </a:p>
      </dgm:t>
    </dgm:pt>
    <dgm:pt modelId="{C8C25689-0A71-4FF3-A437-9384B331FDDE}" type="pres">
      <dgm:prSet presAssocID="{3CE8E348-F415-4F7F-8B18-BA45A0E88DA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216300-B244-4E6E-A420-FEA03173483D}" type="pres">
      <dgm:prSet presAssocID="{F233D677-8014-4E92-9EB2-BE0C7BBC8A18}" presName="parentLin" presStyleCnt="0"/>
      <dgm:spPr/>
    </dgm:pt>
    <dgm:pt modelId="{495E761B-0F0A-4B1C-BF0D-85B913D86535}" type="pres">
      <dgm:prSet presAssocID="{F233D677-8014-4E92-9EB2-BE0C7BBC8A1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805995D-6513-4307-8861-EB121BEDF929}" type="pres">
      <dgm:prSet presAssocID="{F233D677-8014-4E92-9EB2-BE0C7BBC8A18}" presName="parentText" presStyleLbl="node1" presStyleIdx="0" presStyleCnt="3" custLinFactNeighborX="-13793" custLinFactNeighborY="-4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4ABFC-9E75-47D5-A1A3-55B56688B4DF}" type="pres">
      <dgm:prSet presAssocID="{F233D677-8014-4E92-9EB2-BE0C7BBC8A18}" presName="negativeSpace" presStyleCnt="0"/>
      <dgm:spPr/>
    </dgm:pt>
    <dgm:pt modelId="{569775D7-7825-4D55-9405-4E698274C07B}" type="pres">
      <dgm:prSet presAssocID="{F233D677-8014-4E92-9EB2-BE0C7BBC8A18}" presName="childText" presStyleLbl="conFgAcc1" presStyleIdx="0" presStyleCnt="3">
        <dgm:presLayoutVars>
          <dgm:bulletEnabled val="1"/>
        </dgm:presLayoutVars>
      </dgm:prSet>
      <dgm:spPr/>
    </dgm:pt>
    <dgm:pt modelId="{67FACD3D-ECD6-4371-8519-B78BEB2B9157}" type="pres">
      <dgm:prSet presAssocID="{DB50A9FF-018A-4808-8C80-42F3BE30DF18}" presName="spaceBetweenRectangles" presStyleCnt="0"/>
      <dgm:spPr/>
    </dgm:pt>
    <dgm:pt modelId="{835AE734-CB9B-492F-8EDC-7297BA8781D5}" type="pres">
      <dgm:prSet presAssocID="{0330456A-2C68-4669-9845-6A4C4FC37AD2}" presName="parentLin" presStyleCnt="0"/>
      <dgm:spPr/>
    </dgm:pt>
    <dgm:pt modelId="{AAE8EDD2-C138-423A-95DB-AD956114E780}" type="pres">
      <dgm:prSet presAssocID="{0330456A-2C68-4669-9845-6A4C4FC37AD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225C3DF-8560-4634-8A5E-819AA1A11719}" type="pres">
      <dgm:prSet presAssocID="{0330456A-2C68-4669-9845-6A4C4FC37AD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22CDB6-CB48-4B42-AF2D-8856F3B8C9F8}" type="pres">
      <dgm:prSet presAssocID="{0330456A-2C68-4669-9845-6A4C4FC37AD2}" presName="negativeSpace" presStyleCnt="0"/>
      <dgm:spPr/>
    </dgm:pt>
    <dgm:pt modelId="{29ADCACC-DF7F-4CFD-9B30-782CED834BB8}" type="pres">
      <dgm:prSet presAssocID="{0330456A-2C68-4669-9845-6A4C4FC37AD2}" presName="childText" presStyleLbl="conFgAcc1" presStyleIdx="1" presStyleCnt="3">
        <dgm:presLayoutVars>
          <dgm:bulletEnabled val="1"/>
        </dgm:presLayoutVars>
      </dgm:prSet>
      <dgm:spPr/>
    </dgm:pt>
    <dgm:pt modelId="{371AF539-F2E2-409B-A004-9204D9A76A54}" type="pres">
      <dgm:prSet presAssocID="{684479EA-9089-4C9F-9A41-F3BAC4D51358}" presName="spaceBetweenRectangles" presStyleCnt="0"/>
      <dgm:spPr/>
    </dgm:pt>
    <dgm:pt modelId="{2A446BF7-5D74-42C2-B13E-7A8827652049}" type="pres">
      <dgm:prSet presAssocID="{9042F332-9400-4F95-BC9F-972E9A2C95D2}" presName="parentLin" presStyleCnt="0"/>
      <dgm:spPr/>
    </dgm:pt>
    <dgm:pt modelId="{4B0F47A1-2C68-4B24-B8E2-EDE92D471A1A}" type="pres">
      <dgm:prSet presAssocID="{9042F332-9400-4F95-BC9F-972E9A2C95D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BF74363-148E-4ECA-ACDD-AA988D9CEE3A}" type="pres">
      <dgm:prSet presAssocID="{9042F332-9400-4F95-BC9F-972E9A2C95D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10CF4-8838-4FFA-AE9E-A5319BC38823}" type="pres">
      <dgm:prSet presAssocID="{9042F332-9400-4F95-BC9F-972E9A2C95D2}" presName="negativeSpace" presStyleCnt="0"/>
      <dgm:spPr/>
    </dgm:pt>
    <dgm:pt modelId="{50F710C3-2815-4871-95B0-93E5750F7064}" type="pres">
      <dgm:prSet presAssocID="{9042F332-9400-4F95-BC9F-972E9A2C95D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9781EF9-F810-46CD-A85C-E0D1F45B8991}" type="presOf" srcId="{3CE8E348-F415-4F7F-8B18-BA45A0E88DAC}" destId="{C8C25689-0A71-4FF3-A437-9384B331FDDE}" srcOrd="0" destOrd="0" presId="urn:microsoft.com/office/officeart/2005/8/layout/list1"/>
    <dgm:cxn modelId="{65BE5FA6-10DA-469B-830C-17D20A2A7C2B}" type="presOf" srcId="{0330456A-2C68-4669-9845-6A4C4FC37AD2}" destId="{AAE8EDD2-C138-423A-95DB-AD956114E780}" srcOrd="0" destOrd="0" presId="urn:microsoft.com/office/officeart/2005/8/layout/list1"/>
    <dgm:cxn modelId="{995E1010-4099-48ED-B3C0-DF0D913511D5}" type="presOf" srcId="{0330456A-2C68-4669-9845-6A4C4FC37AD2}" destId="{B225C3DF-8560-4634-8A5E-819AA1A11719}" srcOrd="1" destOrd="0" presId="urn:microsoft.com/office/officeart/2005/8/layout/list1"/>
    <dgm:cxn modelId="{388FC70E-4DFE-4339-AB1F-4F7194F40E1E}" srcId="{3CE8E348-F415-4F7F-8B18-BA45A0E88DAC}" destId="{0330456A-2C68-4669-9845-6A4C4FC37AD2}" srcOrd="1" destOrd="0" parTransId="{D262FE48-B8CA-4B33-A3DA-5866ED3B33C0}" sibTransId="{684479EA-9089-4C9F-9A41-F3BAC4D51358}"/>
    <dgm:cxn modelId="{4FC6F7BF-42C1-4656-8BC0-30B681B74198}" type="presOf" srcId="{F233D677-8014-4E92-9EB2-BE0C7BBC8A18}" destId="{1805995D-6513-4307-8861-EB121BEDF929}" srcOrd="1" destOrd="0" presId="urn:microsoft.com/office/officeart/2005/8/layout/list1"/>
    <dgm:cxn modelId="{E5B865A0-1F3F-45B0-B24E-6CF496186F68}" srcId="{3CE8E348-F415-4F7F-8B18-BA45A0E88DAC}" destId="{9042F332-9400-4F95-BC9F-972E9A2C95D2}" srcOrd="2" destOrd="0" parTransId="{0FD98C78-6829-4E6F-B9B3-BDEFD773A578}" sibTransId="{9D6AEF92-9E42-4834-B788-586C45720117}"/>
    <dgm:cxn modelId="{D081B2E1-E231-4822-87BA-920C99EE1D11}" type="presOf" srcId="{9042F332-9400-4F95-BC9F-972E9A2C95D2}" destId="{EBF74363-148E-4ECA-ACDD-AA988D9CEE3A}" srcOrd="1" destOrd="0" presId="urn:microsoft.com/office/officeart/2005/8/layout/list1"/>
    <dgm:cxn modelId="{ECFE65C1-8518-446C-8C3B-0A1C0EF32690}" type="presOf" srcId="{F233D677-8014-4E92-9EB2-BE0C7BBC8A18}" destId="{495E761B-0F0A-4B1C-BF0D-85B913D86535}" srcOrd="0" destOrd="0" presId="urn:microsoft.com/office/officeart/2005/8/layout/list1"/>
    <dgm:cxn modelId="{6D109F19-E3F8-4C94-A252-C1E6964FFDD4}" type="presOf" srcId="{9042F332-9400-4F95-BC9F-972E9A2C95D2}" destId="{4B0F47A1-2C68-4B24-B8E2-EDE92D471A1A}" srcOrd="0" destOrd="0" presId="urn:microsoft.com/office/officeart/2005/8/layout/list1"/>
    <dgm:cxn modelId="{779481D1-7F81-4028-916B-E6B63D5DD8D5}" srcId="{3CE8E348-F415-4F7F-8B18-BA45A0E88DAC}" destId="{F233D677-8014-4E92-9EB2-BE0C7BBC8A18}" srcOrd="0" destOrd="0" parTransId="{A6EDE3C9-2FC9-4089-8860-880A3302B6DC}" sibTransId="{DB50A9FF-018A-4808-8C80-42F3BE30DF18}"/>
    <dgm:cxn modelId="{4E54C6DF-061D-4D3E-A163-B8892F0ABB81}" type="presParOf" srcId="{C8C25689-0A71-4FF3-A437-9384B331FDDE}" destId="{EE216300-B244-4E6E-A420-FEA03173483D}" srcOrd="0" destOrd="0" presId="urn:microsoft.com/office/officeart/2005/8/layout/list1"/>
    <dgm:cxn modelId="{BBF831B2-3329-4771-9372-DA7C5175AB02}" type="presParOf" srcId="{EE216300-B244-4E6E-A420-FEA03173483D}" destId="{495E761B-0F0A-4B1C-BF0D-85B913D86535}" srcOrd="0" destOrd="0" presId="urn:microsoft.com/office/officeart/2005/8/layout/list1"/>
    <dgm:cxn modelId="{041E9F16-174B-4C5C-9C23-E64752DDBDED}" type="presParOf" srcId="{EE216300-B244-4E6E-A420-FEA03173483D}" destId="{1805995D-6513-4307-8861-EB121BEDF929}" srcOrd="1" destOrd="0" presId="urn:microsoft.com/office/officeart/2005/8/layout/list1"/>
    <dgm:cxn modelId="{D0DD990A-0C92-455E-B429-42CD2C521C08}" type="presParOf" srcId="{C8C25689-0A71-4FF3-A437-9384B331FDDE}" destId="{7834ABFC-9E75-47D5-A1A3-55B56688B4DF}" srcOrd="1" destOrd="0" presId="urn:microsoft.com/office/officeart/2005/8/layout/list1"/>
    <dgm:cxn modelId="{1D3F9138-9229-4A62-99E1-5D0CD0DD3954}" type="presParOf" srcId="{C8C25689-0A71-4FF3-A437-9384B331FDDE}" destId="{569775D7-7825-4D55-9405-4E698274C07B}" srcOrd="2" destOrd="0" presId="urn:microsoft.com/office/officeart/2005/8/layout/list1"/>
    <dgm:cxn modelId="{B4E4265C-6974-47EE-87D7-A3EEA851B99A}" type="presParOf" srcId="{C8C25689-0A71-4FF3-A437-9384B331FDDE}" destId="{67FACD3D-ECD6-4371-8519-B78BEB2B9157}" srcOrd="3" destOrd="0" presId="urn:microsoft.com/office/officeart/2005/8/layout/list1"/>
    <dgm:cxn modelId="{5714A13A-B7CC-46A3-BE29-79E70BBDE2F5}" type="presParOf" srcId="{C8C25689-0A71-4FF3-A437-9384B331FDDE}" destId="{835AE734-CB9B-492F-8EDC-7297BA8781D5}" srcOrd="4" destOrd="0" presId="urn:microsoft.com/office/officeart/2005/8/layout/list1"/>
    <dgm:cxn modelId="{185A4CBD-E3D7-462F-BF07-6CC873CC7545}" type="presParOf" srcId="{835AE734-CB9B-492F-8EDC-7297BA8781D5}" destId="{AAE8EDD2-C138-423A-95DB-AD956114E780}" srcOrd="0" destOrd="0" presId="urn:microsoft.com/office/officeart/2005/8/layout/list1"/>
    <dgm:cxn modelId="{1B953B5E-44C8-4B76-B314-AD4095064318}" type="presParOf" srcId="{835AE734-CB9B-492F-8EDC-7297BA8781D5}" destId="{B225C3DF-8560-4634-8A5E-819AA1A11719}" srcOrd="1" destOrd="0" presId="urn:microsoft.com/office/officeart/2005/8/layout/list1"/>
    <dgm:cxn modelId="{F795BC8A-F7CB-44DC-A2AB-B431FE3CA504}" type="presParOf" srcId="{C8C25689-0A71-4FF3-A437-9384B331FDDE}" destId="{D722CDB6-CB48-4B42-AF2D-8856F3B8C9F8}" srcOrd="5" destOrd="0" presId="urn:microsoft.com/office/officeart/2005/8/layout/list1"/>
    <dgm:cxn modelId="{A54757FD-E043-4634-9FC3-B37416AB287A}" type="presParOf" srcId="{C8C25689-0A71-4FF3-A437-9384B331FDDE}" destId="{29ADCACC-DF7F-4CFD-9B30-782CED834BB8}" srcOrd="6" destOrd="0" presId="urn:microsoft.com/office/officeart/2005/8/layout/list1"/>
    <dgm:cxn modelId="{E6E8DFD4-B24D-48E0-8CFC-60493EBF3026}" type="presParOf" srcId="{C8C25689-0A71-4FF3-A437-9384B331FDDE}" destId="{371AF539-F2E2-409B-A004-9204D9A76A54}" srcOrd="7" destOrd="0" presId="urn:microsoft.com/office/officeart/2005/8/layout/list1"/>
    <dgm:cxn modelId="{991945B4-662D-4F3E-A4DB-4699EE574A64}" type="presParOf" srcId="{C8C25689-0A71-4FF3-A437-9384B331FDDE}" destId="{2A446BF7-5D74-42C2-B13E-7A8827652049}" srcOrd="8" destOrd="0" presId="urn:microsoft.com/office/officeart/2005/8/layout/list1"/>
    <dgm:cxn modelId="{AF83D930-4929-48E7-82E4-479E10B59CE8}" type="presParOf" srcId="{2A446BF7-5D74-42C2-B13E-7A8827652049}" destId="{4B0F47A1-2C68-4B24-B8E2-EDE92D471A1A}" srcOrd="0" destOrd="0" presId="urn:microsoft.com/office/officeart/2005/8/layout/list1"/>
    <dgm:cxn modelId="{1C07679C-0427-4C40-B446-A6F46C897C94}" type="presParOf" srcId="{2A446BF7-5D74-42C2-B13E-7A8827652049}" destId="{EBF74363-148E-4ECA-ACDD-AA988D9CEE3A}" srcOrd="1" destOrd="0" presId="urn:microsoft.com/office/officeart/2005/8/layout/list1"/>
    <dgm:cxn modelId="{0B446B6B-578C-4502-A8F4-75314A62DD27}" type="presParOf" srcId="{C8C25689-0A71-4FF3-A437-9384B331FDDE}" destId="{F3110CF4-8838-4FFA-AE9E-A5319BC38823}" srcOrd="9" destOrd="0" presId="urn:microsoft.com/office/officeart/2005/8/layout/list1"/>
    <dgm:cxn modelId="{CA56E088-1AB8-4F92-996F-5735312D9F7A}" type="presParOf" srcId="{C8C25689-0A71-4FF3-A437-9384B331FDDE}" destId="{50F710C3-2815-4871-95B0-93E5750F7064}" srcOrd="10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D95865-BD5E-4DA8-A154-7B34DC112409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</dgm:pt>
    <dgm:pt modelId="{D49AE0D0-E03F-4571-9C2B-3E019B7A5EA8}">
      <dgm:prSet/>
      <dgm:spPr/>
      <dgm:t>
        <a:bodyPr/>
        <a:lstStyle/>
        <a:p>
          <a:r>
            <a:rPr lang="uk-UA" b="1" i="1" dirty="0" smtClean="0">
              <a:latin typeface="Times New Roman" pitchFamily="18" charset="0"/>
              <a:cs typeface="Times New Roman" pitchFamily="18" charset="0"/>
            </a:rPr>
            <a:t>запас фактичних знань  літератури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A8CC7969-3E20-4F72-BBCA-0E327370EC37}" type="parTrans" cxnId="{BFFE0187-4DF4-4736-AE21-B69F3A7B800A}">
      <dgm:prSet/>
      <dgm:spPr/>
      <dgm:t>
        <a:bodyPr/>
        <a:lstStyle/>
        <a:p>
          <a:endParaRPr lang="ru-RU"/>
        </a:p>
      </dgm:t>
    </dgm:pt>
    <dgm:pt modelId="{CFDEB426-A199-4709-82B7-8114E2FEC372}" type="sibTrans" cxnId="{BFFE0187-4DF4-4736-AE21-B69F3A7B800A}">
      <dgm:prSet/>
      <dgm:spPr/>
      <dgm:t>
        <a:bodyPr/>
        <a:lstStyle/>
        <a:p>
          <a:endParaRPr lang="ru-RU"/>
        </a:p>
      </dgm:t>
    </dgm:pt>
    <dgm:pt modelId="{3DE3DDE5-8072-45D2-80A6-1AE071B3EDAF}">
      <dgm:prSet/>
      <dgm:spPr/>
      <dgm:t>
        <a:bodyPr/>
        <a:lstStyle/>
        <a:p>
          <a:r>
            <a:rPr lang="uk-UA" b="1" i="1" dirty="0" smtClean="0">
              <a:latin typeface="Times New Roman" pitchFamily="18" charset="0"/>
              <a:cs typeface="Times New Roman" pitchFamily="18" charset="0"/>
            </a:rPr>
            <a:t>набуття необхідних знань з теорії і історії літератури 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2CE0174C-31C8-44B3-AE3F-CEEDFCFCB195}" type="parTrans" cxnId="{6C0C84BD-6263-4047-8672-DC70737243EB}">
      <dgm:prSet/>
      <dgm:spPr/>
      <dgm:t>
        <a:bodyPr/>
        <a:lstStyle/>
        <a:p>
          <a:endParaRPr lang="ru-RU"/>
        </a:p>
      </dgm:t>
    </dgm:pt>
    <dgm:pt modelId="{AA24259F-045E-4F04-954C-E226BE96B0D8}" type="sibTrans" cxnId="{6C0C84BD-6263-4047-8672-DC70737243EB}">
      <dgm:prSet/>
      <dgm:spPr/>
      <dgm:t>
        <a:bodyPr/>
        <a:lstStyle/>
        <a:p>
          <a:endParaRPr lang="ru-RU"/>
        </a:p>
      </dgm:t>
    </dgm:pt>
    <dgm:pt modelId="{BF2AC49B-E015-4160-99E5-8AACC810563A}">
      <dgm:prSet/>
      <dgm:spPr/>
      <dgm:t>
        <a:bodyPr/>
        <a:lstStyle/>
        <a:p>
          <a:r>
            <a:rPr lang="uk-UA" b="1" i="1" dirty="0" smtClean="0">
              <a:latin typeface="Times New Roman" pitchFamily="18" charset="0"/>
              <a:cs typeface="Times New Roman" pitchFamily="18" charset="0"/>
            </a:rPr>
            <a:t>засвоєння алгоритму аналізу творів 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AA004623-1A00-4492-8E88-EB72053D75A6}" type="parTrans" cxnId="{D563CEDC-0364-44B9-9AD6-672E2A129E39}">
      <dgm:prSet/>
      <dgm:spPr/>
      <dgm:t>
        <a:bodyPr/>
        <a:lstStyle/>
        <a:p>
          <a:endParaRPr lang="ru-RU"/>
        </a:p>
      </dgm:t>
    </dgm:pt>
    <dgm:pt modelId="{D1A8DED7-5368-468D-AF63-AA2BD0D892AD}" type="sibTrans" cxnId="{D563CEDC-0364-44B9-9AD6-672E2A129E39}">
      <dgm:prSet/>
      <dgm:spPr/>
      <dgm:t>
        <a:bodyPr/>
        <a:lstStyle/>
        <a:p>
          <a:endParaRPr lang="ru-RU"/>
        </a:p>
      </dgm:t>
    </dgm:pt>
    <dgm:pt modelId="{BFDC299A-5D0D-4BFB-A038-FE15E9C5C7F7}" type="pres">
      <dgm:prSet presAssocID="{1CD95865-BD5E-4DA8-A154-7B34DC112409}" presName="CompostProcess" presStyleCnt="0">
        <dgm:presLayoutVars>
          <dgm:dir/>
          <dgm:resizeHandles val="exact"/>
        </dgm:presLayoutVars>
      </dgm:prSet>
      <dgm:spPr/>
    </dgm:pt>
    <dgm:pt modelId="{4DC022A5-F952-4E2B-8786-079470D1C01A}" type="pres">
      <dgm:prSet presAssocID="{1CD95865-BD5E-4DA8-A154-7B34DC112409}" presName="arrow" presStyleLbl="bgShp" presStyleIdx="0" presStyleCnt="1"/>
      <dgm:spPr/>
    </dgm:pt>
    <dgm:pt modelId="{DFF5BC37-02A6-4502-BDF2-C1C78B27D76C}" type="pres">
      <dgm:prSet presAssocID="{1CD95865-BD5E-4DA8-A154-7B34DC112409}" presName="linearProcess" presStyleCnt="0"/>
      <dgm:spPr/>
    </dgm:pt>
    <dgm:pt modelId="{0C327CC3-C798-44B9-9725-88F35F1C4FC0}" type="pres">
      <dgm:prSet presAssocID="{D49AE0D0-E03F-4571-9C2B-3E019B7A5EA8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603EB-D3CD-4823-B458-240D42947779}" type="pres">
      <dgm:prSet presAssocID="{CFDEB426-A199-4709-82B7-8114E2FEC372}" presName="sibTrans" presStyleCnt="0"/>
      <dgm:spPr/>
    </dgm:pt>
    <dgm:pt modelId="{7D36892A-E1D4-4FD4-8342-4C21B5A9CEAE}" type="pres">
      <dgm:prSet presAssocID="{3DE3DDE5-8072-45D2-80A6-1AE071B3EDAF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956ABB-0697-421E-8D03-154414756CAB}" type="pres">
      <dgm:prSet presAssocID="{AA24259F-045E-4F04-954C-E226BE96B0D8}" presName="sibTrans" presStyleCnt="0"/>
      <dgm:spPr/>
    </dgm:pt>
    <dgm:pt modelId="{81F0B9A3-EC86-4588-B770-5009C93E3CFB}" type="pres">
      <dgm:prSet presAssocID="{BF2AC49B-E015-4160-99E5-8AACC810563A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AED72A-69A4-464C-B918-FC24275753B0}" type="presOf" srcId="{1CD95865-BD5E-4DA8-A154-7B34DC112409}" destId="{BFDC299A-5D0D-4BFB-A038-FE15E9C5C7F7}" srcOrd="0" destOrd="0" presId="urn:microsoft.com/office/officeart/2005/8/layout/hProcess9"/>
    <dgm:cxn modelId="{D563CEDC-0364-44B9-9AD6-672E2A129E39}" srcId="{1CD95865-BD5E-4DA8-A154-7B34DC112409}" destId="{BF2AC49B-E015-4160-99E5-8AACC810563A}" srcOrd="2" destOrd="0" parTransId="{AA004623-1A00-4492-8E88-EB72053D75A6}" sibTransId="{D1A8DED7-5368-468D-AF63-AA2BD0D892AD}"/>
    <dgm:cxn modelId="{D59DBE4A-1D2B-4D51-BFD6-90CDFC8F2C02}" type="presOf" srcId="{D49AE0D0-E03F-4571-9C2B-3E019B7A5EA8}" destId="{0C327CC3-C798-44B9-9725-88F35F1C4FC0}" srcOrd="0" destOrd="0" presId="urn:microsoft.com/office/officeart/2005/8/layout/hProcess9"/>
    <dgm:cxn modelId="{BFFE0187-4DF4-4736-AE21-B69F3A7B800A}" srcId="{1CD95865-BD5E-4DA8-A154-7B34DC112409}" destId="{D49AE0D0-E03F-4571-9C2B-3E019B7A5EA8}" srcOrd="0" destOrd="0" parTransId="{A8CC7969-3E20-4F72-BBCA-0E327370EC37}" sibTransId="{CFDEB426-A199-4709-82B7-8114E2FEC372}"/>
    <dgm:cxn modelId="{77FC422A-376C-42DB-BECD-6249EB726E04}" type="presOf" srcId="{3DE3DDE5-8072-45D2-80A6-1AE071B3EDAF}" destId="{7D36892A-E1D4-4FD4-8342-4C21B5A9CEAE}" srcOrd="0" destOrd="0" presId="urn:microsoft.com/office/officeart/2005/8/layout/hProcess9"/>
    <dgm:cxn modelId="{DDDA3EA0-A05F-457C-99F2-AB556F4AAA47}" type="presOf" srcId="{BF2AC49B-E015-4160-99E5-8AACC810563A}" destId="{81F0B9A3-EC86-4588-B770-5009C93E3CFB}" srcOrd="0" destOrd="0" presId="urn:microsoft.com/office/officeart/2005/8/layout/hProcess9"/>
    <dgm:cxn modelId="{6C0C84BD-6263-4047-8672-DC70737243EB}" srcId="{1CD95865-BD5E-4DA8-A154-7B34DC112409}" destId="{3DE3DDE5-8072-45D2-80A6-1AE071B3EDAF}" srcOrd="1" destOrd="0" parTransId="{2CE0174C-31C8-44B3-AE3F-CEEDFCFCB195}" sibTransId="{AA24259F-045E-4F04-954C-E226BE96B0D8}"/>
    <dgm:cxn modelId="{028298A3-EC21-4364-A90D-EC9873D57A93}" type="presParOf" srcId="{BFDC299A-5D0D-4BFB-A038-FE15E9C5C7F7}" destId="{4DC022A5-F952-4E2B-8786-079470D1C01A}" srcOrd="0" destOrd="0" presId="urn:microsoft.com/office/officeart/2005/8/layout/hProcess9"/>
    <dgm:cxn modelId="{8B298171-0593-405D-9C89-853946C849B0}" type="presParOf" srcId="{BFDC299A-5D0D-4BFB-A038-FE15E9C5C7F7}" destId="{DFF5BC37-02A6-4502-BDF2-C1C78B27D76C}" srcOrd="1" destOrd="0" presId="urn:microsoft.com/office/officeart/2005/8/layout/hProcess9"/>
    <dgm:cxn modelId="{87FC7994-B487-4852-8E5C-F8BBEE86E4E0}" type="presParOf" srcId="{DFF5BC37-02A6-4502-BDF2-C1C78B27D76C}" destId="{0C327CC3-C798-44B9-9725-88F35F1C4FC0}" srcOrd="0" destOrd="0" presId="urn:microsoft.com/office/officeart/2005/8/layout/hProcess9"/>
    <dgm:cxn modelId="{5949E33D-4695-43C7-AE74-65EDE86DB99B}" type="presParOf" srcId="{DFF5BC37-02A6-4502-BDF2-C1C78B27D76C}" destId="{9C3603EB-D3CD-4823-B458-240D42947779}" srcOrd="1" destOrd="0" presId="urn:microsoft.com/office/officeart/2005/8/layout/hProcess9"/>
    <dgm:cxn modelId="{67AE6953-0738-4741-936F-ED08198E05D8}" type="presParOf" srcId="{DFF5BC37-02A6-4502-BDF2-C1C78B27D76C}" destId="{7D36892A-E1D4-4FD4-8342-4C21B5A9CEAE}" srcOrd="2" destOrd="0" presId="urn:microsoft.com/office/officeart/2005/8/layout/hProcess9"/>
    <dgm:cxn modelId="{72D25B47-E6C5-475A-9922-020EE75B5AB3}" type="presParOf" srcId="{DFF5BC37-02A6-4502-BDF2-C1C78B27D76C}" destId="{7E956ABB-0697-421E-8D03-154414756CAB}" srcOrd="3" destOrd="0" presId="urn:microsoft.com/office/officeart/2005/8/layout/hProcess9"/>
    <dgm:cxn modelId="{7D76CB52-B2D5-4767-AA28-85C353E157E1}" type="presParOf" srcId="{DFF5BC37-02A6-4502-BDF2-C1C78B27D76C}" destId="{81F0B9A3-EC86-4588-B770-5009C93E3CFB}" srcOrd="4" destOrd="0" presId="urn:microsoft.com/office/officeart/2005/8/layout/hProcess9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824815-E4ED-4B52-AD10-DD957A78CABB}" type="doc">
      <dgm:prSet loTypeId="urn:microsoft.com/office/officeart/2005/8/layout/chevron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860F479C-4782-47D8-B9F3-1300CDE0E159}">
      <dgm:prSet phldrT="[Текст]"/>
      <dgm:spPr/>
      <dgm:t>
        <a:bodyPr/>
        <a:lstStyle/>
        <a:p>
          <a:r>
            <a:rPr lang="uk-UA" dirty="0" smtClean="0"/>
            <a:t>1 .</a:t>
          </a:r>
          <a:endParaRPr lang="ru-RU" dirty="0"/>
        </a:p>
      </dgm:t>
    </dgm:pt>
    <dgm:pt modelId="{EB35BC0A-89C7-4D27-BC46-24D15EBBB58A}" type="parTrans" cxnId="{81114ED8-8520-4313-A46A-0F4409077AFA}">
      <dgm:prSet/>
      <dgm:spPr/>
      <dgm:t>
        <a:bodyPr/>
        <a:lstStyle/>
        <a:p>
          <a:endParaRPr lang="ru-RU"/>
        </a:p>
      </dgm:t>
    </dgm:pt>
    <dgm:pt modelId="{EA56E5FA-13A9-49F5-B1BF-6B3D08555A2C}" type="sibTrans" cxnId="{81114ED8-8520-4313-A46A-0F4409077AFA}">
      <dgm:prSet/>
      <dgm:spPr/>
      <dgm:t>
        <a:bodyPr/>
        <a:lstStyle/>
        <a:p>
          <a:endParaRPr lang="ru-RU"/>
        </a:p>
      </dgm:t>
    </dgm:pt>
    <dgm:pt modelId="{D8E09D95-5A6B-409C-8280-79424342B1B5}">
      <dgm:prSet phldrT="[Текст]" custT="1"/>
      <dgm:spPr/>
      <dgm:t>
        <a:bodyPr/>
        <a:lstStyle/>
        <a:p>
          <a:r>
            <a:rPr lang="uk-UA" sz="2000" b="1" i="1" dirty="0" smtClean="0">
              <a:latin typeface="Times New Roman" pitchFamily="18" charset="0"/>
              <a:cs typeface="Times New Roman" pitchFamily="18" charset="0"/>
            </a:rPr>
            <a:t>спроможність сприйняття конкретних творів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6BD3E26E-DAF3-4D34-A08B-F78947C61F38}" type="parTrans" cxnId="{4E4FC70C-5FB2-4B74-8F8A-18D45B5F8004}">
      <dgm:prSet/>
      <dgm:spPr/>
      <dgm:t>
        <a:bodyPr/>
        <a:lstStyle/>
        <a:p>
          <a:endParaRPr lang="ru-RU"/>
        </a:p>
      </dgm:t>
    </dgm:pt>
    <dgm:pt modelId="{4AAC6F1E-6CBB-4CD4-83A6-E8A78A0EA367}" type="sibTrans" cxnId="{4E4FC70C-5FB2-4B74-8F8A-18D45B5F8004}">
      <dgm:prSet/>
      <dgm:spPr/>
      <dgm:t>
        <a:bodyPr/>
        <a:lstStyle/>
        <a:p>
          <a:endParaRPr lang="ru-RU"/>
        </a:p>
      </dgm:t>
    </dgm:pt>
    <dgm:pt modelId="{28435F6D-38FE-40A2-A7F3-714C54765869}">
      <dgm:prSet phldrT="[Текст]" phldr="1"/>
      <dgm:spPr/>
      <dgm:t>
        <a:bodyPr/>
        <a:lstStyle/>
        <a:p>
          <a:endParaRPr lang="ru-RU" sz="1900" dirty="0"/>
        </a:p>
      </dgm:t>
    </dgm:pt>
    <dgm:pt modelId="{F6BFBE7F-DCAD-4D36-BBD5-28A825A93F1A}" type="parTrans" cxnId="{7F7329BB-F613-42F9-B8EB-1856994D346D}">
      <dgm:prSet/>
      <dgm:spPr/>
      <dgm:t>
        <a:bodyPr/>
        <a:lstStyle/>
        <a:p>
          <a:endParaRPr lang="ru-RU"/>
        </a:p>
      </dgm:t>
    </dgm:pt>
    <dgm:pt modelId="{C686363B-1CBE-45B0-A5F0-988A80CD83A6}" type="sibTrans" cxnId="{7F7329BB-F613-42F9-B8EB-1856994D346D}">
      <dgm:prSet/>
      <dgm:spPr/>
      <dgm:t>
        <a:bodyPr/>
        <a:lstStyle/>
        <a:p>
          <a:endParaRPr lang="ru-RU"/>
        </a:p>
      </dgm:t>
    </dgm:pt>
    <dgm:pt modelId="{FEB34BAA-96C2-4F55-951A-DE25DE91FD45}">
      <dgm:prSet phldrT="[Текст]"/>
      <dgm:spPr/>
      <dgm:t>
        <a:bodyPr/>
        <a:lstStyle/>
        <a:p>
          <a:r>
            <a:rPr lang="uk-UA" dirty="0" smtClean="0"/>
            <a:t>2 .</a:t>
          </a:r>
          <a:endParaRPr lang="ru-RU" dirty="0"/>
        </a:p>
      </dgm:t>
    </dgm:pt>
    <dgm:pt modelId="{18BDAF82-5BB8-4286-9AB2-AF4DFCF06975}" type="parTrans" cxnId="{6A385A89-2F15-4539-BEA3-5DB2FF9F90DF}">
      <dgm:prSet/>
      <dgm:spPr/>
      <dgm:t>
        <a:bodyPr/>
        <a:lstStyle/>
        <a:p>
          <a:endParaRPr lang="ru-RU"/>
        </a:p>
      </dgm:t>
    </dgm:pt>
    <dgm:pt modelId="{D929E2B9-6ACB-494C-B4B1-A30FE110CB15}" type="sibTrans" cxnId="{6A385A89-2F15-4539-BEA3-5DB2FF9F90DF}">
      <dgm:prSet/>
      <dgm:spPr/>
      <dgm:t>
        <a:bodyPr/>
        <a:lstStyle/>
        <a:p>
          <a:endParaRPr lang="ru-RU"/>
        </a:p>
      </dgm:t>
    </dgm:pt>
    <dgm:pt modelId="{D9B17404-6D6F-4CFD-926A-DE93ED6F2E93}">
      <dgm:prSet phldrT="[Текст]" custT="1"/>
      <dgm:spPr/>
      <dgm:t>
        <a:bodyPr/>
        <a:lstStyle/>
        <a:p>
          <a:r>
            <a:rPr lang="uk-UA" sz="2000" b="1" i="1" dirty="0" smtClean="0">
              <a:latin typeface="Times New Roman" pitchFamily="18" charset="0"/>
              <a:cs typeface="Times New Roman" pitchFamily="18" charset="0"/>
            </a:rPr>
            <a:t>формування естетичного смаку 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68CFA6EC-9B7E-4F48-97DB-CF07E976E2B3}" type="parTrans" cxnId="{92616476-B432-4C49-B311-EF9657450272}">
      <dgm:prSet/>
      <dgm:spPr/>
      <dgm:t>
        <a:bodyPr/>
        <a:lstStyle/>
        <a:p>
          <a:endParaRPr lang="ru-RU"/>
        </a:p>
      </dgm:t>
    </dgm:pt>
    <dgm:pt modelId="{A4DF9631-3117-4D7E-A18C-C5A00447F4F8}" type="sibTrans" cxnId="{92616476-B432-4C49-B311-EF9657450272}">
      <dgm:prSet/>
      <dgm:spPr/>
      <dgm:t>
        <a:bodyPr/>
        <a:lstStyle/>
        <a:p>
          <a:endParaRPr lang="ru-RU"/>
        </a:p>
      </dgm:t>
    </dgm:pt>
    <dgm:pt modelId="{EC04C199-C3D7-427F-A56F-1E56FCEC8288}">
      <dgm:prSet phldrT="[Текст]" phldr="1"/>
      <dgm:spPr/>
      <dgm:t>
        <a:bodyPr/>
        <a:lstStyle/>
        <a:p>
          <a:endParaRPr lang="ru-RU" sz="2500"/>
        </a:p>
      </dgm:t>
    </dgm:pt>
    <dgm:pt modelId="{CEAA2CA3-2BA3-4D70-A58C-9D987C56BDBC}" type="parTrans" cxnId="{57CF974C-A2C6-470A-AE6C-6B5324038599}">
      <dgm:prSet/>
      <dgm:spPr/>
      <dgm:t>
        <a:bodyPr/>
        <a:lstStyle/>
        <a:p>
          <a:endParaRPr lang="ru-RU"/>
        </a:p>
      </dgm:t>
    </dgm:pt>
    <dgm:pt modelId="{42F4B847-2EFB-4890-9309-353C86B9229E}" type="sibTrans" cxnId="{57CF974C-A2C6-470A-AE6C-6B5324038599}">
      <dgm:prSet/>
      <dgm:spPr/>
      <dgm:t>
        <a:bodyPr/>
        <a:lstStyle/>
        <a:p>
          <a:endParaRPr lang="ru-RU"/>
        </a:p>
      </dgm:t>
    </dgm:pt>
    <dgm:pt modelId="{41C49B65-B670-4243-BA3F-4E32E68CA75A}">
      <dgm:prSet phldrT="[Текст]"/>
      <dgm:spPr/>
      <dgm:t>
        <a:bodyPr/>
        <a:lstStyle/>
        <a:p>
          <a:r>
            <a:rPr lang="uk-UA" dirty="0" smtClean="0"/>
            <a:t>3 . </a:t>
          </a:r>
          <a:endParaRPr lang="ru-RU" dirty="0"/>
        </a:p>
      </dgm:t>
    </dgm:pt>
    <dgm:pt modelId="{6D98DF0B-F8FE-45D5-8A62-DF06D96711B1}" type="parTrans" cxnId="{B6B8A456-50E4-40C6-9C20-767937B23D25}">
      <dgm:prSet/>
      <dgm:spPr/>
      <dgm:t>
        <a:bodyPr/>
        <a:lstStyle/>
        <a:p>
          <a:endParaRPr lang="ru-RU"/>
        </a:p>
      </dgm:t>
    </dgm:pt>
    <dgm:pt modelId="{27E95984-3395-4750-9E9E-73711FA71124}" type="sibTrans" cxnId="{B6B8A456-50E4-40C6-9C20-767937B23D25}">
      <dgm:prSet/>
      <dgm:spPr/>
      <dgm:t>
        <a:bodyPr/>
        <a:lstStyle/>
        <a:p>
          <a:endParaRPr lang="ru-RU"/>
        </a:p>
      </dgm:t>
    </dgm:pt>
    <dgm:pt modelId="{B31ACACC-938D-456E-9CDD-8D96D2047DF6}">
      <dgm:prSet phldrT="[Текст]"/>
      <dgm:spPr/>
      <dgm:t>
        <a:bodyPr/>
        <a:lstStyle/>
        <a:p>
          <a:r>
            <a:rPr lang="uk-UA" b="1" i="1" dirty="0" smtClean="0">
              <a:latin typeface="Times New Roman" pitchFamily="18" charset="0"/>
              <a:cs typeface="Times New Roman" pitchFamily="18" charset="0"/>
            </a:rPr>
            <a:t>здібність до оцінки творів мистецтва 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24A537D8-AC1A-4679-B5BB-B0961EBF8273}" type="parTrans" cxnId="{7051EF68-4F80-43BC-BEC2-85685CF39DD1}">
      <dgm:prSet/>
      <dgm:spPr/>
      <dgm:t>
        <a:bodyPr/>
        <a:lstStyle/>
        <a:p>
          <a:endParaRPr lang="ru-RU"/>
        </a:p>
      </dgm:t>
    </dgm:pt>
    <dgm:pt modelId="{711C4ECB-D16F-438D-AB55-A6E283CC78D9}" type="sibTrans" cxnId="{7051EF68-4F80-43BC-BEC2-85685CF39DD1}">
      <dgm:prSet/>
      <dgm:spPr/>
      <dgm:t>
        <a:bodyPr/>
        <a:lstStyle/>
        <a:p>
          <a:endParaRPr lang="ru-RU"/>
        </a:p>
      </dgm:t>
    </dgm:pt>
    <dgm:pt modelId="{42520B1C-5823-41C0-96E8-0722C57A4B8D}">
      <dgm:prSet phldrT="[Текст]" phldr="1"/>
      <dgm:spPr/>
      <dgm:t>
        <a:bodyPr/>
        <a:lstStyle/>
        <a:p>
          <a:endParaRPr lang="ru-RU"/>
        </a:p>
      </dgm:t>
    </dgm:pt>
    <dgm:pt modelId="{8C6E8777-DD30-4D52-9652-11BD81E8F58E}" type="parTrans" cxnId="{E68A9631-36B7-4647-A0EE-379EAF7831B9}">
      <dgm:prSet/>
      <dgm:spPr/>
      <dgm:t>
        <a:bodyPr/>
        <a:lstStyle/>
        <a:p>
          <a:endParaRPr lang="ru-RU"/>
        </a:p>
      </dgm:t>
    </dgm:pt>
    <dgm:pt modelId="{99064538-F0A1-4FD0-8E99-3667EA2AA158}" type="sibTrans" cxnId="{E68A9631-36B7-4647-A0EE-379EAF7831B9}">
      <dgm:prSet/>
      <dgm:spPr/>
      <dgm:t>
        <a:bodyPr/>
        <a:lstStyle/>
        <a:p>
          <a:endParaRPr lang="ru-RU"/>
        </a:p>
      </dgm:t>
    </dgm:pt>
    <dgm:pt modelId="{30CAA3C8-D354-45AB-917E-1B9582A25FA5}" type="pres">
      <dgm:prSet presAssocID="{02824815-E4ED-4B52-AD10-DD957A78CAB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0F75E2-13F6-40C8-9424-E6258563A40F}" type="pres">
      <dgm:prSet presAssocID="{860F479C-4782-47D8-B9F3-1300CDE0E159}" presName="composite" presStyleCnt="0"/>
      <dgm:spPr/>
    </dgm:pt>
    <dgm:pt modelId="{9E4CAF8E-9FCE-49F2-BB0B-A3BB2F3844FE}" type="pres">
      <dgm:prSet presAssocID="{860F479C-4782-47D8-B9F3-1300CDE0E15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FDF599-88C0-41B5-8BD7-16DC9A54B7E6}" type="pres">
      <dgm:prSet presAssocID="{860F479C-4782-47D8-B9F3-1300CDE0E15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0F5ABF-AA3E-4B71-B3E9-039DD00913F1}" type="pres">
      <dgm:prSet presAssocID="{EA56E5FA-13A9-49F5-B1BF-6B3D08555A2C}" presName="sp" presStyleCnt="0"/>
      <dgm:spPr/>
    </dgm:pt>
    <dgm:pt modelId="{F9D9B8F6-F94D-477A-918E-C621B7628E48}" type="pres">
      <dgm:prSet presAssocID="{FEB34BAA-96C2-4F55-951A-DE25DE91FD45}" presName="composite" presStyleCnt="0"/>
      <dgm:spPr/>
    </dgm:pt>
    <dgm:pt modelId="{6AECE13E-A75B-464B-B0BD-6574BB0F8DA0}" type="pres">
      <dgm:prSet presAssocID="{FEB34BAA-96C2-4F55-951A-DE25DE91FD4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B083A-CF80-4537-9B9C-E4E9A3C9F600}" type="pres">
      <dgm:prSet presAssocID="{FEB34BAA-96C2-4F55-951A-DE25DE91FD4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79C82-7A5A-4AAB-AD9F-1DEB63B5C847}" type="pres">
      <dgm:prSet presAssocID="{D929E2B9-6ACB-494C-B4B1-A30FE110CB15}" presName="sp" presStyleCnt="0"/>
      <dgm:spPr/>
    </dgm:pt>
    <dgm:pt modelId="{8E2AC3DC-6FA9-4F71-A594-2FAF086DE624}" type="pres">
      <dgm:prSet presAssocID="{41C49B65-B670-4243-BA3F-4E32E68CA75A}" presName="composite" presStyleCnt="0"/>
      <dgm:spPr/>
    </dgm:pt>
    <dgm:pt modelId="{78410D2B-0A8F-47E9-A494-B593177CA2FE}" type="pres">
      <dgm:prSet presAssocID="{41C49B65-B670-4243-BA3F-4E32E68CA75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2610F2-6BB1-4223-AD18-F9335ED0C1BD}" type="pres">
      <dgm:prSet presAssocID="{41C49B65-B670-4243-BA3F-4E32E68CA75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C4AC20-C00E-4B16-A2EA-FF120A21D9BF}" type="presOf" srcId="{D8E09D95-5A6B-409C-8280-79424342B1B5}" destId="{E3FDF599-88C0-41B5-8BD7-16DC9A54B7E6}" srcOrd="0" destOrd="0" presId="urn:microsoft.com/office/officeart/2005/8/layout/chevron2"/>
    <dgm:cxn modelId="{00F8124A-D3F3-4358-9843-F70B4176AE50}" type="presOf" srcId="{B31ACACC-938D-456E-9CDD-8D96D2047DF6}" destId="{A42610F2-6BB1-4223-AD18-F9335ED0C1BD}" srcOrd="0" destOrd="0" presId="urn:microsoft.com/office/officeart/2005/8/layout/chevron2"/>
    <dgm:cxn modelId="{82A4CE04-163E-43AB-9ECB-3670FE8FDF1E}" type="presOf" srcId="{02824815-E4ED-4B52-AD10-DD957A78CABB}" destId="{30CAA3C8-D354-45AB-917E-1B9582A25FA5}" srcOrd="0" destOrd="0" presId="urn:microsoft.com/office/officeart/2005/8/layout/chevron2"/>
    <dgm:cxn modelId="{81114ED8-8520-4313-A46A-0F4409077AFA}" srcId="{02824815-E4ED-4B52-AD10-DD957A78CABB}" destId="{860F479C-4782-47D8-B9F3-1300CDE0E159}" srcOrd="0" destOrd="0" parTransId="{EB35BC0A-89C7-4D27-BC46-24D15EBBB58A}" sibTransId="{EA56E5FA-13A9-49F5-B1BF-6B3D08555A2C}"/>
    <dgm:cxn modelId="{7051EF68-4F80-43BC-BEC2-85685CF39DD1}" srcId="{41C49B65-B670-4243-BA3F-4E32E68CA75A}" destId="{B31ACACC-938D-456E-9CDD-8D96D2047DF6}" srcOrd="0" destOrd="0" parTransId="{24A537D8-AC1A-4679-B5BB-B0961EBF8273}" sibTransId="{711C4ECB-D16F-438D-AB55-A6E283CC78D9}"/>
    <dgm:cxn modelId="{E68A9631-36B7-4647-A0EE-379EAF7831B9}" srcId="{41C49B65-B670-4243-BA3F-4E32E68CA75A}" destId="{42520B1C-5823-41C0-96E8-0722C57A4B8D}" srcOrd="1" destOrd="0" parTransId="{8C6E8777-DD30-4D52-9652-11BD81E8F58E}" sibTransId="{99064538-F0A1-4FD0-8E99-3667EA2AA158}"/>
    <dgm:cxn modelId="{6A385A89-2F15-4539-BEA3-5DB2FF9F90DF}" srcId="{02824815-E4ED-4B52-AD10-DD957A78CABB}" destId="{FEB34BAA-96C2-4F55-951A-DE25DE91FD45}" srcOrd="1" destOrd="0" parTransId="{18BDAF82-5BB8-4286-9AB2-AF4DFCF06975}" sibTransId="{D929E2B9-6ACB-494C-B4B1-A30FE110CB15}"/>
    <dgm:cxn modelId="{B12A9C6F-B25F-403C-A308-1ADE5C610A6E}" type="presOf" srcId="{860F479C-4782-47D8-B9F3-1300CDE0E159}" destId="{9E4CAF8E-9FCE-49F2-BB0B-A3BB2F3844FE}" srcOrd="0" destOrd="0" presId="urn:microsoft.com/office/officeart/2005/8/layout/chevron2"/>
    <dgm:cxn modelId="{FF0C2D6E-A223-40F6-8362-7B6835738586}" type="presOf" srcId="{42520B1C-5823-41C0-96E8-0722C57A4B8D}" destId="{A42610F2-6BB1-4223-AD18-F9335ED0C1BD}" srcOrd="0" destOrd="1" presId="urn:microsoft.com/office/officeart/2005/8/layout/chevron2"/>
    <dgm:cxn modelId="{57CF974C-A2C6-470A-AE6C-6B5324038599}" srcId="{FEB34BAA-96C2-4F55-951A-DE25DE91FD45}" destId="{EC04C199-C3D7-427F-A56F-1E56FCEC8288}" srcOrd="1" destOrd="0" parTransId="{CEAA2CA3-2BA3-4D70-A58C-9D987C56BDBC}" sibTransId="{42F4B847-2EFB-4890-9309-353C86B9229E}"/>
    <dgm:cxn modelId="{C4D17571-1A22-4920-9D5F-055D604324D8}" type="presOf" srcId="{28435F6D-38FE-40A2-A7F3-714C54765869}" destId="{E3FDF599-88C0-41B5-8BD7-16DC9A54B7E6}" srcOrd="0" destOrd="1" presId="urn:microsoft.com/office/officeart/2005/8/layout/chevron2"/>
    <dgm:cxn modelId="{BBFB1E2D-6B49-4ED4-9A31-270245E93AB5}" type="presOf" srcId="{41C49B65-B670-4243-BA3F-4E32E68CA75A}" destId="{78410D2B-0A8F-47E9-A494-B593177CA2FE}" srcOrd="0" destOrd="0" presId="urn:microsoft.com/office/officeart/2005/8/layout/chevron2"/>
    <dgm:cxn modelId="{7F7329BB-F613-42F9-B8EB-1856994D346D}" srcId="{860F479C-4782-47D8-B9F3-1300CDE0E159}" destId="{28435F6D-38FE-40A2-A7F3-714C54765869}" srcOrd="1" destOrd="0" parTransId="{F6BFBE7F-DCAD-4D36-BBD5-28A825A93F1A}" sibTransId="{C686363B-1CBE-45B0-A5F0-988A80CD83A6}"/>
    <dgm:cxn modelId="{8B3EAFE1-8D34-45C5-BF66-47A074FA150E}" type="presOf" srcId="{D9B17404-6D6F-4CFD-926A-DE93ED6F2E93}" destId="{9BCB083A-CF80-4537-9B9C-E4E9A3C9F600}" srcOrd="0" destOrd="0" presId="urn:microsoft.com/office/officeart/2005/8/layout/chevron2"/>
    <dgm:cxn modelId="{92616476-B432-4C49-B311-EF9657450272}" srcId="{FEB34BAA-96C2-4F55-951A-DE25DE91FD45}" destId="{D9B17404-6D6F-4CFD-926A-DE93ED6F2E93}" srcOrd="0" destOrd="0" parTransId="{68CFA6EC-9B7E-4F48-97DB-CF07E976E2B3}" sibTransId="{A4DF9631-3117-4D7E-A18C-C5A00447F4F8}"/>
    <dgm:cxn modelId="{064686F9-2E62-4E24-9624-648187357136}" type="presOf" srcId="{FEB34BAA-96C2-4F55-951A-DE25DE91FD45}" destId="{6AECE13E-A75B-464B-B0BD-6574BB0F8DA0}" srcOrd="0" destOrd="0" presId="urn:microsoft.com/office/officeart/2005/8/layout/chevron2"/>
    <dgm:cxn modelId="{B6B8A456-50E4-40C6-9C20-767937B23D25}" srcId="{02824815-E4ED-4B52-AD10-DD957A78CABB}" destId="{41C49B65-B670-4243-BA3F-4E32E68CA75A}" srcOrd="2" destOrd="0" parTransId="{6D98DF0B-F8FE-45D5-8A62-DF06D96711B1}" sibTransId="{27E95984-3395-4750-9E9E-73711FA71124}"/>
    <dgm:cxn modelId="{9D2DAE3D-DF7C-41E6-AA2D-F2BCB9BF334D}" type="presOf" srcId="{EC04C199-C3D7-427F-A56F-1E56FCEC8288}" destId="{9BCB083A-CF80-4537-9B9C-E4E9A3C9F600}" srcOrd="0" destOrd="1" presId="urn:microsoft.com/office/officeart/2005/8/layout/chevron2"/>
    <dgm:cxn modelId="{4E4FC70C-5FB2-4B74-8F8A-18D45B5F8004}" srcId="{860F479C-4782-47D8-B9F3-1300CDE0E159}" destId="{D8E09D95-5A6B-409C-8280-79424342B1B5}" srcOrd="0" destOrd="0" parTransId="{6BD3E26E-DAF3-4D34-A08B-F78947C61F38}" sibTransId="{4AAC6F1E-6CBB-4CD4-83A6-E8A78A0EA367}"/>
    <dgm:cxn modelId="{7B873AF9-1231-4F17-AC63-7CD4CF52D05B}" type="presParOf" srcId="{30CAA3C8-D354-45AB-917E-1B9582A25FA5}" destId="{AE0F75E2-13F6-40C8-9424-E6258563A40F}" srcOrd="0" destOrd="0" presId="urn:microsoft.com/office/officeart/2005/8/layout/chevron2"/>
    <dgm:cxn modelId="{0C905FE7-1149-4DC3-847C-72B5674541AD}" type="presParOf" srcId="{AE0F75E2-13F6-40C8-9424-E6258563A40F}" destId="{9E4CAF8E-9FCE-49F2-BB0B-A3BB2F3844FE}" srcOrd="0" destOrd="0" presId="urn:microsoft.com/office/officeart/2005/8/layout/chevron2"/>
    <dgm:cxn modelId="{BC687F33-246A-4287-9151-87EAEA91499D}" type="presParOf" srcId="{AE0F75E2-13F6-40C8-9424-E6258563A40F}" destId="{E3FDF599-88C0-41B5-8BD7-16DC9A54B7E6}" srcOrd="1" destOrd="0" presId="urn:microsoft.com/office/officeart/2005/8/layout/chevron2"/>
    <dgm:cxn modelId="{56C3B24F-09ED-4ADC-AEDE-5B522073F6F1}" type="presParOf" srcId="{30CAA3C8-D354-45AB-917E-1B9582A25FA5}" destId="{6D0F5ABF-AA3E-4B71-B3E9-039DD00913F1}" srcOrd="1" destOrd="0" presId="urn:microsoft.com/office/officeart/2005/8/layout/chevron2"/>
    <dgm:cxn modelId="{14B45165-AD8E-4A6E-B357-F6799D8F7DC4}" type="presParOf" srcId="{30CAA3C8-D354-45AB-917E-1B9582A25FA5}" destId="{F9D9B8F6-F94D-477A-918E-C621B7628E48}" srcOrd="2" destOrd="0" presId="urn:microsoft.com/office/officeart/2005/8/layout/chevron2"/>
    <dgm:cxn modelId="{07AAA8B3-5497-4840-ACD9-AFE9737461B3}" type="presParOf" srcId="{F9D9B8F6-F94D-477A-918E-C621B7628E48}" destId="{6AECE13E-A75B-464B-B0BD-6574BB0F8DA0}" srcOrd="0" destOrd="0" presId="urn:microsoft.com/office/officeart/2005/8/layout/chevron2"/>
    <dgm:cxn modelId="{C59B8D2A-D072-4F08-BFF5-90EDF35B130A}" type="presParOf" srcId="{F9D9B8F6-F94D-477A-918E-C621B7628E48}" destId="{9BCB083A-CF80-4537-9B9C-E4E9A3C9F600}" srcOrd="1" destOrd="0" presId="urn:microsoft.com/office/officeart/2005/8/layout/chevron2"/>
    <dgm:cxn modelId="{163EF176-FF1A-4FDF-8AE9-8849BAF59931}" type="presParOf" srcId="{30CAA3C8-D354-45AB-917E-1B9582A25FA5}" destId="{B5979C82-7A5A-4AAB-AD9F-1DEB63B5C847}" srcOrd="3" destOrd="0" presId="urn:microsoft.com/office/officeart/2005/8/layout/chevron2"/>
    <dgm:cxn modelId="{BC6CB3DF-8251-4441-AA43-BD040336D522}" type="presParOf" srcId="{30CAA3C8-D354-45AB-917E-1B9582A25FA5}" destId="{8E2AC3DC-6FA9-4F71-A594-2FAF086DE624}" srcOrd="4" destOrd="0" presId="urn:microsoft.com/office/officeart/2005/8/layout/chevron2"/>
    <dgm:cxn modelId="{1DC602C9-3A33-4C20-A7AB-9ED3EE249108}" type="presParOf" srcId="{8E2AC3DC-6FA9-4F71-A594-2FAF086DE624}" destId="{78410D2B-0A8F-47E9-A494-B593177CA2FE}" srcOrd="0" destOrd="0" presId="urn:microsoft.com/office/officeart/2005/8/layout/chevron2"/>
    <dgm:cxn modelId="{293A5F66-D1D5-4F84-9F5E-7E6553911E74}" type="presParOf" srcId="{8E2AC3DC-6FA9-4F71-A594-2FAF086DE624}" destId="{A42610F2-6BB1-4223-AD18-F9335ED0C1BD}" srcOrd="1" destOrd="0" presId="urn:microsoft.com/office/officeart/2005/8/layout/chevron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ACB9DA3-8ED4-49AF-BDB4-CD105F446BCD}" type="doc">
      <dgm:prSet loTypeId="urn:microsoft.com/office/officeart/2005/8/layout/cycle3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CE31C82-9737-48F4-A1FE-46D95E13B0A6}">
      <dgm:prSet/>
      <dgm:spPr/>
      <dgm:t>
        <a:bodyPr/>
        <a:lstStyle/>
        <a:p>
          <a:r>
            <a:rPr lang="uk-UA" b="1" i="1" dirty="0" smtClean="0">
              <a:latin typeface="Times New Roman" pitchFamily="18" charset="0"/>
              <a:cs typeface="Times New Roman" pitchFamily="18" charset="0"/>
            </a:rPr>
            <a:t>естетична насолода читанням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53AF493A-A4A7-41A2-9DDE-0542C829C4F8}" type="parTrans" cxnId="{D767F7E6-88B6-4507-BAD1-C5ACF3A909CE}">
      <dgm:prSet/>
      <dgm:spPr/>
      <dgm:t>
        <a:bodyPr/>
        <a:lstStyle/>
        <a:p>
          <a:endParaRPr lang="ru-RU"/>
        </a:p>
      </dgm:t>
    </dgm:pt>
    <dgm:pt modelId="{68FBDBA7-BC90-4A0D-961A-F35328B607A9}" type="sibTrans" cxnId="{D767F7E6-88B6-4507-BAD1-C5ACF3A909CE}">
      <dgm:prSet/>
      <dgm:spPr/>
      <dgm:t>
        <a:bodyPr/>
        <a:lstStyle/>
        <a:p>
          <a:endParaRPr lang="ru-RU"/>
        </a:p>
      </dgm:t>
    </dgm:pt>
    <dgm:pt modelId="{DF29C19A-9256-4535-B81D-422D45E949D6}">
      <dgm:prSet/>
      <dgm:spPr/>
      <dgm:t>
        <a:bodyPr/>
        <a:lstStyle/>
        <a:p>
          <a:r>
            <a:rPr lang="uk-UA" b="1" i="1" dirty="0" smtClean="0">
              <a:latin typeface="Times New Roman" pitchFamily="18" charset="0"/>
              <a:cs typeface="Times New Roman" pitchFamily="18" charset="0"/>
            </a:rPr>
            <a:t>літературний смак 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BBA8F0EC-927B-46F8-9522-8582B4EF890E}" type="parTrans" cxnId="{17F67F5B-E7EA-4D51-8040-0329A58A08CF}">
      <dgm:prSet/>
      <dgm:spPr/>
      <dgm:t>
        <a:bodyPr/>
        <a:lstStyle/>
        <a:p>
          <a:endParaRPr lang="ru-RU"/>
        </a:p>
      </dgm:t>
    </dgm:pt>
    <dgm:pt modelId="{02EFAB16-69C5-4044-A7C3-B4DF6B366D0C}" type="sibTrans" cxnId="{17F67F5B-E7EA-4D51-8040-0329A58A08CF}">
      <dgm:prSet/>
      <dgm:spPr/>
      <dgm:t>
        <a:bodyPr/>
        <a:lstStyle/>
        <a:p>
          <a:endParaRPr lang="ru-RU"/>
        </a:p>
      </dgm:t>
    </dgm:pt>
    <dgm:pt modelId="{06D9EEED-A647-4682-93B9-0FC5C4BA63BE}">
      <dgm:prSet/>
      <dgm:spPr/>
      <dgm:t>
        <a:bodyPr/>
        <a:lstStyle/>
        <a:p>
          <a:r>
            <a:rPr lang="uk-UA" b="1" i="1" dirty="0" smtClean="0">
              <a:latin typeface="Times New Roman" pitchFamily="18" charset="0"/>
              <a:cs typeface="Times New Roman" pitchFamily="18" charset="0"/>
            </a:rPr>
            <a:t> інтерес до літератури, яку читають у його оточенні 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637F0622-7684-476A-954B-6CD54AB55367}" type="parTrans" cxnId="{98592A4F-52B9-49B6-904B-EE6D5B01B2B1}">
      <dgm:prSet/>
      <dgm:spPr/>
      <dgm:t>
        <a:bodyPr/>
        <a:lstStyle/>
        <a:p>
          <a:endParaRPr lang="ru-RU"/>
        </a:p>
      </dgm:t>
    </dgm:pt>
    <dgm:pt modelId="{13138C23-77EB-47D2-8110-D1FDDD5B3351}" type="sibTrans" cxnId="{98592A4F-52B9-49B6-904B-EE6D5B01B2B1}">
      <dgm:prSet/>
      <dgm:spPr/>
      <dgm:t>
        <a:bodyPr/>
        <a:lstStyle/>
        <a:p>
          <a:endParaRPr lang="ru-RU"/>
        </a:p>
      </dgm:t>
    </dgm:pt>
    <dgm:pt modelId="{B1DA14CC-1592-45E6-A406-0941D5109740}" type="pres">
      <dgm:prSet presAssocID="{1ACB9DA3-8ED4-49AF-BDB4-CD105F446BC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C5ACB7-7870-4B79-B491-564E86934E9F}" type="pres">
      <dgm:prSet presAssocID="{1ACB9DA3-8ED4-49AF-BDB4-CD105F446BCD}" presName="cycle" presStyleCnt="0"/>
      <dgm:spPr/>
    </dgm:pt>
    <dgm:pt modelId="{31839B20-C532-4C52-9DB7-285E5A5D1379}" type="pres">
      <dgm:prSet presAssocID="{3CE31C82-9737-48F4-A1FE-46D95E13B0A6}" presName="nodeFirs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2AAAC3-04DF-4DCD-9713-E91302265075}" type="pres">
      <dgm:prSet presAssocID="{68FBDBA7-BC90-4A0D-961A-F35328B607A9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2988783A-D525-4B82-97D6-B7223EE50812}" type="pres">
      <dgm:prSet presAssocID="{DF29C19A-9256-4535-B81D-422D45E949D6}" presName="nodeFollowingNodes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005851-9050-4A7B-9F6A-1EF7CE1377BC}" type="pres">
      <dgm:prSet presAssocID="{06D9EEED-A647-4682-93B9-0FC5C4BA63BE}" presName="nodeFollowingNodes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2C0D17-2195-4CDC-AFE6-C04364B2D5A0}" type="presOf" srcId="{06D9EEED-A647-4682-93B9-0FC5C4BA63BE}" destId="{0E005851-9050-4A7B-9F6A-1EF7CE1377BC}" srcOrd="0" destOrd="0" presId="urn:microsoft.com/office/officeart/2005/8/layout/cycle3"/>
    <dgm:cxn modelId="{98592A4F-52B9-49B6-904B-EE6D5B01B2B1}" srcId="{1ACB9DA3-8ED4-49AF-BDB4-CD105F446BCD}" destId="{06D9EEED-A647-4682-93B9-0FC5C4BA63BE}" srcOrd="2" destOrd="0" parTransId="{637F0622-7684-476A-954B-6CD54AB55367}" sibTransId="{13138C23-77EB-47D2-8110-D1FDDD5B3351}"/>
    <dgm:cxn modelId="{C75452E7-2D15-47DA-8D87-79F57EC19F3E}" type="presOf" srcId="{68FBDBA7-BC90-4A0D-961A-F35328B607A9}" destId="{E62AAAC3-04DF-4DCD-9713-E91302265075}" srcOrd="0" destOrd="0" presId="urn:microsoft.com/office/officeart/2005/8/layout/cycle3"/>
    <dgm:cxn modelId="{9B636170-AE9F-4BDD-865F-0D29D76D074C}" type="presOf" srcId="{DF29C19A-9256-4535-B81D-422D45E949D6}" destId="{2988783A-D525-4B82-97D6-B7223EE50812}" srcOrd="0" destOrd="0" presId="urn:microsoft.com/office/officeart/2005/8/layout/cycle3"/>
    <dgm:cxn modelId="{17F67F5B-E7EA-4D51-8040-0329A58A08CF}" srcId="{1ACB9DA3-8ED4-49AF-BDB4-CD105F446BCD}" destId="{DF29C19A-9256-4535-B81D-422D45E949D6}" srcOrd="1" destOrd="0" parTransId="{BBA8F0EC-927B-46F8-9522-8582B4EF890E}" sibTransId="{02EFAB16-69C5-4044-A7C3-B4DF6B366D0C}"/>
    <dgm:cxn modelId="{096B0F4E-9DF2-4FCA-9E62-D9C61D4C19EE}" type="presOf" srcId="{3CE31C82-9737-48F4-A1FE-46D95E13B0A6}" destId="{31839B20-C532-4C52-9DB7-285E5A5D1379}" srcOrd="0" destOrd="0" presId="urn:microsoft.com/office/officeart/2005/8/layout/cycle3"/>
    <dgm:cxn modelId="{D468396E-1964-4509-9468-E40C730C89DD}" type="presOf" srcId="{1ACB9DA3-8ED4-49AF-BDB4-CD105F446BCD}" destId="{B1DA14CC-1592-45E6-A406-0941D5109740}" srcOrd="0" destOrd="0" presId="urn:microsoft.com/office/officeart/2005/8/layout/cycle3"/>
    <dgm:cxn modelId="{D767F7E6-88B6-4507-BAD1-C5ACF3A909CE}" srcId="{1ACB9DA3-8ED4-49AF-BDB4-CD105F446BCD}" destId="{3CE31C82-9737-48F4-A1FE-46D95E13B0A6}" srcOrd="0" destOrd="0" parTransId="{53AF493A-A4A7-41A2-9DDE-0542C829C4F8}" sibTransId="{68FBDBA7-BC90-4A0D-961A-F35328B607A9}"/>
    <dgm:cxn modelId="{63A2E45D-7324-4474-99E2-9213E820B9B7}" type="presParOf" srcId="{B1DA14CC-1592-45E6-A406-0941D5109740}" destId="{68C5ACB7-7870-4B79-B491-564E86934E9F}" srcOrd="0" destOrd="0" presId="urn:microsoft.com/office/officeart/2005/8/layout/cycle3"/>
    <dgm:cxn modelId="{0572A69C-F624-4474-819B-66999C400817}" type="presParOf" srcId="{68C5ACB7-7870-4B79-B491-564E86934E9F}" destId="{31839B20-C532-4C52-9DB7-285E5A5D1379}" srcOrd="0" destOrd="0" presId="urn:microsoft.com/office/officeart/2005/8/layout/cycle3"/>
    <dgm:cxn modelId="{638F3D5A-6CBD-4497-B0B5-F2073EDE6163}" type="presParOf" srcId="{68C5ACB7-7870-4B79-B491-564E86934E9F}" destId="{E62AAAC3-04DF-4DCD-9713-E91302265075}" srcOrd="1" destOrd="0" presId="urn:microsoft.com/office/officeart/2005/8/layout/cycle3"/>
    <dgm:cxn modelId="{6506B651-B255-433C-8DA7-D603699213A3}" type="presParOf" srcId="{68C5ACB7-7870-4B79-B491-564E86934E9F}" destId="{2988783A-D525-4B82-97D6-B7223EE50812}" srcOrd="2" destOrd="0" presId="urn:microsoft.com/office/officeart/2005/8/layout/cycle3"/>
    <dgm:cxn modelId="{77B09ED7-B1C2-48E5-AB08-074498B67882}" type="presParOf" srcId="{68C5ACB7-7870-4B79-B491-564E86934E9F}" destId="{0E005851-9050-4A7B-9F6A-1EF7CE1377BC}" srcOrd="3" destOrd="0" presId="urn:microsoft.com/office/officeart/2005/8/layout/cycle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3018AB5-26BD-40E2-A18A-C57F3252B4AD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71812603-8104-404E-84A4-8D9D62B207B1}">
      <dgm:prSet/>
      <dgm:spPr/>
      <dgm:t>
        <a:bodyPr/>
        <a:lstStyle/>
        <a:p>
          <a:r>
            <a:rPr lang="uk-UA" b="0" i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конспектування</a:t>
          </a:r>
          <a:endParaRPr lang="ru-RU" b="0" i="1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BE1134A-8FDE-4985-8A9A-D29A4F8ACE4F}" type="parTrans" cxnId="{B6B36E18-1414-4B73-AC87-9545D8570CFA}">
      <dgm:prSet/>
      <dgm:spPr/>
      <dgm:t>
        <a:bodyPr/>
        <a:lstStyle/>
        <a:p>
          <a:endParaRPr lang="ru-RU"/>
        </a:p>
      </dgm:t>
    </dgm:pt>
    <dgm:pt modelId="{084FF529-2AA7-4BD4-B4E1-610A8D09ECDD}" type="sibTrans" cxnId="{B6B36E18-1414-4B73-AC87-9545D8570CFA}">
      <dgm:prSet/>
      <dgm:spPr/>
      <dgm:t>
        <a:bodyPr/>
        <a:lstStyle/>
        <a:p>
          <a:endParaRPr lang="ru-RU"/>
        </a:p>
      </dgm:t>
    </dgm:pt>
    <dgm:pt modelId="{8CE74760-ADCD-4A88-980B-7E745AEBFE8E}">
      <dgm:prSet/>
      <dgm:spPr/>
      <dgm:t>
        <a:bodyPr/>
        <a:lstStyle/>
        <a:p>
          <a:r>
            <a:rPr lang="uk-UA" b="0" i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цитування</a:t>
          </a:r>
          <a:endParaRPr lang="ru-RU" b="0" i="1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4EC06B3-5935-49AD-8A7B-EDD50A3E9593}" type="parTrans" cxnId="{9BB7A9A3-B53A-493E-B330-74A5A8DFAD53}">
      <dgm:prSet/>
      <dgm:spPr/>
      <dgm:t>
        <a:bodyPr/>
        <a:lstStyle/>
        <a:p>
          <a:endParaRPr lang="ru-RU"/>
        </a:p>
      </dgm:t>
    </dgm:pt>
    <dgm:pt modelId="{ADED95DE-28C7-4660-83E0-9A2A7FD99702}" type="sibTrans" cxnId="{9BB7A9A3-B53A-493E-B330-74A5A8DFAD53}">
      <dgm:prSet/>
      <dgm:spPr/>
      <dgm:t>
        <a:bodyPr/>
        <a:lstStyle/>
        <a:p>
          <a:endParaRPr lang="ru-RU"/>
        </a:p>
      </dgm:t>
    </dgm:pt>
    <dgm:pt modelId="{148BE9C0-5BFA-4B53-A371-315E59990C39}">
      <dgm:prSet/>
      <dgm:spPr/>
      <dgm:t>
        <a:bodyPr/>
        <a:lstStyle/>
        <a:p>
          <a:r>
            <a:rPr lang="uk-UA" b="0" i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виписки</a:t>
          </a:r>
          <a:endParaRPr lang="ru-RU" b="0" i="1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A77FCFD-4005-4B9D-8CF2-22C499138227}" type="parTrans" cxnId="{44869752-DA1C-4F98-92C2-1D2285919E1A}">
      <dgm:prSet/>
      <dgm:spPr/>
      <dgm:t>
        <a:bodyPr/>
        <a:lstStyle/>
        <a:p>
          <a:endParaRPr lang="ru-RU"/>
        </a:p>
      </dgm:t>
    </dgm:pt>
    <dgm:pt modelId="{1252E16D-9B77-4EB5-A58F-A961F887790B}" type="sibTrans" cxnId="{44869752-DA1C-4F98-92C2-1D2285919E1A}">
      <dgm:prSet/>
      <dgm:spPr/>
      <dgm:t>
        <a:bodyPr/>
        <a:lstStyle/>
        <a:p>
          <a:endParaRPr lang="ru-RU"/>
        </a:p>
      </dgm:t>
    </dgm:pt>
    <dgm:pt modelId="{97B6784A-8CA9-4B8B-AC9D-857926E1B068}">
      <dgm:prSet/>
      <dgm:spPr/>
      <dgm:t>
        <a:bodyPr/>
        <a:lstStyle/>
        <a:p>
          <a:r>
            <a:rPr lang="uk-UA" b="0" i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користування словниками, довідниками </a:t>
          </a:r>
          <a:endParaRPr lang="ru-RU" b="0" i="1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023C0EA-7EE5-439E-AB66-28572338880E}" type="parTrans" cxnId="{40C05988-78BC-46C3-8865-4618E7D3E001}">
      <dgm:prSet/>
      <dgm:spPr/>
      <dgm:t>
        <a:bodyPr/>
        <a:lstStyle/>
        <a:p>
          <a:endParaRPr lang="ru-RU"/>
        </a:p>
      </dgm:t>
    </dgm:pt>
    <dgm:pt modelId="{A2C740D4-0212-4008-82F7-98D7C05F49DC}" type="sibTrans" cxnId="{40C05988-78BC-46C3-8865-4618E7D3E001}">
      <dgm:prSet/>
      <dgm:spPr/>
      <dgm:t>
        <a:bodyPr/>
        <a:lstStyle/>
        <a:p>
          <a:endParaRPr lang="ru-RU"/>
        </a:p>
      </dgm:t>
    </dgm:pt>
    <dgm:pt modelId="{525A4DD5-5BD9-48DF-9C7D-F7D98278ADB7}" type="pres">
      <dgm:prSet presAssocID="{F3018AB5-26BD-40E2-A18A-C57F3252B4AD}" presName="linearFlow" presStyleCnt="0">
        <dgm:presLayoutVars>
          <dgm:dir/>
          <dgm:resizeHandles val="exact"/>
        </dgm:presLayoutVars>
      </dgm:prSet>
      <dgm:spPr/>
    </dgm:pt>
    <dgm:pt modelId="{C690097A-D058-439B-BA02-44E47EB6A9F9}" type="pres">
      <dgm:prSet presAssocID="{8CE74760-ADCD-4A88-980B-7E745AEBFE8E}" presName="composite" presStyleCnt="0"/>
      <dgm:spPr/>
    </dgm:pt>
    <dgm:pt modelId="{6D8B521D-C4F7-4DAF-B477-CF9599D2A571}" type="pres">
      <dgm:prSet presAssocID="{8CE74760-ADCD-4A88-980B-7E745AEBFE8E}" presName="imgShp" presStyleLbl="fgImgPlace1" presStyleIdx="0" presStyleCnt="4"/>
      <dgm:spPr/>
    </dgm:pt>
    <dgm:pt modelId="{5182DE39-EA3F-4661-B8C4-FA9776CA8072}" type="pres">
      <dgm:prSet presAssocID="{8CE74760-ADCD-4A88-980B-7E745AEBFE8E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25FBDB-96E7-4D9A-BD04-BD0F0123C0EB}" type="pres">
      <dgm:prSet presAssocID="{ADED95DE-28C7-4660-83E0-9A2A7FD99702}" presName="spacing" presStyleCnt="0"/>
      <dgm:spPr/>
    </dgm:pt>
    <dgm:pt modelId="{24826520-CFD3-4042-8059-2E0EA6457A72}" type="pres">
      <dgm:prSet presAssocID="{71812603-8104-404E-84A4-8D9D62B207B1}" presName="composite" presStyleCnt="0"/>
      <dgm:spPr/>
    </dgm:pt>
    <dgm:pt modelId="{B3D1E1CD-3279-4F38-B51A-21A046E5662C}" type="pres">
      <dgm:prSet presAssocID="{71812603-8104-404E-84A4-8D9D62B207B1}" presName="imgShp" presStyleLbl="fgImgPlace1" presStyleIdx="1" presStyleCnt="4"/>
      <dgm:spPr/>
    </dgm:pt>
    <dgm:pt modelId="{F5C2E8F7-9A77-48EC-8027-5BED0E870E47}" type="pres">
      <dgm:prSet presAssocID="{71812603-8104-404E-84A4-8D9D62B207B1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8DA28-966D-43EE-BF2C-7B31AE8A22BE}" type="pres">
      <dgm:prSet presAssocID="{084FF529-2AA7-4BD4-B4E1-610A8D09ECDD}" presName="spacing" presStyleCnt="0"/>
      <dgm:spPr/>
    </dgm:pt>
    <dgm:pt modelId="{F38CD523-35CD-4B56-9279-F3B2F79BD3FB}" type="pres">
      <dgm:prSet presAssocID="{148BE9C0-5BFA-4B53-A371-315E59990C39}" presName="composite" presStyleCnt="0"/>
      <dgm:spPr/>
    </dgm:pt>
    <dgm:pt modelId="{6BCBBFD3-4498-4DCF-BDCD-9A578E8580F7}" type="pres">
      <dgm:prSet presAssocID="{148BE9C0-5BFA-4B53-A371-315E59990C39}" presName="imgShp" presStyleLbl="fgImgPlace1" presStyleIdx="2" presStyleCnt="4"/>
      <dgm:spPr/>
    </dgm:pt>
    <dgm:pt modelId="{C2CAF5BE-8A3C-4CA7-B06E-4C41E02457B8}" type="pres">
      <dgm:prSet presAssocID="{148BE9C0-5BFA-4B53-A371-315E59990C39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35F524-C7FD-402C-861F-737D143D92BB}" type="pres">
      <dgm:prSet presAssocID="{1252E16D-9B77-4EB5-A58F-A961F887790B}" presName="spacing" presStyleCnt="0"/>
      <dgm:spPr/>
    </dgm:pt>
    <dgm:pt modelId="{5AB71DEC-66F6-4B51-BD84-E704B0D1CAAC}" type="pres">
      <dgm:prSet presAssocID="{97B6784A-8CA9-4B8B-AC9D-857926E1B068}" presName="composite" presStyleCnt="0"/>
      <dgm:spPr/>
    </dgm:pt>
    <dgm:pt modelId="{19EF3A99-82BD-4B76-8037-2D9038933B4B}" type="pres">
      <dgm:prSet presAssocID="{97B6784A-8CA9-4B8B-AC9D-857926E1B068}" presName="imgShp" presStyleLbl="fgImgPlace1" presStyleIdx="3" presStyleCnt="4"/>
      <dgm:spPr/>
    </dgm:pt>
    <dgm:pt modelId="{C54D3F5A-1582-43D9-8061-44813F248E2B}" type="pres">
      <dgm:prSet presAssocID="{97B6784A-8CA9-4B8B-AC9D-857926E1B068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9CA4B0-8C3F-4E94-9A6C-0145C26047CC}" type="presOf" srcId="{F3018AB5-26BD-40E2-A18A-C57F3252B4AD}" destId="{525A4DD5-5BD9-48DF-9C7D-F7D98278ADB7}" srcOrd="0" destOrd="0" presId="urn:microsoft.com/office/officeart/2005/8/layout/vList3"/>
    <dgm:cxn modelId="{B6B36E18-1414-4B73-AC87-9545D8570CFA}" srcId="{F3018AB5-26BD-40E2-A18A-C57F3252B4AD}" destId="{71812603-8104-404E-84A4-8D9D62B207B1}" srcOrd="1" destOrd="0" parTransId="{1BE1134A-8FDE-4985-8A9A-D29A4F8ACE4F}" sibTransId="{084FF529-2AA7-4BD4-B4E1-610A8D09ECDD}"/>
    <dgm:cxn modelId="{DF693F46-9A91-433C-BA42-53EA6203A97C}" type="presOf" srcId="{71812603-8104-404E-84A4-8D9D62B207B1}" destId="{F5C2E8F7-9A77-48EC-8027-5BED0E870E47}" srcOrd="0" destOrd="0" presId="urn:microsoft.com/office/officeart/2005/8/layout/vList3"/>
    <dgm:cxn modelId="{13F62C15-086D-4701-B4E1-EEF0D1E8A819}" type="presOf" srcId="{148BE9C0-5BFA-4B53-A371-315E59990C39}" destId="{C2CAF5BE-8A3C-4CA7-B06E-4C41E02457B8}" srcOrd="0" destOrd="0" presId="urn:microsoft.com/office/officeart/2005/8/layout/vList3"/>
    <dgm:cxn modelId="{44869752-DA1C-4F98-92C2-1D2285919E1A}" srcId="{F3018AB5-26BD-40E2-A18A-C57F3252B4AD}" destId="{148BE9C0-5BFA-4B53-A371-315E59990C39}" srcOrd="2" destOrd="0" parTransId="{FA77FCFD-4005-4B9D-8CF2-22C499138227}" sibTransId="{1252E16D-9B77-4EB5-A58F-A961F887790B}"/>
    <dgm:cxn modelId="{27155551-C16E-4866-A5E1-90BBE20F834B}" type="presOf" srcId="{97B6784A-8CA9-4B8B-AC9D-857926E1B068}" destId="{C54D3F5A-1582-43D9-8061-44813F248E2B}" srcOrd="0" destOrd="0" presId="urn:microsoft.com/office/officeart/2005/8/layout/vList3"/>
    <dgm:cxn modelId="{9BB7A9A3-B53A-493E-B330-74A5A8DFAD53}" srcId="{F3018AB5-26BD-40E2-A18A-C57F3252B4AD}" destId="{8CE74760-ADCD-4A88-980B-7E745AEBFE8E}" srcOrd="0" destOrd="0" parTransId="{34EC06B3-5935-49AD-8A7B-EDD50A3E9593}" sibTransId="{ADED95DE-28C7-4660-83E0-9A2A7FD99702}"/>
    <dgm:cxn modelId="{84E290C6-0509-41A9-A305-B312561136FB}" type="presOf" srcId="{8CE74760-ADCD-4A88-980B-7E745AEBFE8E}" destId="{5182DE39-EA3F-4661-B8C4-FA9776CA8072}" srcOrd="0" destOrd="0" presId="urn:microsoft.com/office/officeart/2005/8/layout/vList3"/>
    <dgm:cxn modelId="{40C05988-78BC-46C3-8865-4618E7D3E001}" srcId="{F3018AB5-26BD-40E2-A18A-C57F3252B4AD}" destId="{97B6784A-8CA9-4B8B-AC9D-857926E1B068}" srcOrd="3" destOrd="0" parTransId="{8023C0EA-7EE5-439E-AB66-28572338880E}" sibTransId="{A2C740D4-0212-4008-82F7-98D7C05F49DC}"/>
    <dgm:cxn modelId="{5C0E6012-6FE6-4DC3-AB92-F2EB3A676DDF}" type="presParOf" srcId="{525A4DD5-5BD9-48DF-9C7D-F7D98278ADB7}" destId="{C690097A-D058-439B-BA02-44E47EB6A9F9}" srcOrd="0" destOrd="0" presId="urn:microsoft.com/office/officeart/2005/8/layout/vList3"/>
    <dgm:cxn modelId="{5DF77816-BAE5-4A51-B2E4-9BA9D294D7D4}" type="presParOf" srcId="{C690097A-D058-439B-BA02-44E47EB6A9F9}" destId="{6D8B521D-C4F7-4DAF-B477-CF9599D2A571}" srcOrd="0" destOrd="0" presId="urn:microsoft.com/office/officeart/2005/8/layout/vList3"/>
    <dgm:cxn modelId="{E709B98A-C45F-4F1A-A54C-38CE984E7B3A}" type="presParOf" srcId="{C690097A-D058-439B-BA02-44E47EB6A9F9}" destId="{5182DE39-EA3F-4661-B8C4-FA9776CA8072}" srcOrd="1" destOrd="0" presId="urn:microsoft.com/office/officeart/2005/8/layout/vList3"/>
    <dgm:cxn modelId="{465DED00-F4C5-4C4E-9961-FE17EF425414}" type="presParOf" srcId="{525A4DD5-5BD9-48DF-9C7D-F7D98278ADB7}" destId="{D525FBDB-96E7-4D9A-BD04-BD0F0123C0EB}" srcOrd="1" destOrd="0" presId="urn:microsoft.com/office/officeart/2005/8/layout/vList3"/>
    <dgm:cxn modelId="{69659C90-AB8A-4390-85D2-9EE571452AAA}" type="presParOf" srcId="{525A4DD5-5BD9-48DF-9C7D-F7D98278ADB7}" destId="{24826520-CFD3-4042-8059-2E0EA6457A72}" srcOrd="2" destOrd="0" presId="urn:microsoft.com/office/officeart/2005/8/layout/vList3"/>
    <dgm:cxn modelId="{FA29FF78-53F8-4CCD-A8D2-30F811033D22}" type="presParOf" srcId="{24826520-CFD3-4042-8059-2E0EA6457A72}" destId="{B3D1E1CD-3279-4F38-B51A-21A046E5662C}" srcOrd="0" destOrd="0" presId="urn:microsoft.com/office/officeart/2005/8/layout/vList3"/>
    <dgm:cxn modelId="{CF23B5FA-29EB-4A6D-860A-FFF7D8B29085}" type="presParOf" srcId="{24826520-CFD3-4042-8059-2E0EA6457A72}" destId="{F5C2E8F7-9A77-48EC-8027-5BED0E870E47}" srcOrd="1" destOrd="0" presId="urn:microsoft.com/office/officeart/2005/8/layout/vList3"/>
    <dgm:cxn modelId="{C9351D86-60E1-4D43-8363-32FF19216462}" type="presParOf" srcId="{525A4DD5-5BD9-48DF-9C7D-F7D98278ADB7}" destId="{FAB8DA28-966D-43EE-BF2C-7B31AE8A22BE}" srcOrd="3" destOrd="0" presId="urn:microsoft.com/office/officeart/2005/8/layout/vList3"/>
    <dgm:cxn modelId="{F0821901-5E00-49CD-8E29-4950B456F9AA}" type="presParOf" srcId="{525A4DD5-5BD9-48DF-9C7D-F7D98278ADB7}" destId="{F38CD523-35CD-4B56-9279-F3B2F79BD3FB}" srcOrd="4" destOrd="0" presId="urn:microsoft.com/office/officeart/2005/8/layout/vList3"/>
    <dgm:cxn modelId="{30EE30B2-2CF1-4486-840E-F2E1A5C83DCD}" type="presParOf" srcId="{F38CD523-35CD-4B56-9279-F3B2F79BD3FB}" destId="{6BCBBFD3-4498-4DCF-BDCD-9A578E8580F7}" srcOrd="0" destOrd="0" presId="urn:microsoft.com/office/officeart/2005/8/layout/vList3"/>
    <dgm:cxn modelId="{64185DE5-4196-4ECB-BFC5-2D53EC8E2514}" type="presParOf" srcId="{F38CD523-35CD-4B56-9279-F3B2F79BD3FB}" destId="{C2CAF5BE-8A3C-4CA7-B06E-4C41E02457B8}" srcOrd="1" destOrd="0" presId="urn:microsoft.com/office/officeart/2005/8/layout/vList3"/>
    <dgm:cxn modelId="{A7F5C842-6C28-4D4B-99CE-819EC5362075}" type="presParOf" srcId="{525A4DD5-5BD9-48DF-9C7D-F7D98278ADB7}" destId="{2735F524-C7FD-402C-861F-737D143D92BB}" srcOrd="5" destOrd="0" presId="urn:microsoft.com/office/officeart/2005/8/layout/vList3"/>
    <dgm:cxn modelId="{EE81E21E-81B6-44B4-B649-D7C4CB190534}" type="presParOf" srcId="{525A4DD5-5BD9-48DF-9C7D-F7D98278ADB7}" destId="{5AB71DEC-66F6-4B51-BD84-E704B0D1CAAC}" srcOrd="6" destOrd="0" presId="urn:microsoft.com/office/officeart/2005/8/layout/vList3"/>
    <dgm:cxn modelId="{037455E4-0B75-4EF6-B4AD-C9A0AA1C8075}" type="presParOf" srcId="{5AB71DEC-66F6-4B51-BD84-E704B0D1CAAC}" destId="{19EF3A99-82BD-4B76-8037-2D9038933B4B}" srcOrd="0" destOrd="0" presId="urn:microsoft.com/office/officeart/2005/8/layout/vList3"/>
    <dgm:cxn modelId="{48EFA9F6-717E-415C-A862-F0D18F68FCD7}" type="presParOf" srcId="{5AB71DEC-66F6-4B51-BD84-E704B0D1CAAC}" destId="{C54D3F5A-1582-43D9-8061-44813F248E2B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785794"/>
            <a:ext cx="8215370" cy="178595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Складники формування пізнавальної компетентності на уроках зарубіжної літератури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857760"/>
            <a:ext cx="8715436" cy="1714512"/>
          </a:xfrm>
        </p:spPr>
        <p:txBody>
          <a:bodyPr>
            <a:normAutofit/>
          </a:bodyPr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Підготувала учитель зарубіжної літератури  </a:t>
            </a:r>
            <a:r>
              <a:rPr lang="uk-UA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Новоодеської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ЗОШ №2 </a:t>
            </a:r>
          </a:p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Ситник І.О.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890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464347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Мистецтво читання – процес творчий , особистісний , де в основі лежить пізнавальна значимість читання , його вплив на духовний потенціал особистості, її мораль і громадянську позицію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571613"/>
            <a:ext cx="7772400" cy="1500197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Головними складниками талановитого читача є  :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3071810"/>
          <a:ext cx="8929718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3"/>
            <a:ext cx="7772400" cy="928693"/>
          </a:xfrm>
        </p:spPr>
        <p:txBody>
          <a:bodyPr/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Методи роботи з книгою :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214282" y="1857364"/>
          <a:ext cx="8072494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785926"/>
            <a:ext cx="8229600" cy="4000528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Є три види читачів : перший – це ті , хто насолоджується не розмірковуючи , другий – це ті , хто розмірковує , не отримуючи насолоди , а третій – це ті , хто розмірковує і отримує насолоду , а отримуючи насолоду – розмірковує . Саме останні і створюють твір заново.» (Й.В.Гете)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Навчально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методична проблема:</a:t>
            </a:r>
            <a:r>
              <a:rPr lang="uk-UA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uk-UA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Інноваційні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методи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навчання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на уроках </a:t>
            </a:r>
            <a:r>
              <a:rPr lang="ru-RU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зарубіжної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літератури</a:t>
            </a:r>
            <a:endParaRPr lang="ru-RU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037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Проблемне питання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статті :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Формування у учнів  стійких і глибоких пізнавальних інтересів 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005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Головна задача предмету </a:t>
            </a:r>
            <a:br>
              <a:rPr lang="uk-UA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 Зарубіжна література» :</a:t>
            </a: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186006"/>
          </a:xfrm>
        </p:spPr>
        <p:txBody>
          <a:bodyPr/>
          <a:lstStyle/>
          <a:p>
            <a:pPr algn="l">
              <a:buFont typeface="Wingdings" pitchFamily="2" charset="2"/>
              <a:buChar char="§"/>
            </a:pP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розвиток інтересу до читання ;</a:t>
            </a:r>
          </a:p>
          <a:p>
            <a:pPr algn="l">
              <a:buFont typeface="Wingdings" pitchFamily="2" charset="2"/>
              <a:buChar char="§"/>
            </a:pP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виховання любові до книги і потреби у читанні ;</a:t>
            </a:r>
          </a:p>
          <a:p>
            <a:pPr algn="l">
              <a:buFont typeface="Wingdings" pitchFamily="2" charset="2"/>
              <a:buChar char="§"/>
            </a:pP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підготовка кваліфікованих читачів ;</a:t>
            </a:r>
          </a:p>
          <a:p>
            <a:pPr algn="l">
              <a:buFont typeface="Wingdings" pitchFamily="2" charset="2"/>
              <a:buChar char="§"/>
            </a:pP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ормування 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читацької культури </a:t>
            </a:r>
          </a:p>
          <a:p>
            <a:pPr algn="l">
              <a:buFont typeface="Wingdings" pitchFamily="2" charset="2"/>
              <a:buChar char="§"/>
            </a:pPr>
            <a:endParaRPr lang="uk-UA" sz="2400" dirty="0" smtClean="0"/>
          </a:p>
          <a:p>
            <a:pPr>
              <a:buFont typeface="Wingdings" pitchFamily="2" charset="2"/>
              <a:buChar char="§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71480"/>
            <a:ext cx="9144000" cy="2000264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Читацька культура  -</a:t>
            </a:r>
            <a:br>
              <a:rPr lang="uk-UA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сукупність знань , умінь, почуттів , які дають можливість повною мірою повноцінно і самостійно засвоювати художню літературу </a:t>
            </a: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3429000"/>
            <a:ext cx="6629424" cy="278608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357158" y="2928934"/>
          <a:ext cx="8286808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42853"/>
            <a:ext cx="7772400" cy="857255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Рівень читацької свідомості включає в себе :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хема 11"/>
          <p:cNvGraphicFramePr/>
          <p:nvPr/>
        </p:nvGraphicFramePr>
        <p:xfrm>
          <a:off x="357158" y="1785926"/>
          <a:ext cx="8072494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1"/>
            <a:ext cx="8929718" cy="1142983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Рівень читацьких почуттів включає в себе :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5" name="Схема 1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357299"/>
            <a:ext cx="8715436" cy="224315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Рівень читацької поведінки вказує на наявність і рівень розвитку читацької культури в практичній площині :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вибір літератури </a:t>
            </a:r>
          </a:p>
          <a:p>
            <a:pPr>
              <a:buFont typeface="Wingdings" pitchFamily="2" charset="2"/>
              <a:buChar char="q"/>
            </a:pPr>
            <a:r>
              <a:rPr lang="uk-UA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опрацювання </a:t>
            </a:r>
          </a:p>
          <a:p>
            <a:pPr>
              <a:buFont typeface="Wingdings" pitchFamily="2" charset="2"/>
              <a:buChar char="q"/>
            </a:pPr>
            <a:r>
              <a:rPr lang="uk-UA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пропаганда</a:t>
            </a:r>
            <a:endParaRPr lang="ru-RU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1142984"/>
            <a:ext cx="8401080" cy="4857784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Одним із вагомих складників позитивного виховного впливу на учнів є формування  самостійного читання , що забезпечує ефективну самоосвіту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282</Words>
  <Application>Microsoft Office PowerPoint</Application>
  <PresentationFormat>Экран (4:3)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Складники формування пізнавальної компетентності на уроках зарубіжної літератури </vt:lpstr>
      <vt:lpstr>Навчально – методична проблема: </vt:lpstr>
      <vt:lpstr>Проблемне питання статті :</vt:lpstr>
      <vt:lpstr>Головна задача предмету  « Зарубіжна література» :</vt:lpstr>
      <vt:lpstr>Читацька культура  -    сукупність знань , умінь, почуттів , які дають можливість повною мірою повноцінно і самостійно засвоювати художню літературу  :</vt:lpstr>
      <vt:lpstr>Рівень читацької свідомості включає в себе : </vt:lpstr>
      <vt:lpstr>Рівень читацьких почуттів включає в себе :</vt:lpstr>
      <vt:lpstr>Рівень читацької поведінки вказує на наявність і рівень розвитку читацької культури в практичній площині :</vt:lpstr>
      <vt:lpstr>Одним із вагомих складників позитивного виховного впливу на учнів є формування  самостійного читання , що забезпечує ефективну самоосвіту </vt:lpstr>
      <vt:lpstr>Мистецтво читання – процес творчий , особистісний , де в основі лежить пізнавальна значимість читання , його вплив на духовний потенціал особистості, її мораль і громадянську позицію </vt:lpstr>
      <vt:lpstr>Головними складниками талановитого читача є  :</vt:lpstr>
      <vt:lpstr>Методи роботи з книгою : </vt:lpstr>
      <vt:lpstr>« Є три види читачів : перший – це ті , хто насолоджується не розмірковуючи , другий – це ті , хто розмірковує , не отримуючи насолоди , а третій – це ті , хто розмірковує і отримує насолоду , а отримуючи насолоду – розмірковує . Саме останні і створюють твір заново.» (Й.В.Гете)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Frost</cp:lastModifiedBy>
  <cp:revision>15</cp:revision>
  <dcterms:created xsi:type="dcterms:W3CDTF">2016-10-06T19:30:07Z</dcterms:created>
  <dcterms:modified xsi:type="dcterms:W3CDTF">2016-12-14T03:11:06Z</dcterms:modified>
</cp:coreProperties>
</file>