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"/>
  </p:notesMasterIdLst>
  <p:sldIdLst>
    <p:sldId id="256" r:id="rId2"/>
    <p:sldId id="257" r:id="rId3"/>
    <p:sldId id="258" r:id="rId4"/>
    <p:sldId id="260" r:id="rId5"/>
    <p:sldId id="271" r:id="rId6"/>
    <p:sldId id="272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D0A88A-9F66-4BAE-BE53-EC3E23921DB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EAC1B-B3DC-4CB3-91FF-48EF99BA7E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6039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EAC1B-B3DC-4CB3-91FF-48EF99BA7E4B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6101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E7342-1E83-444D-A5FC-3144935FF46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95E8-88FD-4CD1-872C-3F70473466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E7342-1E83-444D-A5FC-3144935FF46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95E8-88FD-4CD1-872C-3F70473466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E7342-1E83-444D-A5FC-3144935FF46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95E8-88FD-4CD1-872C-3F70473466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E7342-1E83-444D-A5FC-3144935FF46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95E8-88FD-4CD1-872C-3F70473466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E7342-1E83-444D-A5FC-3144935FF46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95E8-88FD-4CD1-872C-3F70473466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E7342-1E83-444D-A5FC-3144935FF46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95E8-88FD-4CD1-872C-3F70473466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E7342-1E83-444D-A5FC-3144935FF46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95E8-88FD-4CD1-872C-3F70473466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E7342-1E83-444D-A5FC-3144935FF46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95E8-88FD-4CD1-872C-3F70473466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E7342-1E83-444D-A5FC-3144935FF46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95E8-88FD-4CD1-872C-3F70473466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E7342-1E83-444D-A5FC-3144935FF46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9BF95E8-88FD-4CD1-872C-3F70473466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E7342-1E83-444D-A5FC-3144935FF46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95E8-88FD-4CD1-872C-3F70473466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4DE7342-1E83-444D-A5FC-3144935FF46C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F9BF95E8-88FD-4CD1-872C-3F70473466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gif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gif"/><Relationship Id="rId3" Type="http://schemas.openxmlformats.org/officeDocument/2006/relationships/image" Target="../media/image41.jpeg"/><Relationship Id="rId7" Type="http://schemas.openxmlformats.org/officeDocument/2006/relationships/image" Target="../media/image45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gif"/><Relationship Id="rId5" Type="http://schemas.openxmlformats.org/officeDocument/2006/relationships/image" Target="../media/image43.png"/><Relationship Id="rId10" Type="http://schemas.openxmlformats.org/officeDocument/2006/relationships/image" Target="../media/image48.jpe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gif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7.png"/><Relationship Id="rId4" Type="http://schemas.openxmlformats.org/officeDocument/2006/relationships/image" Target="../media/image56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png"/><Relationship Id="rId7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14.jpeg"/><Relationship Id="rId10" Type="http://schemas.openxmlformats.org/officeDocument/2006/relationships/image" Target="../media/image18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gif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-171400"/>
            <a:ext cx="4320480" cy="893961"/>
          </a:xfrm>
        </p:spPr>
        <p:txBody>
          <a:bodyPr>
            <a:normAutofit/>
          </a:bodyPr>
          <a:lstStyle/>
          <a:p>
            <a:r>
              <a:rPr lang="uk-UA" sz="3800" b="1" dirty="0" smtClean="0">
                <a:latin typeface="Bookman Old Style" pitchFamily="18" charset="0"/>
              </a:rPr>
              <a:t>питання №2</a:t>
            </a:r>
            <a:endParaRPr lang="ru-RU" sz="3800" b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124744"/>
            <a:ext cx="7632848" cy="1872208"/>
          </a:xfrm>
        </p:spPr>
        <p:txBody>
          <a:bodyPr>
            <a:normAutofit fontScale="85000" lnSpcReduction="20000"/>
          </a:bodyPr>
          <a:lstStyle/>
          <a:p>
            <a:r>
              <a:rPr lang="uk-UA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Назвати 10 обраних вами власників українських медіа – як загальноукраїнських, так і регіональних. На прикладі трьох проаналізувати, як </a:t>
            </a:r>
            <a:r>
              <a:rPr lang="uk-UA" sz="2800" b="1" dirty="0" smtClean="0">
                <a:latin typeface="Arial" pitchFamily="34" charset="0"/>
                <a:cs typeface="Arial" pitchFamily="34" charset="0"/>
              </a:rPr>
              <a:t>впливає </a:t>
            </a:r>
            <a:r>
              <a:rPr lang="uk-UA" sz="2800" b="1" dirty="0">
                <a:latin typeface="Arial" pitchFamily="34" charset="0"/>
                <a:cs typeface="Arial" pitchFamily="34" charset="0"/>
              </a:rPr>
              <a:t>власник на </a:t>
            </a:r>
            <a:r>
              <a:rPr lang="uk-UA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роботу медіа</a:t>
            </a:r>
            <a:endParaRPr lang="ru-RU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960" y="5229200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800" dirty="0" smtClean="0"/>
          </a:p>
        </p:txBody>
      </p:sp>
    </p:spTree>
    <p:extLst>
      <p:ext uri="{BB962C8B-B14F-4D97-AF65-F5344CB8AC3E}">
        <p14:creationId xmlns="" xmlns:p14="http://schemas.microsoft.com/office/powerpoint/2010/main" val="204126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4192378" cy="703453"/>
          </a:xfrm>
        </p:spPr>
        <p:txBody>
          <a:bodyPr/>
          <a:lstStyle/>
          <a:p>
            <a:r>
              <a:rPr lang="uk-UA" sz="4000" dirty="0" smtClean="0"/>
              <a:t>Дмитро </a:t>
            </a:r>
            <a:r>
              <a:rPr lang="uk-UA" sz="4000" dirty="0" err="1" smtClean="0"/>
              <a:t>фірташ</a:t>
            </a:r>
            <a:endParaRPr lang="ru-RU" sz="4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80727"/>
            <a:ext cx="5953125" cy="41814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196752"/>
            <a:ext cx="2619285" cy="6548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194" y="1988840"/>
            <a:ext cx="2651375" cy="13960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169" y="3573016"/>
            <a:ext cx="2083423" cy="11053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179" y="4959556"/>
            <a:ext cx="2017333" cy="11641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914" y="5301207"/>
            <a:ext cx="1968731" cy="137726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809" y="5252402"/>
            <a:ext cx="1518622" cy="14748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629301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315416"/>
            <a:ext cx="4824536" cy="1207509"/>
          </a:xfrm>
        </p:spPr>
        <p:txBody>
          <a:bodyPr/>
          <a:lstStyle/>
          <a:p>
            <a:r>
              <a:rPr lang="uk-UA" sz="4000" dirty="0" smtClean="0"/>
              <a:t>Петро </a:t>
            </a:r>
            <a:r>
              <a:rPr lang="uk-UA" sz="4000" dirty="0" err="1" smtClean="0"/>
              <a:t>порошенко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72910"/>
            <a:ext cx="6012160" cy="4501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305" y="2163142"/>
            <a:ext cx="2121421" cy="212142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425298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-243408"/>
            <a:ext cx="4400673" cy="1207509"/>
          </a:xfrm>
        </p:spPr>
        <p:txBody>
          <a:bodyPr/>
          <a:lstStyle/>
          <a:p>
            <a:r>
              <a:rPr lang="uk-UA" sz="4000" dirty="0" smtClean="0"/>
              <a:t>Сергій </a:t>
            </a:r>
            <a:r>
              <a:rPr lang="uk-UA" sz="4000" dirty="0" err="1" smtClean="0"/>
              <a:t>курченко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77210"/>
            <a:ext cx="5980265" cy="39604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153" y="1052736"/>
            <a:ext cx="2322447" cy="15279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529" y="4832931"/>
            <a:ext cx="2698864" cy="5300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529" y="2766647"/>
            <a:ext cx="2619680" cy="7200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812" y="3717032"/>
            <a:ext cx="2642220" cy="8861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101137"/>
            <a:ext cx="2513721" cy="16534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8" y="5085184"/>
            <a:ext cx="1085383" cy="16853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3" y="5445223"/>
            <a:ext cx="1838722" cy="128107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225681"/>
            <a:ext cx="1724678" cy="14043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20661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-243408"/>
            <a:ext cx="4464496" cy="1207509"/>
          </a:xfrm>
        </p:spPr>
        <p:txBody>
          <a:bodyPr/>
          <a:lstStyle/>
          <a:p>
            <a:r>
              <a:rPr lang="uk-UA" sz="4000" dirty="0" smtClean="0"/>
              <a:t>Ольга </a:t>
            </a:r>
            <a:r>
              <a:rPr lang="uk-UA" sz="4000" dirty="0" err="1" smtClean="0"/>
              <a:t>семченко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1196752"/>
            <a:ext cx="3576397" cy="53645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287" y="908720"/>
            <a:ext cx="2148830" cy="21488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662" y="2947438"/>
            <a:ext cx="2244080" cy="14586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613542"/>
            <a:ext cx="2818259" cy="6343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598" y="5517232"/>
            <a:ext cx="2555479" cy="8310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489448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-243408"/>
            <a:ext cx="4472681" cy="1198207"/>
          </a:xfrm>
        </p:spPr>
        <p:txBody>
          <a:bodyPr/>
          <a:lstStyle/>
          <a:p>
            <a:r>
              <a:rPr lang="uk-UA" sz="4000" dirty="0" smtClean="0"/>
              <a:t>Геннадій </a:t>
            </a:r>
            <a:r>
              <a:rPr lang="uk-UA" sz="4000" dirty="0" err="1" smtClean="0"/>
              <a:t>кернес</a:t>
            </a:r>
            <a:endParaRPr lang="ru-RU" sz="4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556" y="1081133"/>
            <a:ext cx="1511119" cy="18672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96752"/>
            <a:ext cx="6120680" cy="41314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946" y="3573016"/>
            <a:ext cx="2154338" cy="3993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946" y="4437112"/>
            <a:ext cx="2385828" cy="12351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132351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-243408"/>
            <a:ext cx="3680593" cy="1207509"/>
          </a:xfrm>
        </p:spPr>
        <p:txBody>
          <a:bodyPr/>
          <a:lstStyle/>
          <a:p>
            <a:r>
              <a:rPr lang="uk-UA" sz="4000" dirty="0" smtClean="0"/>
              <a:t>Арсен </a:t>
            </a:r>
            <a:r>
              <a:rPr lang="uk-UA" sz="4000" dirty="0" err="1" smtClean="0"/>
              <a:t>Аваков</a:t>
            </a:r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52736"/>
            <a:ext cx="5760641" cy="46085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556792"/>
            <a:ext cx="2005019" cy="13832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7" y="3573016"/>
            <a:ext cx="2531073" cy="12655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819474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5760640" cy="801390"/>
          </a:xfrm>
        </p:spPr>
        <p:txBody>
          <a:bodyPr/>
          <a:lstStyle/>
          <a:p>
            <a:r>
              <a:rPr lang="uk-UA" sz="4000" dirty="0" err="1" smtClean="0"/>
              <a:t>олександр</a:t>
            </a:r>
            <a:r>
              <a:rPr lang="uk-UA" sz="4000" dirty="0" smtClean="0"/>
              <a:t> </a:t>
            </a:r>
            <a:r>
              <a:rPr lang="uk-UA" sz="4000" dirty="0" err="1" smtClean="0"/>
              <a:t>фельдман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06298"/>
            <a:ext cx="5976664" cy="44824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708920"/>
            <a:ext cx="2358008" cy="12772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36881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47664" y="2564904"/>
            <a:ext cx="5904656" cy="1204306"/>
          </a:xfrm>
        </p:spPr>
        <p:txBody>
          <a:bodyPr/>
          <a:lstStyle/>
          <a:p>
            <a:r>
              <a:rPr lang="uk-UA" sz="4800" b="1" dirty="0" smtClean="0"/>
              <a:t>Дякуємо за увагу!</a:t>
            </a:r>
            <a:endParaRPr lang="ru-RU" sz="4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8496944" cy="637270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520940" cy="720080"/>
          </a:xfrm>
        </p:spPr>
        <p:txBody>
          <a:bodyPr/>
          <a:lstStyle/>
          <a:p>
            <a:r>
              <a:rPr lang="uk-UA" dirty="0" smtClean="0"/>
              <a:t> </a:t>
            </a:r>
            <a:r>
              <a:rPr lang="uk-UA" sz="4000" b="1" dirty="0" smtClean="0">
                <a:solidFill>
                  <a:schemeClr val="bg1">
                    <a:lumMod val="95000"/>
                  </a:schemeClr>
                </a:solidFill>
              </a:rPr>
              <a:t>Медіа - четверта влада</a:t>
            </a:r>
            <a:endParaRPr lang="ru-RU" sz="40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928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700" y="3356992"/>
            <a:ext cx="5019258" cy="334703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064896" cy="2892639"/>
          </a:xfrm>
        </p:spPr>
        <p:txBody>
          <a:bodyPr>
            <a:normAutofit fontScale="92500"/>
          </a:bodyPr>
          <a:lstStyle/>
          <a:p>
            <a:r>
              <a:rPr lang="uk-UA" dirty="0" smtClean="0">
                <a:solidFill>
                  <a:schemeClr val="bg2">
                    <a:lumMod val="10000"/>
                  </a:schemeClr>
                </a:solidFill>
                <a:cs typeface="Andalus" pitchFamily="18" charset="-78"/>
              </a:rPr>
              <a:t>Медіа </a:t>
            </a:r>
            <a:r>
              <a:rPr lang="uk-UA" dirty="0">
                <a:solidFill>
                  <a:schemeClr val="bg2">
                    <a:lumMod val="10000"/>
                  </a:schemeClr>
                </a:solidFill>
                <a:cs typeface="Andalus" pitchFamily="18" charset="-78"/>
              </a:rPr>
              <a:t>походить від латинського 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  <a:cs typeface="Andalus" pitchFamily="18" charset="-78"/>
              </a:rPr>
              <a:t>“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Berlin Sans FB Demi" pitchFamily="34" charset="0"/>
                <a:cs typeface="Andalus" pitchFamily="18" charset="-78"/>
              </a:rPr>
              <a:t>medium</a:t>
            </a:r>
            <a:r>
              <a:rPr lang="uk-UA" dirty="0">
                <a:solidFill>
                  <a:schemeClr val="bg2">
                    <a:lumMod val="10000"/>
                  </a:schemeClr>
                </a:solidFill>
                <a:cs typeface="Andalus" pitchFamily="18" charset="-78"/>
              </a:rPr>
              <a:t>” 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  <a:cs typeface="Andalus" pitchFamily="18" charset="-78"/>
              </a:rPr>
              <a:t>(засіб</a:t>
            </a:r>
            <a:r>
              <a:rPr lang="uk-UA" dirty="0">
                <a:solidFill>
                  <a:schemeClr val="bg2">
                    <a:lumMod val="10000"/>
                  </a:schemeClr>
                </a:solidFill>
                <a:cs typeface="Andalus" pitchFamily="18" charset="-78"/>
              </a:rPr>
              <a:t>, посередник)  – позначають технічні створення, зберігання, поширення, сприйняття інформації та обміну її між автором повідомлення і масовою 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  <a:cs typeface="Andalus" pitchFamily="18" charset="-78"/>
              </a:rPr>
              <a:t>аудиторією.</a:t>
            </a:r>
            <a:endParaRPr lang="ru-RU" dirty="0">
              <a:solidFill>
                <a:schemeClr val="bg2">
                  <a:lumMod val="10000"/>
                </a:schemeClr>
              </a:solidFill>
              <a:cs typeface="Andalus" pitchFamily="18" charset="-78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89" y="3964244"/>
            <a:ext cx="3282574" cy="18356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5413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04137"/>
            <a:ext cx="7344816" cy="459051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007594" cy="648072"/>
          </a:xfrm>
        </p:spPr>
        <p:txBody>
          <a:bodyPr/>
          <a:lstStyle/>
          <a:p>
            <a:r>
              <a:rPr lang="uk-UA" sz="4000" dirty="0" smtClean="0"/>
              <a:t>     </a:t>
            </a:r>
            <a:r>
              <a:rPr lang="uk-UA" sz="4000" dirty="0" smtClean="0">
                <a:solidFill>
                  <a:srgbClr val="002060"/>
                </a:solidFill>
              </a:rPr>
              <a:t>Контроль над Інформацією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844824"/>
            <a:ext cx="2600325" cy="176212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386295"/>
            <a:ext cx="2602138" cy="227687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635859"/>
            <a:ext cx="3745979" cy="20317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9932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000" b="1" dirty="0" smtClean="0"/>
              <a:t>Дмитро </a:t>
            </a:r>
            <a:r>
              <a:rPr lang="uk-UA" sz="4000" b="1" dirty="0" err="1" smtClean="0"/>
              <a:t>яворський</a:t>
            </a:r>
            <a:endParaRPr lang="ru-RU" sz="4000" b="1" dirty="0"/>
          </a:p>
        </p:txBody>
      </p:sp>
      <p:pic>
        <p:nvPicPr>
          <p:cNvPr id="4" name="Содержимое 3" descr="EwFswmCVtF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052736"/>
            <a:ext cx="8075592" cy="504056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51520" y="-243408"/>
            <a:ext cx="8892480" cy="1204306"/>
          </a:xfrm>
        </p:spPr>
        <p:txBody>
          <a:bodyPr/>
          <a:lstStyle/>
          <a:p>
            <a:r>
              <a:rPr lang="uk-UA" dirty="0" smtClean="0"/>
              <a:t>Найвпливовіші власники українських ЗМІ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-315416"/>
            <a:ext cx="5650992" cy="1207509"/>
          </a:xfrm>
        </p:spPr>
        <p:txBody>
          <a:bodyPr/>
          <a:lstStyle/>
          <a:p>
            <a:r>
              <a:rPr lang="uk-UA" sz="4000" dirty="0" smtClean="0"/>
              <a:t>Ігор </a:t>
            </a:r>
            <a:r>
              <a:rPr lang="uk-UA" sz="4000" dirty="0" err="1" smtClean="0"/>
              <a:t>коломойський</a:t>
            </a:r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54" y="1052736"/>
            <a:ext cx="5644849" cy="374441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844823"/>
            <a:ext cx="2141850" cy="9469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766" y="968126"/>
            <a:ext cx="1937308" cy="64576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749" y="2940255"/>
            <a:ext cx="1978325" cy="83419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045046"/>
            <a:ext cx="2309747" cy="88694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921" y="5274504"/>
            <a:ext cx="2059153" cy="1186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723" y="4623965"/>
            <a:ext cx="3056284" cy="223403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342" y="5274504"/>
            <a:ext cx="2413572" cy="10343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11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-315416"/>
            <a:ext cx="3960440" cy="1207509"/>
          </a:xfrm>
        </p:spPr>
        <p:txBody>
          <a:bodyPr/>
          <a:lstStyle/>
          <a:p>
            <a:r>
              <a:rPr lang="uk-UA" sz="4000" dirty="0" smtClean="0"/>
              <a:t>Ринат </a:t>
            </a:r>
            <a:r>
              <a:rPr lang="uk-UA" sz="4000" dirty="0" err="1" smtClean="0"/>
              <a:t>ахметов</a:t>
            </a:r>
            <a:endParaRPr lang="ru-RU" sz="4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6"/>
            <a:ext cx="5688632" cy="39231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216364"/>
            <a:ext cx="2580711" cy="11088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012" y="2708920"/>
            <a:ext cx="2555776" cy="9416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031780"/>
            <a:ext cx="2614603" cy="9500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5138183"/>
            <a:ext cx="2179167" cy="14981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0562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315416"/>
            <a:ext cx="3816424" cy="1207509"/>
          </a:xfrm>
        </p:spPr>
        <p:txBody>
          <a:bodyPr/>
          <a:lstStyle/>
          <a:p>
            <a:r>
              <a:rPr lang="uk-UA" sz="4000" dirty="0" smtClean="0"/>
              <a:t>Віктор </a:t>
            </a:r>
            <a:r>
              <a:rPr lang="uk-UA" sz="4000" dirty="0" err="1" smtClean="0"/>
              <a:t>пінчук</a:t>
            </a:r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16321"/>
            <a:ext cx="6026757" cy="39604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980728"/>
            <a:ext cx="2240880" cy="11728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712" y="2359350"/>
            <a:ext cx="2284400" cy="10743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518" y="3645024"/>
            <a:ext cx="1916788" cy="12413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5085184"/>
            <a:ext cx="2057074" cy="14590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326391"/>
            <a:ext cx="2884529" cy="11624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134923"/>
            <a:ext cx="1359607" cy="135960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84864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550</TotalTime>
  <Words>102</Words>
  <Application>Microsoft Office PowerPoint</Application>
  <PresentationFormat>Экран (4:3)</PresentationFormat>
  <Paragraphs>19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Углы</vt:lpstr>
      <vt:lpstr>питання №2</vt:lpstr>
      <vt:lpstr> Медіа - четверта влада</vt:lpstr>
      <vt:lpstr>Слайд 3</vt:lpstr>
      <vt:lpstr>     Контроль над Інформацією</vt:lpstr>
      <vt:lpstr>Дмитро яворський</vt:lpstr>
      <vt:lpstr>Найвпливовіші власники українських ЗМІ</vt:lpstr>
      <vt:lpstr>Ігор коломойський</vt:lpstr>
      <vt:lpstr>Ринат ахметов</vt:lpstr>
      <vt:lpstr>Віктор пінчук</vt:lpstr>
      <vt:lpstr>Дмитро фірташ</vt:lpstr>
      <vt:lpstr>Петро порошенко</vt:lpstr>
      <vt:lpstr>Сергій курченко</vt:lpstr>
      <vt:lpstr>Ольга семченко</vt:lpstr>
      <vt:lpstr>Геннадій кернес</vt:lpstr>
      <vt:lpstr>Арсен Аваков</vt:lpstr>
      <vt:lpstr>олександр фельдман</vt:lpstr>
      <vt:lpstr>Дякуємо за увагу!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10 власників     українських медіа</dc:title>
  <dc:creator>Юзер</dc:creator>
  <cp:lastModifiedBy>1</cp:lastModifiedBy>
  <cp:revision>45</cp:revision>
  <dcterms:created xsi:type="dcterms:W3CDTF">2016-02-22T18:07:17Z</dcterms:created>
  <dcterms:modified xsi:type="dcterms:W3CDTF">2016-11-20T05:04:45Z</dcterms:modified>
</cp:coreProperties>
</file>