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322ABD-87D3-4507-A897-6FF9CFF92E8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EF72CC2A-C012-4577-A2E7-C0CE0551983D}">
      <dgm:prSet phldrT="[Текст]" custT="1"/>
      <dgm:spPr/>
      <dgm:t>
        <a:bodyPr/>
        <a:lstStyle/>
        <a:p>
          <a:r>
            <a:rPr lang="uk-UA" sz="2800" b="1" dirty="0" smtClean="0"/>
            <a:t>Актуалізація опорних знань, способів дій, чуттєвого досвіду</a:t>
          </a:r>
          <a:endParaRPr lang="uk-UA" sz="2800" b="1" dirty="0"/>
        </a:p>
      </dgm:t>
    </dgm:pt>
    <dgm:pt modelId="{0D9954E5-6F39-46EE-A3EB-787B5C09B250}" type="parTrans" cxnId="{A46459E7-DDD2-4CD3-BD97-234A605B8160}">
      <dgm:prSet/>
      <dgm:spPr/>
      <dgm:t>
        <a:bodyPr/>
        <a:lstStyle/>
        <a:p>
          <a:endParaRPr lang="uk-UA"/>
        </a:p>
      </dgm:t>
    </dgm:pt>
    <dgm:pt modelId="{DF3C656C-295E-4D0E-9AB5-8F2AC36CFA27}" type="sibTrans" cxnId="{A46459E7-DDD2-4CD3-BD97-234A605B8160}">
      <dgm:prSet/>
      <dgm:spPr/>
      <dgm:t>
        <a:bodyPr/>
        <a:lstStyle/>
        <a:p>
          <a:endParaRPr lang="uk-UA"/>
        </a:p>
      </dgm:t>
    </dgm:pt>
    <dgm:pt modelId="{672DE3F4-A433-4020-A6A1-7C5F4C0FF645}">
      <dgm:prSet phldrT="[Текст]" custT="1"/>
      <dgm:spPr/>
      <dgm:t>
        <a:bodyPr/>
        <a:lstStyle/>
        <a:p>
          <a:r>
            <a:rPr lang="uk-UA" sz="2800" b="1" dirty="0" smtClean="0"/>
            <a:t>Формування нових знань і способів дій</a:t>
          </a:r>
          <a:endParaRPr lang="uk-UA" sz="2800" b="1" dirty="0"/>
        </a:p>
      </dgm:t>
    </dgm:pt>
    <dgm:pt modelId="{38B5E5BA-33AC-4D49-80B4-DAD42E57D61F}" type="parTrans" cxnId="{A7B6C0DE-405C-4088-A3B3-58B169DA129F}">
      <dgm:prSet/>
      <dgm:spPr/>
      <dgm:t>
        <a:bodyPr/>
        <a:lstStyle/>
        <a:p>
          <a:endParaRPr lang="uk-UA"/>
        </a:p>
      </dgm:t>
    </dgm:pt>
    <dgm:pt modelId="{E684F6DD-4B60-4AD4-85B6-3263E4000406}" type="sibTrans" cxnId="{A7B6C0DE-405C-4088-A3B3-58B169DA129F}">
      <dgm:prSet/>
      <dgm:spPr/>
      <dgm:t>
        <a:bodyPr/>
        <a:lstStyle/>
        <a:p>
          <a:endParaRPr lang="uk-UA"/>
        </a:p>
      </dgm:t>
    </dgm:pt>
    <dgm:pt modelId="{644496F7-5DEC-4551-A3D4-489B1BAB1DE4}">
      <dgm:prSet phldrT="[Текст]" custT="1"/>
      <dgm:spPr/>
      <dgm:t>
        <a:bodyPr/>
        <a:lstStyle/>
        <a:p>
          <a:r>
            <a:rPr lang="uk-UA" sz="2800" b="1" dirty="0" smtClean="0"/>
            <a:t>Застосування, закріплення знань і способів дій</a:t>
          </a:r>
          <a:endParaRPr lang="uk-UA" sz="2800" b="1" dirty="0"/>
        </a:p>
      </dgm:t>
    </dgm:pt>
    <dgm:pt modelId="{AE2441E9-8004-498E-993D-B7008445458C}" type="parTrans" cxnId="{207443FA-07A7-4094-AE98-44FE2F8FE17A}">
      <dgm:prSet/>
      <dgm:spPr/>
      <dgm:t>
        <a:bodyPr/>
        <a:lstStyle/>
        <a:p>
          <a:endParaRPr lang="uk-UA"/>
        </a:p>
      </dgm:t>
    </dgm:pt>
    <dgm:pt modelId="{66432BD0-73E3-49A9-BFFD-8A08167372EE}" type="sibTrans" cxnId="{207443FA-07A7-4094-AE98-44FE2F8FE17A}">
      <dgm:prSet/>
      <dgm:spPr/>
      <dgm:t>
        <a:bodyPr/>
        <a:lstStyle/>
        <a:p>
          <a:endParaRPr lang="uk-UA"/>
        </a:p>
      </dgm:t>
    </dgm:pt>
    <dgm:pt modelId="{894F2767-4435-4C98-886C-40821B98CB4E}" type="pres">
      <dgm:prSet presAssocID="{FD322ABD-87D3-4507-A897-6FF9CFF92E8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492D71C-2E26-4DEA-B411-09CE0C1E6A43}" type="pres">
      <dgm:prSet presAssocID="{FD322ABD-87D3-4507-A897-6FF9CFF92E82}" presName="dummyMaxCanvas" presStyleCnt="0">
        <dgm:presLayoutVars/>
      </dgm:prSet>
      <dgm:spPr/>
    </dgm:pt>
    <dgm:pt modelId="{8785886B-1D29-4E2C-998E-954A76C37CD6}" type="pres">
      <dgm:prSet presAssocID="{FD322ABD-87D3-4507-A897-6FF9CFF92E8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CDF6AF5-107A-47FC-9703-6AC61AB89416}" type="pres">
      <dgm:prSet presAssocID="{FD322ABD-87D3-4507-A897-6FF9CFF92E8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4C73828-78E5-4C9F-A9F3-DA17A7417FCE}" type="pres">
      <dgm:prSet presAssocID="{FD322ABD-87D3-4507-A897-6FF9CFF92E8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4A7498-D652-43F9-B7CD-F402BC588AEC}" type="pres">
      <dgm:prSet presAssocID="{FD322ABD-87D3-4507-A897-6FF9CFF92E8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F0724E8-CE6F-4F99-8CA4-F3624E98108E}" type="pres">
      <dgm:prSet presAssocID="{FD322ABD-87D3-4507-A897-6FF9CFF92E8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984C041-14F2-4F7E-9F4C-B38ABDC4AF0F}" type="pres">
      <dgm:prSet presAssocID="{FD322ABD-87D3-4507-A897-6FF9CFF92E8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314F69A-05DB-4B90-AEB7-6E48EEBD8E02}" type="pres">
      <dgm:prSet presAssocID="{FD322ABD-87D3-4507-A897-6FF9CFF92E8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B16025B-4748-4012-A50A-DDBD88E2AD9D}" type="pres">
      <dgm:prSet presAssocID="{FD322ABD-87D3-4507-A897-6FF9CFF92E8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9B30A71-0C1D-4D95-B88A-18308774ACBE}" type="presOf" srcId="{E684F6DD-4B60-4AD4-85B6-3263E4000406}" destId="{DF0724E8-CE6F-4F99-8CA4-F3624E98108E}" srcOrd="0" destOrd="0" presId="urn:microsoft.com/office/officeart/2005/8/layout/vProcess5"/>
    <dgm:cxn modelId="{6E144CA7-A8DD-412A-BBF4-0BEDAF05D83D}" type="presOf" srcId="{EF72CC2A-C012-4577-A2E7-C0CE0551983D}" destId="{8785886B-1D29-4E2C-998E-954A76C37CD6}" srcOrd="0" destOrd="0" presId="urn:microsoft.com/office/officeart/2005/8/layout/vProcess5"/>
    <dgm:cxn modelId="{1EB588A9-B066-4F46-9AFC-7A2F221349E8}" type="presOf" srcId="{672DE3F4-A433-4020-A6A1-7C5F4C0FF645}" destId="{B314F69A-05DB-4B90-AEB7-6E48EEBD8E02}" srcOrd="1" destOrd="0" presId="urn:microsoft.com/office/officeart/2005/8/layout/vProcess5"/>
    <dgm:cxn modelId="{D577C684-72FD-4EDF-8B81-3EF447874AAF}" type="presOf" srcId="{644496F7-5DEC-4551-A3D4-489B1BAB1DE4}" destId="{04C73828-78E5-4C9F-A9F3-DA17A7417FCE}" srcOrd="0" destOrd="0" presId="urn:microsoft.com/office/officeart/2005/8/layout/vProcess5"/>
    <dgm:cxn modelId="{3416A307-9A59-4525-827B-0D786ECE77AA}" type="presOf" srcId="{672DE3F4-A433-4020-A6A1-7C5F4C0FF645}" destId="{9CDF6AF5-107A-47FC-9703-6AC61AB89416}" srcOrd="0" destOrd="0" presId="urn:microsoft.com/office/officeart/2005/8/layout/vProcess5"/>
    <dgm:cxn modelId="{BE961F3A-B5AF-4921-BC80-5831B33BAE8E}" type="presOf" srcId="{FD322ABD-87D3-4507-A897-6FF9CFF92E82}" destId="{894F2767-4435-4C98-886C-40821B98CB4E}" srcOrd="0" destOrd="0" presId="urn:microsoft.com/office/officeart/2005/8/layout/vProcess5"/>
    <dgm:cxn modelId="{A46459E7-DDD2-4CD3-BD97-234A605B8160}" srcId="{FD322ABD-87D3-4507-A897-6FF9CFF92E82}" destId="{EF72CC2A-C012-4577-A2E7-C0CE0551983D}" srcOrd="0" destOrd="0" parTransId="{0D9954E5-6F39-46EE-A3EB-787B5C09B250}" sibTransId="{DF3C656C-295E-4D0E-9AB5-8F2AC36CFA27}"/>
    <dgm:cxn modelId="{2F5AD7CE-3B9A-40CC-8F49-A03ECD1FE31D}" type="presOf" srcId="{DF3C656C-295E-4D0E-9AB5-8F2AC36CFA27}" destId="{BA4A7498-D652-43F9-B7CD-F402BC588AEC}" srcOrd="0" destOrd="0" presId="urn:microsoft.com/office/officeart/2005/8/layout/vProcess5"/>
    <dgm:cxn modelId="{207443FA-07A7-4094-AE98-44FE2F8FE17A}" srcId="{FD322ABD-87D3-4507-A897-6FF9CFF92E82}" destId="{644496F7-5DEC-4551-A3D4-489B1BAB1DE4}" srcOrd="2" destOrd="0" parTransId="{AE2441E9-8004-498E-993D-B7008445458C}" sibTransId="{66432BD0-73E3-49A9-BFFD-8A08167372EE}"/>
    <dgm:cxn modelId="{59A36911-807B-4A4E-82ED-CFB64FA901F1}" type="presOf" srcId="{EF72CC2A-C012-4577-A2E7-C0CE0551983D}" destId="{2984C041-14F2-4F7E-9F4C-B38ABDC4AF0F}" srcOrd="1" destOrd="0" presId="urn:microsoft.com/office/officeart/2005/8/layout/vProcess5"/>
    <dgm:cxn modelId="{F9ACBD24-2312-4B36-94DE-CFCF3652AE7A}" type="presOf" srcId="{644496F7-5DEC-4551-A3D4-489B1BAB1DE4}" destId="{1B16025B-4748-4012-A50A-DDBD88E2AD9D}" srcOrd="1" destOrd="0" presId="urn:microsoft.com/office/officeart/2005/8/layout/vProcess5"/>
    <dgm:cxn modelId="{A7B6C0DE-405C-4088-A3B3-58B169DA129F}" srcId="{FD322ABD-87D3-4507-A897-6FF9CFF92E82}" destId="{672DE3F4-A433-4020-A6A1-7C5F4C0FF645}" srcOrd="1" destOrd="0" parTransId="{38B5E5BA-33AC-4D49-80B4-DAD42E57D61F}" sibTransId="{E684F6DD-4B60-4AD4-85B6-3263E4000406}"/>
    <dgm:cxn modelId="{0C576560-547C-43CC-9880-8B49D8A14AFB}" type="presParOf" srcId="{894F2767-4435-4C98-886C-40821B98CB4E}" destId="{D492D71C-2E26-4DEA-B411-09CE0C1E6A43}" srcOrd="0" destOrd="0" presId="urn:microsoft.com/office/officeart/2005/8/layout/vProcess5"/>
    <dgm:cxn modelId="{DD0EB88C-4767-4BE4-A1A8-D186914C64AD}" type="presParOf" srcId="{894F2767-4435-4C98-886C-40821B98CB4E}" destId="{8785886B-1D29-4E2C-998E-954A76C37CD6}" srcOrd="1" destOrd="0" presId="urn:microsoft.com/office/officeart/2005/8/layout/vProcess5"/>
    <dgm:cxn modelId="{C4518598-2BAF-40C2-863F-F13F2A4BD8CE}" type="presParOf" srcId="{894F2767-4435-4C98-886C-40821B98CB4E}" destId="{9CDF6AF5-107A-47FC-9703-6AC61AB89416}" srcOrd="2" destOrd="0" presId="urn:microsoft.com/office/officeart/2005/8/layout/vProcess5"/>
    <dgm:cxn modelId="{E9EF881D-B683-43E4-9883-89F7CBB47546}" type="presParOf" srcId="{894F2767-4435-4C98-886C-40821B98CB4E}" destId="{04C73828-78E5-4C9F-A9F3-DA17A7417FCE}" srcOrd="3" destOrd="0" presId="urn:microsoft.com/office/officeart/2005/8/layout/vProcess5"/>
    <dgm:cxn modelId="{31072562-E486-4BB1-8A5D-23C3A6FD7676}" type="presParOf" srcId="{894F2767-4435-4C98-886C-40821B98CB4E}" destId="{BA4A7498-D652-43F9-B7CD-F402BC588AEC}" srcOrd="4" destOrd="0" presId="urn:microsoft.com/office/officeart/2005/8/layout/vProcess5"/>
    <dgm:cxn modelId="{2C07DC88-1965-49F8-8725-291FBD85BEDE}" type="presParOf" srcId="{894F2767-4435-4C98-886C-40821B98CB4E}" destId="{DF0724E8-CE6F-4F99-8CA4-F3624E98108E}" srcOrd="5" destOrd="0" presId="urn:microsoft.com/office/officeart/2005/8/layout/vProcess5"/>
    <dgm:cxn modelId="{BBF1FC29-8B50-4C52-BA69-20D50BE4D929}" type="presParOf" srcId="{894F2767-4435-4C98-886C-40821B98CB4E}" destId="{2984C041-14F2-4F7E-9F4C-B38ABDC4AF0F}" srcOrd="6" destOrd="0" presId="urn:microsoft.com/office/officeart/2005/8/layout/vProcess5"/>
    <dgm:cxn modelId="{29AFBFE2-B844-416A-8DB2-B608777E5875}" type="presParOf" srcId="{894F2767-4435-4C98-886C-40821B98CB4E}" destId="{B314F69A-05DB-4B90-AEB7-6E48EEBD8E02}" srcOrd="7" destOrd="0" presId="urn:microsoft.com/office/officeart/2005/8/layout/vProcess5"/>
    <dgm:cxn modelId="{8DB2DA08-F282-4E8F-96CB-D865DCD2E700}" type="presParOf" srcId="{894F2767-4435-4C98-886C-40821B98CB4E}" destId="{1B16025B-4748-4012-A50A-DDBD88E2AD9D}" srcOrd="8" destOrd="0" presId="urn:microsoft.com/office/officeart/2005/8/layout/vProcess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996F65-0BAD-41D2-8362-0A834C832D6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60CAAFA-D85B-409C-93A5-72B12AB01276}">
      <dgm:prSet phldrT="[Текст]" custT="1"/>
      <dgm:spPr/>
      <dgm:t>
        <a:bodyPr/>
        <a:lstStyle/>
        <a:p>
          <a:pPr algn="ctr"/>
          <a:r>
            <a:rPr lang="uk-UA" sz="4000" dirty="0" smtClean="0"/>
            <a:t>Організаційний момент</a:t>
          </a:r>
          <a:endParaRPr lang="uk-UA" sz="4000" dirty="0"/>
        </a:p>
      </dgm:t>
    </dgm:pt>
    <dgm:pt modelId="{7E2C2F46-B00F-4AC0-A439-281488AD8B8A}" type="parTrans" cxnId="{FC1D6D61-27FE-4E26-80E8-8613223B9772}">
      <dgm:prSet/>
      <dgm:spPr/>
      <dgm:t>
        <a:bodyPr/>
        <a:lstStyle/>
        <a:p>
          <a:endParaRPr lang="uk-UA"/>
        </a:p>
      </dgm:t>
    </dgm:pt>
    <dgm:pt modelId="{29965286-C967-4F23-B90D-6C6BC7BC40D2}" type="sibTrans" cxnId="{FC1D6D61-27FE-4E26-80E8-8613223B9772}">
      <dgm:prSet/>
      <dgm:spPr/>
      <dgm:t>
        <a:bodyPr/>
        <a:lstStyle/>
        <a:p>
          <a:endParaRPr lang="uk-UA"/>
        </a:p>
      </dgm:t>
    </dgm:pt>
    <dgm:pt modelId="{3C00805B-F57F-4F2D-8D58-BA827EE23087}">
      <dgm:prSet phldrT="[Текст]" custT="1"/>
      <dgm:spPr/>
      <dgm:t>
        <a:bodyPr/>
        <a:lstStyle/>
        <a:p>
          <a:r>
            <a:rPr lang="uk-UA" sz="3200" dirty="0" smtClean="0"/>
            <a:t>психологічна, практична підготовка учнів до навчальної роботи</a:t>
          </a:r>
          <a:endParaRPr lang="uk-UA" sz="3200" dirty="0"/>
        </a:p>
      </dgm:t>
    </dgm:pt>
    <dgm:pt modelId="{0D108941-BDB3-4C47-A9CB-174E0C914AFC}" type="parTrans" cxnId="{1F95C8AF-5CEE-4249-A0A2-30080489362B}">
      <dgm:prSet/>
      <dgm:spPr/>
      <dgm:t>
        <a:bodyPr/>
        <a:lstStyle/>
        <a:p>
          <a:endParaRPr lang="uk-UA"/>
        </a:p>
      </dgm:t>
    </dgm:pt>
    <dgm:pt modelId="{FF20A83A-1EFA-4A31-B1E3-9AAA3201CC9C}" type="sibTrans" cxnId="{1F95C8AF-5CEE-4249-A0A2-30080489362B}">
      <dgm:prSet/>
      <dgm:spPr/>
      <dgm:t>
        <a:bodyPr/>
        <a:lstStyle/>
        <a:p>
          <a:endParaRPr lang="uk-UA"/>
        </a:p>
      </dgm:t>
    </dgm:pt>
    <dgm:pt modelId="{8B64ADE2-CFC3-4926-AB18-AC09467A0774}">
      <dgm:prSet phldrT="[Текст]" custT="1"/>
      <dgm:spPr/>
      <dgm:t>
        <a:bodyPr/>
        <a:lstStyle/>
        <a:p>
          <a:r>
            <a:rPr lang="uk-UA" sz="3200" i="1" dirty="0" smtClean="0"/>
            <a:t>Використання віршів, </a:t>
          </a:r>
          <a:r>
            <a:rPr lang="uk-UA" sz="3200" i="1" dirty="0" err="1" smtClean="0"/>
            <a:t>римовок</a:t>
          </a:r>
          <a:r>
            <a:rPr lang="uk-UA" sz="3200" i="1" dirty="0" smtClean="0"/>
            <a:t>, </a:t>
          </a:r>
          <a:r>
            <a:rPr lang="uk-UA" sz="3200" i="1" dirty="0" err="1" smtClean="0"/>
            <a:t>смайликів</a:t>
          </a:r>
          <a:r>
            <a:rPr lang="uk-UA" sz="3200" i="1" dirty="0" smtClean="0"/>
            <a:t>, опорних слів і т.п.</a:t>
          </a:r>
          <a:endParaRPr lang="uk-UA" sz="3200" i="1" dirty="0"/>
        </a:p>
      </dgm:t>
    </dgm:pt>
    <dgm:pt modelId="{F8E9D031-EA3D-44B3-A164-840D1048DC88}" type="parTrans" cxnId="{EE309526-4341-49D1-9F10-50C656E07E69}">
      <dgm:prSet/>
      <dgm:spPr/>
      <dgm:t>
        <a:bodyPr/>
        <a:lstStyle/>
        <a:p>
          <a:endParaRPr lang="uk-UA"/>
        </a:p>
      </dgm:t>
    </dgm:pt>
    <dgm:pt modelId="{301FBC79-087C-439F-BEAE-2EDC06148DD0}" type="sibTrans" cxnId="{EE309526-4341-49D1-9F10-50C656E07E69}">
      <dgm:prSet/>
      <dgm:spPr/>
      <dgm:t>
        <a:bodyPr/>
        <a:lstStyle/>
        <a:p>
          <a:endParaRPr lang="uk-UA"/>
        </a:p>
      </dgm:t>
    </dgm:pt>
    <dgm:pt modelId="{D560D3EB-070F-4528-A4AB-607833587F29}" type="pres">
      <dgm:prSet presAssocID="{31996F65-0BAD-41D2-8362-0A834C832D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492AC37-2656-4C08-89B4-C3CDCFD0F6B9}" type="pres">
      <dgm:prSet presAssocID="{560CAAFA-D85B-409C-93A5-72B12AB0127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64303A4-30AD-443C-BD31-0ECEF0383A7C}" type="pres">
      <dgm:prSet presAssocID="{560CAAFA-D85B-409C-93A5-72B12AB0127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104B235-CC5E-418A-A270-366499E7C4A1}" type="presOf" srcId="{560CAAFA-D85B-409C-93A5-72B12AB01276}" destId="{C492AC37-2656-4C08-89B4-C3CDCFD0F6B9}" srcOrd="0" destOrd="0" presId="urn:microsoft.com/office/officeart/2005/8/layout/vList2"/>
    <dgm:cxn modelId="{EE309526-4341-49D1-9F10-50C656E07E69}" srcId="{560CAAFA-D85B-409C-93A5-72B12AB01276}" destId="{8B64ADE2-CFC3-4926-AB18-AC09467A0774}" srcOrd="1" destOrd="0" parTransId="{F8E9D031-EA3D-44B3-A164-840D1048DC88}" sibTransId="{301FBC79-087C-439F-BEAE-2EDC06148DD0}"/>
    <dgm:cxn modelId="{DF076ED8-BE3C-4F39-9B44-4FBB7F26B00A}" type="presOf" srcId="{8B64ADE2-CFC3-4926-AB18-AC09467A0774}" destId="{764303A4-30AD-443C-BD31-0ECEF0383A7C}" srcOrd="0" destOrd="1" presId="urn:microsoft.com/office/officeart/2005/8/layout/vList2"/>
    <dgm:cxn modelId="{CFF977C0-2B56-4C89-8A32-23BB148C1916}" type="presOf" srcId="{31996F65-0BAD-41D2-8362-0A834C832D6F}" destId="{D560D3EB-070F-4528-A4AB-607833587F29}" srcOrd="0" destOrd="0" presId="urn:microsoft.com/office/officeart/2005/8/layout/vList2"/>
    <dgm:cxn modelId="{1F95C8AF-5CEE-4249-A0A2-30080489362B}" srcId="{560CAAFA-D85B-409C-93A5-72B12AB01276}" destId="{3C00805B-F57F-4F2D-8D58-BA827EE23087}" srcOrd="0" destOrd="0" parTransId="{0D108941-BDB3-4C47-A9CB-174E0C914AFC}" sibTransId="{FF20A83A-1EFA-4A31-B1E3-9AAA3201CC9C}"/>
    <dgm:cxn modelId="{FC1D6D61-27FE-4E26-80E8-8613223B9772}" srcId="{31996F65-0BAD-41D2-8362-0A834C832D6F}" destId="{560CAAFA-D85B-409C-93A5-72B12AB01276}" srcOrd="0" destOrd="0" parTransId="{7E2C2F46-B00F-4AC0-A439-281488AD8B8A}" sibTransId="{29965286-C967-4F23-B90D-6C6BC7BC40D2}"/>
    <dgm:cxn modelId="{AC2070B2-B836-4216-B26A-C2EAC6DFFB3E}" type="presOf" srcId="{3C00805B-F57F-4F2D-8D58-BA827EE23087}" destId="{764303A4-30AD-443C-BD31-0ECEF0383A7C}" srcOrd="0" destOrd="0" presId="urn:microsoft.com/office/officeart/2005/8/layout/vList2"/>
    <dgm:cxn modelId="{FAEBB6AD-1A8F-40C8-940F-8448AEC649F4}" type="presParOf" srcId="{D560D3EB-070F-4528-A4AB-607833587F29}" destId="{C492AC37-2656-4C08-89B4-C3CDCFD0F6B9}" srcOrd="0" destOrd="0" presId="urn:microsoft.com/office/officeart/2005/8/layout/vList2"/>
    <dgm:cxn modelId="{E31DF9A1-483F-4722-BC8C-51F38CB660E0}" type="presParOf" srcId="{D560D3EB-070F-4528-A4AB-607833587F29}" destId="{764303A4-30AD-443C-BD31-0ECEF0383A7C}" srcOrd="1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Перевірка домашнього завдання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тестові завдання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5AF7AF33-BC68-483B-AAFE-B573CF2FDDA8}">
      <dgm:prSet phldrT="[Текст]"/>
      <dgm:spPr/>
      <dgm:t>
        <a:bodyPr/>
        <a:lstStyle/>
        <a:p>
          <a:r>
            <a:rPr lang="uk-UA" dirty="0" smtClean="0"/>
            <a:t>самостійна робота</a:t>
          </a:r>
          <a:endParaRPr lang="uk-UA" dirty="0"/>
        </a:p>
      </dgm:t>
    </dgm:pt>
    <dgm:pt modelId="{BA739128-D593-415A-A0E2-FB760193E353}" type="parTrans" cxnId="{29AA245D-3D79-42E9-BE80-77838A0E48F5}">
      <dgm:prSet/>
      <dgm:spPr/>
      <dgm:t>
        <a:bodyPr/>
        <a:lstStyle/>
        <a:p>
          <a:endParaRPr lang="uk-UA"/>
        </a:p>
      </dgm:t>
    </dgm:pt>
    <dgm:pt modelId="{A309A051-9851-49FB-911D-DBE7529AE646}" type="sibTrans" cxnId="{29AA245D-3D79-42E9-BE80-77838A0E48F5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dirty="0" smtClean="0"/>
            <a:t>самоперевірка за еталоном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dirty="0" smtClean="0"/>
            <a:t>програмоване опитування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8E5639CA-E4DF-49A6-8F96-DC6226B2354B}">
      <dgm:prSet phldrT="[Текст]"/>
      <dgm:spPr/>
      <dgm:t>
        <a:bodyPr/>
        <a:lstStyle/>
        <a:p>
          <a:r>
            <a:rPr lang="uk-UA" dirty="0" smtClean="0"/>
            <a:t>індивідуальне опитування</a:t>
          </a:r>
          <a:endParaRPr lang="uk-UA" dirty="0"/>
        </a:p>
      </dgm:t>
    </dgm:pt>
    <dgm:pt modelId="{E04958BD-63BA-4AF7-A27D-E63320F091F3}" type="parTrans" cxnId="{DFC17A77-6E19-4B43-951C-E742816CE9A0}">
      <dgm:prSet/>
      <dgm:spPr/>
      <dgm:t>
        <a:bodyPr/>
        <a:lstStyle/>
        <a:p>
          <a:endParaRPr lang="uk-UA"/>
        </a:p>
      </dgm:t>
    </dgm:pt>
    <dgm:pt modelId="{C439E907-F4A7-4355-AF58-771847C5D5D0}" type="sibTrans" cxnId="{DFC17A77-6E19-4B43-951C-E742816CE9A0}">
      <dgm:prSet/>
      <dgm:spPr/>
      <dgm:t>
        <a:bodyPr/>
        <a:lstStyle/>
        <a:p>
          <a:endParaRPr lang="uk-UA"/>
        </a:p>
      </dgm:t>
    </dgm:pt>
    <dgm:pt modelId="{E003D3FE-AA8A-4BF1-820B-38D7C840C87B}">
      <dgm:prSet phldrT="[Текст]"/>
      <dgm:spPr/>
      <dgm:t>
        <a:bodyPr/>
        <a:lstStyle/>
        <a:p>
          <a:r>
            <a:rPr lang="uk-UA" dirty="0" smtClean="0"/>
            <a:t>фронтальна бесіда</a:t>
          </a:r>
          <a:endParaRPr lang="uk-UA" dirty="0"/>
        </a:p>
      </dgm:t>
    </dgm:pt>
    <dgm:pt modelId="{267DC304-72A8-4DB2-8E66-CA70D69B65A9}" type="parTrans" cxnId="{8DB6A161-C955-4E16-A007-D7968C2FACF8}">
      <dgm:prSet/>
      <dgm:spPr/>
      <dgm:t>
        <a:bodyPr/>
        <a:lstStyle/>
        <a:p>
          <a:endParaRPr lang="uk-UA"/>
        </a:p>
      </dgm:t>
    </dgm:pt>
    <dgm:pt modelId="{DBD2C8DE-F6DD-4AAC-8F61-F31DA566C8D1}" type="sibTrans" cxnId="{8DB6A161-C955-4E16-A007-D7968C2FACF8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7225046-59CB-46AE-AE35-E6A6B7BE1DAC}" type="presOf" srcId="{7437CDCB-94EA-43B1-93F4-2B19B80D3F73}" destId="{8D8BC480-1F97-4F77-BA8A-6CA193B2EE03}" srcOrd="0" destOrd="0" presId="urn:microsoft.com/office/officeart/2005/8/layout/vList2"/>
    <dgm:cxn modelId="{3B900260-9677-457F-B1AD-1D5EF216358C}" type="presOf" srcId="{8E5639CA-E4DF-49A6-8F96-DC6226B2354B}" destId="{6A7F2101-D379-45E0-8448-D250DC81C059}" srcOrd="0" destOrd="3" presId="urn:microsoft.com/office/officeart/2005/8/layout/vList2"/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78D2CBF8-9D0F-45E2-98E7-31502A3D630B}" type="presOf" srcId="{86FC1660-3F52-4108-8BBE-37CB021B0075}" destId="{DED47E5F-6B4F-4431-B9A7-260377A7CCCF}" srcOrd="0" destOrd="0" presId="urn:microsoft.com/office/officeart/2005/8/layout/vList2"/>
    <dgm:cxn modelId="{DFC17A77-6E19-4B43-951C-E742816CE9A0}" srcId="{7437CDCB-94EA-43B1-93F4-2B19B80D3F73}" destId="{8E5639CA-E4DF-49A6-8F96-DC6226B2354B}" srcOrd="3" destOrd="0" parTransId="{E04958BD-63BA-4AF7-A27D-E63320F091F3}" sibTransId="{C439E907-F4A7-4355-AF58-771847C5D5D0}"/>
    <dgm:cxn modelId="{29AA245D-3D79-42E9-BE80-77838A0E48F5}" srcId="{7437CDCB-94EA-43B1-93F4-2B19B80D3F73}" destId="{5AF7AF33-BC68-483B-AAFE-B573CF2FDDA8}" srcOrd="5" destOrd="0" parTransId="{BA739128-D593-415A-A0E2-FB760193E353}" sibTransId="{A309A051-9851-49FB-911D-DBE7529AE646}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304F0D3A-C8F4-4501-8A96-3BC18B3A98F4}" type="presOf" srcId="{0A9AF9C1-1E39-4298-950C-CF0215B077BB}" destId="{6A7F2101-D379-45E0-8448-D250DC81C059}" srcOrd="0" destOrd="1" presId="urn:microsoft.com/office/officeart/2005/8/layout/vList2"/>
    <dgm:cxn modelId="{7B091FF3-C7E8-40B4-A330-EAF2F27A2900}" type="presOf" srcId="{0B10B921-648C-40F7-90C0-F832DCF37B1C}" destId="{6A7F2101-D379-45E0-8448-D250DC81C059}" srcOrd="0" destOrd="2" presId="urn:microsoft.com/office/officeart/2005/8/layout/vList2"/>
    <dgm:cxn modelId="{299C9431-6725-41DE-8790-16416A47ED86}" type="presOf" srcId="{E003D3FE-AA8A-4BF1-820B-38D7C840C87B}" destId="{6A7F2101-D379-45E0-8448-D250DC81C059}" srcOrd="0" destOrd="4" presId="urn:microsoft.com/office/officeart/2005/8/layout/vList2"/>
    <dgm:cxn modelId="{710EBD72-13E0-4F9F-8CA3-FC12FC616504}" type="presOf" srcId="{5AF7AF33-BC68-483B-AAFE-B573CF2FDDA8}" destId="{6A7F2101-D379-45E0-8448-D250DC81C059}" srcOrd="0" destOrd="5" presId="urn:microsoft.com/office/officeart/2005/8/layout/vList2"/>
    <dgm:cxn modelId="{D9D94A7F-1ED9-41A2-97E8-9FB00F327466}" type="presOf" srcId="{666137BD-10ED-4145-9685-427C99F04443}" destId="{6A7F2101-D379-45E0-8448-D250DC81C059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8DB6A161-C955-4E16-A007-D7968C2FACF8}" srcId="{7437CDCB-94EA-43B1-93F4-2B19B80D3F73}" destId="{E003D3FE-AA8A-4BF1-820B-38D7C840C87B}" srcOrd="4" destOrd="0" parTransId="{267DC304-72A8-4DB2-8E66-CA70D69B65A9}" sibTransId="{DBD2C8DE-F6DD-4AAC-8F61-F31DA566C8D1}"/>
    <dgm:cxn modelId="{F8799697-56DE-433F-BFE0-554A012C3FD8}" type="presParOf" srcId="{DED47E5F-6B4F-4431-B9A7-260377A7CCCF}" destId="{8D8BC480-1F97-4F77-BA8A-6CA193B2EE03}" srcOrd="0" destOrd="0" presId="urn:microsoft.com/office/officeart/2005/8/layout/vList2"/>
    <dgm:cxn modelId="{BCBAB4D2-E256-4A8E-B7F4-C02BD157DF1E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Актуалізація опорних знань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smtClean="0"/>
            <a:t>використання тексту підручника, довідників тощо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smtClean="0"/>
            <a:t>схеми, малюнки і т. ін.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dirty="0" smtClean="0"/>
            <a:t>бесіда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8E5639CA-E4DF-49A6-8F96-DC6226B2354B}">
      <dgm:prSet phldrT="[Текст]"/>
      <dgm:spPr/>
      <dgm:t>
        <a:bodyPr/>
        <a:lstStyle/>
        <a:p>
          <a:r>
            <a:rPr lang="uk-UA" smtClean="0"/>
            <a:t>використання методів «мозкового штурму», «асоціювання» і т. ін.</a:t>
          </a:r>
          <a:endParaRPr lang="uk-UA" dirty="0"/>
        </a:p>
      </dgm:t>
    </dgm:pt>
    <dgm:pt modelId="{E04958BD-63BA-4AF7-A27D-E63320F091F3}" type="parTrans" cxnId="{DFC17A77-6E19-4B43-951C-E742816CE9A0}">
      <dgm:prSet/>
      <dgm:spPr/>
      <dgm:t>
        <a:bodyPr/>
        <a:lstStyle/>
        <a:p>
          <a:endParaRPr lang="uk-UA"/>
        </a:p>
      </dgm:t>
    </dgm:pt>
    <dgm:pt modelId="{C439E907-F4A7-4355-AF58-771847C5D5D0}" type="sibTrans" cxnId="{DFC17A77-6E19-4B43-951C-E742816CE9A0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6E68DD4-FFDC-4841-ACFC-9E9FE8B88CAA}" type="presOf" srcId="{0A9AF9C1-1E39-4298-950C-CF0215B077BB}" destId="{6A7F2101-D379-45E0-8448-D250DC81C059}" srcOrd="0" destOrd="1" presId="urn:microsoft.com/office/officeart/2005/8/layout/vList2"/>
    <dgm:cxn modelId="{A55E4AFD-F8AC-4D02-9D75-EB98C068EE39}" type="presOf" srcId="{8E5639CA-E4DF-49A6-8F96-DC6226B2354B}" destId="{6A7F2101-D379-45E0-8448-D250DC81C059}" srcOrd="0" destOrd="3" presId="urn:microsoft.com/office/officeart/2005/8/layout/vList2"/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42AA1DAA-863F-4F39-BA09-2C5F357D2203}" type="presOf" srcId="{7437CDCB-94EA-43B1-93F4-2B19B80D3F73}" destId="{8D8BC480-1F97-4F77-BA8A-6CA193B2EE03}" srcOrd="0" destOrd="0" presId="urn:microsoft.com/office/officeart/2005/8/layout/vList2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6FE95DE1-8E4A-4E9C-9E52-B0CB7C2556FA}" type="presOf" srcId="{0B10B921-648C-40F7-90C0-F832DCF37B1C}" destId="{6A7F2101-D379-45E0-8448-D250DC81C059}" srcOrd="0" destOrd="2" presId="urn:microsoft.com/office/officeart/2005/8/layout/vList2"/>
    <dgm:cxn modelId="{DFC17A77-6E19-4B43-951C-E742816CE9A0}" srcId="{7437CDCB-94EA-43B1-93F4-2B19B80D3F73}" destId="{8E5639CA-E4DF-49A6-8F96-DC6226B2354B}" srcOrd="3" destOrd="0" parTransId="{E04958BD-63BA-4AF7-A27D-E63320F091F3}" sibTransId="{C439E907-F4A7-4355-AF58-771847C5D5D0}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9D495D12-6203-4B8B-ADD1-B7A8AA38D6CE}" type="presOf" srcId="{86FC1660-3F52-4108-8BBE-37CB021B0075}" destId="{DED47E5F-6B4F-4431-B9A7-260377A7CCCF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3B14ABDB-1B6D-4A39-B17F-A366C095191F}" type="presOf" srcId="{666137BD-10ED-4145-9685-427C99F04443}" destId="{6A7F2101-D379-45E0-8448-D250DC81C059}" srcOrd="0" destOrd="0" presId="urn:microsoft.com/office/officeart/2005/8/layout/vList2"/>
    <dgm:cxn modelId="{B0A5D13F-9AA0-49CD-81B4-98182AEB2BC3}" type="presParOf" srcId="{DED47E5F-6B4F-4431-B9A7-260377A7CCCF}" destId="{8D8BC480-1F97-4F77-BA8A-6CA193B2EE03}" srcOrd="0" destOrd="0" presId="urn:microsoft.com/office/officeart/2005/8/layout/vList2"/>
    <dgm:cxn modelId="{27A3F5CE-8A5A-4F91-B530-7F4D3411E21E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Формулювання мети </a:t>
          </a:r>
        </a:p>
        <a:p>
          <a:pPr algn="ctr"/>
          <a:r>
            <a:rPr lang="uk-UA" dirty="0" smtClean="0"/>
            <a:t>і завдань уроку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визначення мети через формулювання очікуваних результатів уроку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smtClean="0"/>
            <a:t>чітке формулювання мети і завдань уроку вчителем, учнями або сумісно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A1A7B92-9918-4840-A37D-E10AEC171905}" type="presOf" srcId="{0A9AF9C1-1E39-4298-950C-CF0215B077BB}" destId="{6A7F2101-D379-45E0-8448-D250DC81C059}" srcOrd="0" destOrd="1" presId="urn:microsoft.com/office/officeart/2005/8/layout/vList2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2B16AB5A-ECB9-460E-A42E-39164E3519E0}" type="presOf" srcId="{7437CDCB-94EA-43B1-93F4-2B19B80D3F73}" destId="{8D8BC480-1F97-4F77-BA8A-6CA193B2EE03}" srcOrd="0" destOrd="0" presId="urn:microsoft.com/office/officeart/2005/8/layout/vList2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0A4008E7-D55B-492A-B692-3ADC1CA025C4}" type="presOf" srcId="{666137BD-10ED-4145-9685-427C99F04443}" destId="{6A7F2101-D379-45E0-8448-D250DC81C059}" srcOrd="0" destOrd="0" presId="urn:microsoft.com/office/officeart/2005/8/layout/vList2"/>
    <dgm:cxn modelId="{AAD3E542-F898-4638-9F5C-9C8D2E0F8BFC}" type="presOf" srcId="{86FC1660-3F52-4108-8BBE-37CB021B0075}" destId="{DED47E5F-6B4F-4431-B9A7-260377A7CCCF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D6A268EE-712B-4254-96EE-9D8A9EC0E29A}" type="presParOf" srcId="{DED47E5F-6B4F-4431-B9A7-260377A7CCCF}" destId="{8D8BC480-1F97-4F77-BA8A-6CA193B2EE03}" srcOrd="0" destOrd="0" presId="urn:microsoft.com/office/officeart/2005/8/layout/vList2"/>
    <dgm:cxn modelId="{44C255D4-93B6-4374-8443-AC7A6F526688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Мотивація навчальної діяльності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зв’язок навчального матеріалу з реаліями життя, показ його практичного значення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smtClean="0"/>
            <a:t>створення проблемної ситуації, для розв’язання якої потрібно засвоїти нове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dirty="0" smtClean="0"/>
            <a:t>вплив на емоційну сферу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8E5639CA-E4DF-49A6-8F96-DC6226B2354B}">
      <dgm:prSet phldrT="[Текст]"/>
      <dgm:spPr/>
      <dgm:t>
        <a:bodyPr/>
        <a:lstStyle/>
        <a:p>
          <a:r>
            <a:rPr lang="uk-UA" smtClean="0"/>
            <a:t>використання яскравих афоризмів, порівнянь, образів</a:t>
          </a:r>
          <a:endParaRPr lang="uk-UA" dirty="0"/>
        </a:p>
      </dgm:t>
    </dgm:pt>
    <dgm:pt modelId="{E04958BD-63BA-4AF7-A27D-E63320F091F3}" type="parTrans" cxnId="{DFC17A77-6E19-4B43-951C-E742816CE9A0}">
      <dgm:prSet/>
      <dgm:spPr/>
      <dgm:t>
        <a:bodyPr/>
        <a:lstStyle/>
        <a:p>
          <a:endParaRPr lang="uk-UA"/>
        </a:p>
      </dgm:t>
    </dgm:pt>
    <dgm:pt modelId="{C439E907-F4A7-4355-AF58-771847C5D5D0}" type="sibTrans" cxnId="{DFC17A77-6E19-4B43-951C-E742816CE9A0}">
      <dgm:prSet/>
      <dgm:spPr/>
      <dgm:t>
        <a:bodyPr/>
        <a:lstStyle/>
        <a:p>
          <a:endParaRPr lang="uk-UA"/>
        </a:p>
      </dgm:t>
    </dgm:pt>
    <dgm:pt modelId="{E003D3FE-AA8A-4BF1-820B-38D7C840C87B}">
      <dgm:prSet phldrT="[Текст]"/>
      <dgm:spPr/>
      <dgm:t>
        <a:bodyPr/>
        <a:lstStyle/>
        <a:p>
          <a:r>
            <a:rPr lang="uk-UA" smtClean="0"/>
            <a:t>рольові ігри і т. ін.</a:t>
          </a:r>
          <a:endParaRPr lang="uk-UA" dirty="0"/>
        </a:p>
      </dgm:t>
    </dgm:pt>
    <dgm:pt modelId="{267DC304-72A8-4DB2-8E66-CA70D69B65A9}" type="parTrans" cxnId="{8DB6A161-C955-4E16-A007-D7968C2FACF8}">
      <dgm:prSet/>
      <dgm:spPr/>
      <dgm:t>
        <a:bodyPr/>
        <a:lstStyle/>
        <a:p>
          <a:endParaRPr lang="uk-UA"/>
        </a:p>
      </dgm:t>
    </dgm:pt>
    <dgm:pt modelId="{DBD2C8DE-F6DD-4AAC-8F61-F31DA566C8D1}" type="sibTrans" cxnId="{8DB6A161-C955-4E16-A007-D7968C2FACF8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4066A372-0F1E-41E8-9F6E-F90F8EB5B9B7}" type="presOf" srcId="{666137BD-10ED-4145-9685-427C99F04443}" destId="{6A7F2101-D379-45E0-8448-D250DC81C059}" srcOrd="0" destOrd="0" presId="urn:microsoft.com/office/officeart/2005/8/layout/vList2"/>
    <dgm:cxn modelId="{DFC17A77-6E19-4B43-951C-E742816CE9A0}" srcId="{7437CDCB-94EA-43B1-93F4-2B19B80D3F73}" destId="{8E5639CA-E4DF-49A6-8F96-DC6226B2354B}" srcOrd="3" destOrd="0" parTransId="{E04958BD-63BA-4AF7-A27D-E63320F091F3}" sibTransId="{C439E907-F4A7-4355-AF58-771847C5D5D0}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E1197A3C-8368-48FE-A967-178AE2CE6E47}" type="presOf" srcId="{7437CDCB-94EA-43B1-93F4-2B19B80D3F73}" destId="{8D8BC480-1F97-4F77-BA8A-6CA193B2EE03}" srcOrd="0" destOrd="0" presId="urn:microsoft.com/office/officeart/2005/8/layout/vList2"/>
    <dgm:cxn modelId="{3C9C4561-B462-4BD5-A6B5-D58F72465D12}" type="presOf" srcId="{8E5639CA-E4DF-49A6-8F96-DC6226B2354B}" destId="{6A7F2101-D379-45E0-8448-D250DC81C059}" srcOrd="0" destOrd="3" presId="urn:microsoft.com/office/officeart/2005/8/layout/vList2"/>
    <dgm:cxn modelId="{2FCDAFF2-57B4-4562-A0BF-31BBAFACCBDB}" type="presOf" srcId="{0A9AF9C1-1E39-4298-950C-CF0215B077BB}" destId="{6A7F2101-D379-45E0-8448-D250DC81C059}" srcOrd="0" destOrd="1" presId="urn:microsoft.com/office/officeart/2005/8/layout/vList2"/>
    <dgm:cxn modelId="{264739E4-B8F4-4C31-B896-782E3316D0D0}" type="presOf" srcId="{0B10B921-648C-40F7-90C0-F832DCF37B1C}" destId="{6A7F2101-D379-45E0-8448-D250DC81C059}" srcOrd="0" destOrd="2" presId="urn:microsoft.com/office/officeart/2005/8/layout/vList2"/>
    <dgm:cxn modelId="{8F1C3758-4AB5-40A0-8673-48E441A49AC9}" type="presOf" srcId="{86FC1660-3F52-4108-8BBE-37CB021B0075}" destId="{DED47E5F-6B4F-4431-B9A7-260377A7CCCF}" srcOrd="0" destOrd="0" presId="urn:microsoft.com/office/officeart/2005/8/layout/vList2"/>
    <dgm:cxn modelId="{058A3F85-EC18-4FAF-B9FD-413E2E9E7D7E}" type="presOf" srcId="{E003D3FE-AA8A-4BF1-820B-38D7C840C87B}" destId="{6A7F2101-D379-45E0-8448-D250DC81C059}" srcOrd="0" destOrd="4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8DB6A161-C955-4E16-A007-D7968C2FACF8}" srcId="{7437CDCB-94EA-43B1-93F4-2B19B80D3F73}" destId="{E003D3FE-AA8A-4BF1-820B-38D7C840C87B}" srcOrd="4" destOrd="0" parTransId="{267DC304-72A8-4DB2-8E66-CA70D69B65A9}" sibTransId="{DBD2C8DE-F6DD-4AAC-8F61-F31DA566C8D1}"/>
    <dgm:cxn modelId="{9D25568E-1C5F-418F-812E-9F84CF761287}" type="presParOf" srcId="{DED47E5F-6B4F-4431-B9A7-260377A7CCCF}" destId="{8D8BC480-1F97-4F77-BA8A-6CA193B2EE03}" srcOrd="0" destOrd="0" presId="urn:microsoft.com/office/officeart/2005/8/layout/vList2"/>
    <dgm:cxn modelId="{709B0756-B64F-4683-B338-CA6210AC1F29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Вивчення нового матеріалу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smtClean="0"/>
            <a:t>методи словесного навчання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dirty="0" smtClean="0"/>
            <a:t>методи наочного навчання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smtClean="0"/>
            <a:t>методи практичного навчання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8E5639CA-E4DF-49A6-8F96-DC6226B2354B}">
      <dgm:prSet phldrT="[Текст]"/>
      <dgm:spPr/>
      <dgm:t>
        <a:bodyPr/>
        <a:lstStyle/>
        <a:p>
          <a:r>
            <a:rPr lang="uk-UA" smtClean="0"/>
            <a:t>методи дослідження</a:t>
          </a:r>
          <a:endParaRPr lang="uk-UA" dirty="0"/>
        </a:p>
      </dgm:t>
    </dgm:pt>
    <dgm:pt modelId="{E04958BD-63BA-4AF7-A27D-E63320F091F3}" type="parTrans" cxnId="{DFC17A77-6E19-4B43-951C-E742816CE9A0}">
      <dgm:prSet/>
      <dgm:spPr/>
      <dgm:t>
        <a:bodyPr/>
        <a:lstStyle/>
        <a:p>
          <a:endParaRPr lang="uk-UA"/>
        </a:p>
      </dgm:t>
    </dgm:pt>
    <dgm:pt modelId="{C439E907-F4A7-4355-AF58-771847C5D5D0}" type="sibTrans" cxnId="{DFC17A77-6E19-4B43-951C-E742816CE9A0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20B76026-293E-4B91-B354-B3B5C2B0E954}" type="presOf" srcId="{666137BD-10ED-4145-9685-427C99F04443}" destId="{6A7F2101-D379-45E0-8448-D250DC81C059}" srcOrd="0" destOrd="0" presId="urn:microsoft.com/office/officeart/2005/8/layout/vList2"/>
    <dgm:cxn modelId="{DFC17A77-6E19-4B43-951C-E742816CE9A0}" srcId="{7437CDCB-94EA-43B1-93F4-2B19B80D3F73}" destId="{8E5639CA-E4DF-49A6-8F96-DC6226B2354B}" srcOrd="3" destOrd="0" parTransId="{E04958BD-63BA-4AF7-A27D-E63320F091F3}" sibTransId="{C439E907-F4A7-4355-AF58-771847C5D5D0}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7ECBBF91-9069-4240-BC71-C2791E3BC73D}" type="presOf" srcId="{0A9AF9C1-1E39-4298-950C-CF0215B077BB}" destId="{6A7F2101-D379-45E0-8448-D250DC81C059}" srcOrd="0" destOrd="1" presId="urn:microsoft.com/office/officeart/2005/8/layout/vList2"/>
    <dgm:cxn modelId="{E38B2753-F55B-46F3-81D6-1E5DBC3FCFCF}" type="presOf" srcId="{0B10B921-648C-40F7-90C0-F832DCF37B1C}" destId="{6A7F2101-D379-45E0-8448-D250DC81C059}" srcOrd="0" destOrd="2" presId="urn:microsoft.com/office/officeart/2005/8/layout/vList2"/>
    <dgm:cxn modelId="{58DCFDBC-4E94-4167-A42E-1235F16D30C7}" type="presOf" srcId="{8E5639CA-E4DF-49A6-8F96-DC6226B2354B}" destId="{6A7F2101-D379-45E0-8448-D250DC81C059}" srcOrd="0" destOrd="3" presId="urn:microsoft.com/office/officeart/2005/8/layout/vList2"/>
    <dgm:cxn modelId="{72EEC334-0649-45F1-AAA3-BCDC52B8F9D1}" type="presOf" srcId="{86FC1660-3F52-4108-8BBE-37CB021B0075}" destId="{DED47E5F-6B4F-4431-B9A7-260377A7CCCF}" srcOrd="0" destOrd="0" presId="urn:microsoft.com/office/officeart/2005/8/layout/vList2"/>
    <dgm:cxn modelId="{C1FBBFD1-9E46-49C8-936A-B470005FC93B}" type="presOf" srcId="{7437CDCB-94EA-43B1-93F4-2B19B80D3F73}" destId="{8D8BC480-1F97-4F77-BA8A-6CA193B2EE03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E4B4C518-543B-42C8-B312-06284B656A73}" type="presParOf" srcId="{DED47E5F-6B4F-4431-B9A7-260377A7CCCF}" destId="{8D8BC480-1F97-4F77-BA8A-6CA193B2EE03}" srcOrd="0" destOrd="0" presId="urn:microsoft.com/office/officeart/2005/8/layout/vList2"/>
    <dgm:cxn modelId="{91999FBF-F51F-4DE4-BA27-EE79607F7136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Закріплення нового матеріалу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творчі роботи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smtClean="0"/>
            <a:t>тестування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dirty="0" smtClean="0"/>
            <a:t>вправи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8E5639CA-E4DF-49A6-8F96-DC6226B2354B}">
      <dgm:prSet phldrT="[Текст]"/>
      <dgm:spPr/>
      <dgm:t>
        <a:bodyPr/>
        <a:lstStyle/>
        <a:p>
          <a:r>
            <a:rPr lang="uk-UA" dirty="0" smtClean="0"/>
            <a:t>робота з підручником</a:t>
          </a:r>
          <a:endParaRPr lang="uk-UA" dirty="0"/>
        </a:p>
      </dgm:t>
    </dgm:pt>
    <dgm:pt modelId="{E04958BD-63BA-4AF7-A27D-E63320F091F3}" type="parTrans" cxnId="{DFC17A77-6E19-4B43-951C-E742816CE9A0}">
      <dgm:prSet/>
      <dgm:spPr/>
      <dgm:t>
        <a:bodyPr/>
        <a:lstStyle/>
        <a:p>
          <a:endParaRPr lang="uk-UA"/>
        </a:p>
      </dgm:t>
    </dgm:pt>
    <dgm:pt modelId="{C439E907-F4A7-4355-AF58-771847C5D5D0}" type="sibTrans" cxnId="{DFC17A77-6E19-4B43-951C-E742816CE9A0}">
      <dgm:prSet/>
      <dgm:spPr/>
      <dgm:t>
        <a:bodyPr/>
        <a:lstStyle/>
        <a:p>
          <a:endParaRPr lang="uk-UA"/>
        </a:p>
      </dgm:t>
    </dgm:pt>
    <dgm:pt modelId="{04DBE3E2-5807-4839-9C06-F28E80C93114}">
      <dgm:prSet phldrT="[Текст]"/>
      <dgm:spPr/>
      <dgm:t>
        <a:bodyPr/>
        <a:lstStyle/>
        <a:p>
          <a:r>
            <a:rPr lang="uk-UA" dirty="0" smtClean="0"/>
            <a:t>бесіда</a:t>
          </a:r>
          <a:endParaRPr lang="uk-UA" dirty="0"/>
        </a:p>
      </dgm:t>
    </dgm:pt>
    <dgm:pt modelId="{E9EFFC31-0EE9-4F0D-95FA-F5420DB4193E}" type="parTrans" cxnId="{174E79B7-1B91-4A81-9288-CEC903EAA53D}">
      <dgm:prSet/>
      <dgm:spPr/>
    </dgm:pt>
    <dgm:pt modelId="{5F8FC4F4-CBC6-4501-8742-BB03E77EDC2F}" type="sibTrans" cxnId="{174E79B7-1B91-4A81-9288-CEC903EAA53D}">
      <dgm:prSet/>
      <dgm:spPr/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2CE778F-C957-4FCA-958C-E1AAD0E7C468}" type="presOf" srcId="{0A9AF9C1-1E39-4298-950C-CF0215B077BB}" destId="{6A7F2101-D379-45E0-8448-D250DC81C059}" srcOrd="0" destOrd="1" presId="urn:microsoft.com/office/officeart/2005/8/layout/vList2"/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174E79B7-1B91-4A81-9288-CEC903EAA53D}" srcId="{7437CDCB-94EA-43B1-93F4-2B19B80D3F73}" destId="{04DBE3E2-5807-4839-9C06-F28E80C93114}" srcOrd="3" destOrd="0" parTransId="{E9EFFC31-0EE9-4F0D-95FA-F5420DB4193E}" sibTransId="{5F8FC4F4-CBC6-4501-8742-BB03E77EDC2F}"/>
    <dgm:cxn modelId="{2E3486AD-C50D-4C91-8E2E-E934BE274EED}" type="presOf" srcId="{04DBE3E2-5807-4839-9C06-F28E80C93114}" destId="{6A7F2101-D379-45E0-8448-D250DC81C059}" srcOrd="0" destOrd="3" presId="urn:microsoft.com/office/officeart/2005/8/layout/vList2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DFC17A77-6E19-4B43-951C-E742816CE9A0}" srcId="{7437CDCB-94EA-43B1-93F4-2B19B80D3F73}" destId="{8E5639CA-E4DF-49A6-8F96-DC6226B2354B}" srcOrd="4" destOrd="0" parTransId="{E04958BD-63BA-4AF7-A27D-E63320F091F3}" sibTransId="{C439E907-F4A7-4355-AF58-771847C5D5D0}"/>
    <dgm:cxn modelId="{93344706-72DB-4899-B496-7780933EA2CE}" type="presOf" srcId="{0B10B921-648C-40F7-90C0-F832DCF37B1C}" destId="{6A7F2101-D379-45E0-8448-D250DC81C059}" srcOrd="0" destOrd="2" presId="urn:microsoft.com/office/officeart/2005/8/layout/vList2"/>
    <dgm:cxn modelId="{78278869-C037-40AC-87A0-AEAD8A3E4475}" type="presOf" srcId="{8E5639CA-E4DF-49A6-8F96-DC6226B2354B}" destId="{6A7F2101-D379-45E0-8448-D250DC81C059}" srcOrd="0" destOrd="4" presId="urn:microsoft.com/office/officeart/2005/8/layout/vList2"/>
    <dgm:cxn modelId="{081C6923-72F9-4DE4-8CEE-6CE65D2BF7C8}" type="presOf" srcId="{86FC1660-3F52-4108-8BBE-37CB021B0075}" destId="{DED47E5F-6B4F-4431-B9A7-260377A7CCCF}" srcOrd="0" destOrd="0" presId="urn:microsoft.com/office/officeart/2005/8/layout/vList2"/>
    <dgm:cxn modelId="{601A6470-0B00-4970-ACEA-03062F1C19BC}" type="presOf" srcId="{666137BD-10ED-4145-9685-427C99F04443}" destId="{6A7F2101-D379-45E0-8448-D250DC81C059}" srcOrd="0" destOrd="0" presId="urn:microsoft.com/office/officeart/2005/8/layout/vList2"/>
    <dgm:cxn modelId="{18757007-034F-418B-B997-8151055C56A7}" type="presOf" srcId="{7437CDCB-94EA-43B1-93F4-2B19B80D3F73}" destId="{8D8BC480-1F97-4F77-BA8A-6CA193B2EE03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A1651A50-C78D-4674-B3D6-39A6FEBBDC33}" type="presParOf" srcId="{DED47E5F-6B4F-4431-B9A7-260377A7CCCF}" destId="{8D8BC480-1F97-4F77-BA8A-6CA193B2EE03}" srcOrd="0" destOrd="0" presId="urn:microsoft.com/office/officeart/2005/8/layout/vList2"/>
    <dgm:cxn modelId="{E2E58416-F95A-4DDC-B900-D22C328F6B48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Підсумки уроку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висновки і пропозиції щодо досягнення мети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A9AF9C1-1E39-4298-950C-CF0215B077BB}">
      <dgm:prSet phldrT="[Текст]"/>
      <dgm:spPr/>
      <dgm:t>
        <a:bodyPr/>
        <a:lstStyle/>
        <a:p>
          <a:r>
            <a:rPr lang="uk-UA" smtClean="0"/>
            <a:t>само- і взаємоконтроль</a:t>
          </a:r>
          <a:endParaRPr lang="uk-UA" dirty="0"/>
        </a:p>
      </dgm:t>
    </dgm:pt>
    <dgm:pt modelId="{76200BC6-AE72-4E27-B469-5C5C94814EB1}" type="parTrans" cxnId="{B3227762-ECAA-43AE-BC95-8BEB18A6955E}">
      <dgm:prSet/>
      <dgm:spPr/>
      <dgm:t>
        <a:bodyPr/>
        <a:lstStyle/>
        <a:p>
          <a:endParaRPr lang="uk-UA"/>
        </a:p>
      </dgm:t>
    </dgm:pt>
    <dgm:pt modelId="{5EEA47A3-E040-405D-8627-3662FD74C994}" type="sibTrans" cxnId="{B3227762-ECAA-43AE-BC95-8BEB18A6955E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smtClean="0"/>
            <a:t>рефлексивна діяльність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3229A3A-C3AA-4749-B75A-8BAFA2FF53F9}" srcId="{7437CDCB-94EA-43B1-93F4-2B19B80D3F73}" destId="{0B10B921-648C-40F7-90C0-F832DCF37B1C}" srcOrd="2" destOrd="0" parTransId="{02733DBF-78E8-4DB9-9C2E-BDEAA8D909CE}" sibTransId="{C7CB3B31-89AB-44A5-819B-F9A6FD2AFE1B}"/>
    <dgm:cxn modelId="{B3227762-ECAA-43AE-BC95-8BEB18A6955E}" srcId="{7437CDCB-94EA-43B1-93F4-2B19B80D3F73}" destId="{0A9AF9C1-1E39-4298-950C-CF0215B077BB}" srcOrd="1" destOrd="0" parTransId="{76200BC6-AE72-4E27-B469-5C5C94814EB1}" sibTransId="{5EEA47A3-E040-405D-8627-3662FD74C994}"/>
    <dgm:cxn modelId="{3FA85D68-79BB-47DC-A0DE-E28E9FABA1C3}" type="presOf" srcId="{86FC1660-3F52-4108-8BBE-37CB021B0075}" destId="{DED47E5F-6B4F-4431-B9A7-260377A7CCCF}" srcOrd="0" destOrd="0" presId="urn:microsoft.com/office/officeart/2005/8/layout/vList2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38605310-46DF-4D90-9EF5-22AFBDB022E1}" type="presOf" srcId="{0A9AF9C1-1E39-4298-950C-CF0215B077BB}" destId="{6A7F2101-D379-45E0-8448-D250DC81C059}" srcOrd="0" destOrd="1" presId="urn:microsoft.com/office/officeart/2005/8/layout/vList2"/>
    <dgm:cxn modelId="{BBF7F70A-935A-41A4-B6B7-0D39F67CBD61}" type="presOf" srcId="{7437CDCB-94EA-43B1-93F4-2B19B80D3F73}" destId="{8D8BC480-1F97-4F77-BA8A-6CA193B2EE03}" srcOrd="0" destOrd="0" presId="urn:microsoft.com/office/officeart/2005/8/layout/vList2"/>
    <dgm:cxn modelId="{FF940E85-0D0B-4DD5-936B-1269EA1701E3}" type="presOf" srcId="{0B10B921-648C-40F7-90C0-F832DCF37B1C}" destId="{6A7F2101-D379-45E0-8448-D250DC81C059}" srcOrd="0" destOrd="2" presId="urn:microsoft.com/office/officeart/2005/8/layout/vList2"/>
    <dgm:cxn modelId="{6AC402F1-7D31-4D9A-9E1C-18FD747B233C}" type="presOf" srcId="{666137BD-10ED-4145-9685-427C99F04443}" destId="{6A7F2101-D379-45E0-8448-D250DC81C059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C241CD88-84BE-4490-BB28-07C12606D171}" type="presParOf" srcId="{DED47E5F-6B4F-4431-B9A7-260377A7CCCF}" destId="{8D8BC480-1F97-4F77-BA8A-6CA193B2EE03}" srcOrd="0" destOrd="0" presId="urn:microsoft.com/office/officeart/2005/8/layout/vList2"/>
    <dgm:cxn modelId="{032A354D-AF7C-40A6-A3C9-0449E002A904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6FC1660-3F52-4108-8BBE-37CB021B00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437CDCB-94EA-43B1-93F4-2B19B80D3F73}">
      <dgm:prSet phldrT="[Текст]"/>
      <dgm:spPr/>
      <dgm:t>
        <a:bodyPr/>
        <a:lstStyle/>
        <a:p>
          <a:pPr algn="ctr"/>
          <a:r>
            <a:rPr lang="uk-UA" dirty="0" smtClean="0"/>
            <a:t>Домашнє завдання</a:t>
          </a:r>
          <a:endParaRPr lang="uk-UA" dirty="0"/>
        </a:p>
      </dgm:t>
    </dgm:pt>
    <dgm:pt modelId="{91BEBA3C-310A-4853-8983-DA1D81D0B1A7}" type="parTrans" cxnId="{EA3595C4-4EF9-4729-BCA3-4C4B9BF07DC0}">
      <dgm:prSet/>
      <dgm:spPr/>
      <dgm:t>
        <a:bodyPr/>
        <a:lstStyle/>
        <a:p>
          <a:endParaRPr lang="uk-UA"/>
        </a:p>
      </dgm:t>
    </dgm:pt>
    <dgm:pt modelId="{5989EE8B-07BF-49EB-BC2E-7A84620D678C}" type="sibTrans" cxnId="{EA3595C4-4EF9-4729-BCA3-4C4B9BF07DC0}">
      <dgm:prSet/>
      <dgm:spPr/>
      <dgm:t>
        <a:bodyPr/>
        <a:lstStyle/>
        <a:p>
          <a:endParaRPr lang="uk-UA"/>
        </a:p>
      </dgm:t>
    </dgm:pt>
    <dgm:pt modelId="{666137BD-10ED-4145-9685-427C99F04443}">
      <dgm:prSet phldrT="[Текст]"/>
      <dgm:spPr/>
      <dgm:t>
        <a:bodyPr/>
        <a:lstStyle/>
        <a:p>
          <a:r>
            <a:rPr lang="uk-UA" dirty="0" smtClean="0"/>
            <a:t>вправи, письмові роботи</a:t>
          </a:r>
          <a:endParaRPr lang="uk-UA" dirty="0"/>
        </a:p>
      </dgm:t>
    </dgm:pt>
    <dgm:pt modelId="{4199A326-6F92-4BF4-8C35-9783D0187C5E}" type="parTrans" cxnId="{28DFF681-69F3-45F5-B0FC-EF314ECFB381}">
      <dgm:prSet/>
      <dgm:spPr/>
      <dgm:t>
        <a:bodyPr/>
        <a:lstStyle/>
        <a:p>
          <a:endParaRPr lang="uk-UA"/>
        </a:p>
      </dgm:t>
    </dgm:pt>
    <dgm:pt modelId="{9021AE0A-E5BD-47AD-9044-ECF45C7E6180}" type="sibTrans" cxnId="{28DFF681-69F3-45F5-B0FC-EF314ECFB381}">
      <dgm:prSet/>
      <dgm:spPr/>
      <dgm:t>
        <a:bodyPr/>
        <a:lstStyle/>
        <a:p>
          <a:endParaRPr lang="uk-UA"/>
        </a:p>
      </dgm:t>
    </dgm:pt>
    <dgm:pt modelId="{0B10B921-648C-40F7-90C0-F832DCF37B1C}">
      <dgm:prSet phldrT="[Текст]"/>
      <dgm:spPr/>
      <dgm:t>
        <a:bodyPr/>
        <a:lstStyle/>
        <a:p>
          <a:r>
            <a:rPr lang="uk-UA" dirty="0" smtClean="0"/>
            <a:t>робота з текстом підручника</a:t>
          </a:r>
          <a:endParaRPr lang="uk-UA" dirty="0"/>
        </a:p>
      </dgm:t>
    </dgm:pt>
    <dgm:pt modelId="{02733DBF-78E8-4DB9-9C2E-BDEAA8D909CE}" type="parTrans" cxnId="{F3229A3A-C3AA-4749-B75A-8BAFA2FF53F9}">
      <dgm:prSet/>
      <dgm:spPr/>
      <dgm:t>
        <a:bodyPr/>
        <a:lstStyle/>
        <a:p>
          <a:endParaRPr lang="uk-UA"/>
        </a:p>
      </dgm:t>
    </dgm:pt>
    <dgm:pt modelId="{C7CB3B31-89AB-44A5-819B-F9A6FD2AFE1B}" type="sibTrans" cxnId="{F3229A3A-C3AA-4749-B75A-8BAFA2FF53F9}">
      <dgm:prSet/>
      <dgm:spPr/>
      <dgm:t>
        <a:bodyPr/>
        <a:lstStyle/>
        <a:p>
          <a:endParaRPr lang="uk-UA"/>
        </a:p>
      </dgm:t>
    </dgm:pt>
    <dgm:pt modelId="{DED47E5F-6B4F-4431-B9A7-260377A7CCCF}" type="pres">
      <dgm:prSet presAssocID="{86FC1660-3F52-4108-8BBE-37CB021B007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D8BC480-1F97-4F77-BA8A-6CA193B2EE03}" type="pres">
      <dgm:prSet presAssocID="{7437CDCB-94EA-43B1-93F4-2B19B80D3F73}" presName="parentText" presStyleLbl="node1" presStyleIdx="0" presStyleCnt="1" custLinFactNeighborX="-5859" custLinFactNeighborY="-163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A7F2101-D379-45E0-8448-D250DC81C059}" type="pres">
      <dgm:prSet presAssocID="{7437CDCB-94EA-43B1-93F4-2B19B80D3F73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7C5F290-E66F-4540-A248-5981E838EBCD}" type="presOf" srcId="{86FC1660-3F52-4108-8BBE-37CB021B0075}" destId="{DED47E5F-6B4F-4431-B9A7-260377A7CCCF}" srcOrd="0" destOrd="0" presId="urn:microsoft.com/office/officeart/2005/8/layout/vList2"/>
    <dgm:cxn modelId="{EE521E20-71F9-49D8-9F40-9EB607241214}" type="presOf" srcId="{0B10B921-648C-40F7-90C0-F832DCF37B1C}" destId="{6A7F2101-D379-45E0-8448-D250DC81C059}" srcOrd="0" destOrd="1" presId="urn:microsoft.com/office/officeart/2005/8/layout/vList2"/>
    <dgm:cxn modelId="{11F4EE5C-2CD6-4E96-B848-33A33615AC1E}" type="presOf" srcId="{666137BD-10ED-4145-9685-427C99F04443}" destId="{6A7F2101-D379-45E0-8448-D250DC81C059}" srcOrd="0" destOrd="0" presId="urn:microsoft.com/office/officeart/2005/8/layout/vList2"/>
    <dgm:cxn modelId="{28DFF681-69F3-45F5-B0FC-EF314ECFB381}" srcId="{7437CDCB-94EA-43B1-93F4-2B19B80D3F73}" destId="{666137BD-10ED-4145-9685-427C99F04443}" srcOrd="0" destOrd="0" parTransId="{4199A326-6F92-4BF4-8C35-9783D0187C5E}" sibTransId="{9021AE0A-E5BD-47AD-9044-ECF45C7E6180}"/>
    <dgm:cxn modelId="{F3229A3A-C3AA-4749-B75A-8BAFA2FF53F9}" srcId="{7437CDCB-94EA-43B1-93F4-2B19B80D3F73}" destId="{0B10B921-648C-40F7-90C0-F832DCF37B1C}" srcOrd="1" destOrd="0" parTransId="{02733DBF-78E8-4DB9-9C2E-BDEAA8D909CE}" sibTransId="{C7CB3B31-89AB-44A5-819B-F9A6FD2AFE1B}"/>
    <dgm:cxn modelId="{EA3595C4-4EF9-4729-BCA3-4C4B9BF07DC0}" srcId="{86FC1660-3F52-4108-8BBE-37CB021B0075}" destId="{7437CDCB-94EA-43B1-93F4-2B19B80D3F73}" srcOrd="0" destOrd="0" parTransId="{91BEBA3C-310A-4853-8983-DA1D81D0B1A7}" sibTransId="{5989EE8B-07BF-49EB-BC2E-7A84620D678C}"/>
    <dgm:cxn modelId="{93F209E3-2F73-4A05-A0E3-7CEF15562CAA}" type="presOf" srcId="{7437CDCB-94EA-43B1-93F4-2B19B80D3F73}" destId="{8D8BC480-1F97-4F77-BA8A-6CA193B2EE03}" srcOrd="0" destOrd="0" presId="urn:microsoft.com/office/officeart/2005/8/layout/vList2"/>
    <dgm:cxn modelId="{970CB0EE-DC9B-4685-8A4A-EF5E6DB076D4}" type="presParOf" srcId="{DED47E5F-6B4F-4431-B9A7-260377A7CCCF}" destId="{8D8BC480-1F97-4F77-BA8A-6CA193B2EE03}" srcOrd="0" destOrd="0" presId="urn:microsoft.com/office/officeart/2005/8/layout/vList2"/>
    <dgm:cxn modelId="{6CE51C77-3DA7-4DFA-9A39-5C7AF29A6FCA}" type="presParOf" srcId="{DED47E5F-6B4F-4431-B9A7-260377A7CCCF}" destId="{6A7F2101-D379-45E0-8448-D250DC81C059}" srcOrd="1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BF4FFC-41AD-43BE-80E2-4CECEE4BFFD4}" type="datetimeFigureOut">
              <a:rPr lang="uk-UA" smtClean="0"/>
              <a:pPr/>
              <a:t>08.12.2015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57F08-0727-4179-8630-851F96032EE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57F08-0727-4179-8630-851F96032EEB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57F08-0727-4179-8630-851F96032EEB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57F08-0727-4179-8630-851F96032EEB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 smtClean="0"/>
              <a:t>Постіл С.Д.  ЗШ І-ІІІ ст. №8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СД творча група\0001-002-Kollektivnye-sposoby-obuchenij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373267">
            <a:off x="1883908" y="1325404"/>
            <a:ext cx="56020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Комбінований</a:t>
            </a:r>
            <a:endParaRPr lang="ru-RU" sz="6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урок</a:t>
            </a:r>
          </a:p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математики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14290"/>
            <a:ext cx="802386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Типологія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уроків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математики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214422"/>
            <a:ext cx="79296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3600" dirty="0" smtClean="0"/>
              <a:t>Урок засвоєння нових знань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/>
              <a:t>Комбінований урок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/>
              <a:t>Урок закріплення, систематизації та узагальнення вивченого матеріалу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/>
              <a:t>Урок перевірки знань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3600" dirty="0" smtClean="0"/>
              <a:t>Нестандартні уроки: урок-подорож, урок-казка, інтерактивний урок і т.д</a:t>
            </a:r>
            <a:r>
              <a:rPr lang="uk-UA" dirty="0" smtClean="0"/>
              <a:t>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290"/>
            <a:ext cx="848027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Спрощена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схема </a:t>
            </a:r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послідовності</a:t>
            </a:r>
            <a:endParaRPr lang="ru-RU" sz="4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комбінованого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уроку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785918" y="200024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14480" y="214290"/>
            <a:ext cx="58962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Розгорнута</a:t>
            </a:r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структура</a:t>
            </a:r>
          </a:p>
          <a:p>
            <a:pPr algn="ctr"/>
            <a:r>
              <a:rPr lang="ru-RU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комбінованого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уроку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571604" y="2071678"/>
          <a:ext cx="6119834" cy="3675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34" y="428604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4429132"/>
            <a:ext cx="707236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Прийоми постановки завдань: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Прийом типових структур (1 клас);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Прийом наочно-практичних дій (1, 2 клас);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Прийом підказування (1-4 класи);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Прийом типових помилок і провокуючих вправ. </a:t>
            </a:r>
            <a:endParaRPr lang="uk-U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34" y="928670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571480"/>
            <a:ext cx="835824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Усна лічба: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Завдання для засвоєння таблиць арифметичних дій;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Вправи на формування навичок швидкої лічби (звичайні приклади, завдання ущільненого характеру);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Ігрові форми завдань;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Завдання з термінологічним спрямуванням;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Математичні диктанти;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Задачі;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Усні геометричні вправи;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Завдання з логічним навантаженням;</a:t>
            </a:r>
          </a:p>
          <a:p>
            <a:pPr>
              <a:buFont typeface="Wingdings" pitchFamily="2" charset="2"/>
              <a:buChar char="Ø"/>
            </a:pPr>
            <a:r>
              <a:rPr lang="uk-UA" sz="2400" dirty="0" smtClean="0"/>
              <a:t> Засоби </a:t>
            </a:r>
            <a:r>
              <a:rPr lang="uk-UA" sz="2400" dirty="0" err="1" smtClean="0"/>
              <a:t>зворотнього</a:t>
            </a:r>
            <a:r>
              <a:rPr lang="uk-UA" sz="2400" dirty="0" smtClean="0"/>
              <a:t> зв’язку (</a:t>
            </a:r>
            <a:r>
              <a:rPr lang="uk-UA" sz="2400" dirty="0" err="1" smtClean="0"/>
              <a:t>“Віяло”</a:t>
            </a:r>
            <a:r>
              <a:rPr lang="uk-UA" sz="2400" dirty="0" smtClean="0"/>
              <a:t>, </a:t>
            </a:r>
            <a:r>
              <a:rPr lang="uk-UA" sz="2400" dirty="0" err="1" smtClean="0"/>
              <a:t>“Магнітна</a:t>
            </a:r>
            <a:r>
              <a:rPr lang="uk-UA" sz="2400" dirty="0" smtClean="0"/>
              <a:t> </a:t>
            </a:r>
            <a:r>
              <a:rPr lang="uk-UA" sz="2400" dirty="0" err="1" smtClean="0"/>
              <a:t>дошка”</a:t>
            </a:r>
            <a:r>
              <a:rPr lang="uk-UA" sz="2400" dirty="0" smtClean="0"/>
              <a:t>, </a:t>
            </a:r>
            <a:r>
              <a:rPr lang="uk-UA" sz="2400" dirty="0" err="1" smtClean="0"/>
              <a:t>“Таблиця</a:t>
            </a:r>
            <a:r>
              <a:rPr lang="uk-UA" sz="2400" dirty="0" smtClean="0"/>
              <a:t> чисел І </a:t>
            </a:r>
            <a:r>
              <a:rPr lang="uk-UA" sz="2400" dirty="0" err="1" smtClean="0"/>
              <a:t>сотні”</a:t>
            </a:r>
            <a:r>
              <a:rPr lang="uk-UA" sz="2400" dirty="0" smtClean="0"/>
              <a:t> та ін.)</a:t>
            </a:r>
            <a:endParaRPr lang="uk-U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00034" y="928670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72" y="714356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14480" y="4929198"/>
            <a:ext cx="7072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err="1" smtClean="0"/>
              <a:t>“До</a:t>
            </a:r>
            <a:r>
              <a:rPr lang="uk-UA" sz="2400" b="1" i="1" dirty="0" smtClean="0"/>
              <a:t> нас завітав казковий герой…”, </a:t>
            </a:r>
          </a:p>
          <a:p>
            <a:pPr algn="ctr"/>
            <a:r>
              <a:rPr lang="uk-UA" sz="2400" b="1" i="1" dirty="0" err="1" smtClean="0"/>
              <a:t>“Принесли</a:t>
            </a:r>
            <a:r>
              <a:rPr lang="uk-UA" sz="2400" b="1" i="1" dirty="0" smtClean="0"/>
              <a:t> листа від…”, </a:t>
            </a:r>
          </a:p>
          <a:p>
            <a:pPr algn="ctr"/>
            <a:r>
              <a:rPr lang="uk-UA" sz="2400" b="1" i="1" dirty="0" err="1" smtClean="0"/>
              <a:t>“Допоможіть</a:t>
            </a:r>
            <a:r>
              <a:rPr lang="uk-UA" sz="2400" b="1" i="1" dirty="0" smtClean="0"/>
              <a:t> дізнатися…”</a:t>
            </a:r>
            <a:endParaRPr lang="uk-UA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57158" y="785794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357166"/>
            <a:ext cx="73581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3200" dirty="0" smtClean="0"/>
              <a:t> Проблемний виклад знань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Репродуктивна бесіда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Бесіда із застосуванням прийому     аналогії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</a:t>
            </a:r>
            <a:r>
              <a:rPr lang="uk-UA" sz="3200" dirty="0" err="1" smtClean="0"/>
              <a:t>Евристично-дидуктивна</a:t>
            </a:r>
            <a:r>
              <a:rPr lang="uk-UA" sz="3200" dirty="0" smtClean="0"/>
              <a:t> бесіда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Евристично-індуктивна бесіда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</a:t>
            </a:r>
            <a:r>
              <a:rPr lang="uk-UA" sz="3200" dirty="0" err="1" smtClean="0"/>
              <a:t>Експериментально-</a:t>
            </a:r>
            <a:r>
              <a:rPr lang="uk-UA" sz="3200" dirty="0" smtClean="0"/>
              <a:t> практичний метод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Самостійна робота учнів з підручником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Самостійно-пошуковий метод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Розповідь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Пояснення</a:t>
            </a:r>
            <a:endParaRPr lang="uk-U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57158" y="785794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857232"/>
            <a:ext cx="850112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3200" dirty="0" smtClean="0"/>
              <a:t> Робота з підручником та записами на дошці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Навчальна робота за індивідуальними картками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Використання зошита із друкованою основою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Організація групової роботи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/>
              <a:t> Використання задач з логічним навантаженням</a:t>
            </a:r>
            <a:endParaRPr lang="uk-U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72" y="428604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57422" y="4786322"/>
            <a:ext cx="4786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/>
              <a:t>- </a:t>
            </a:r>
            <a:r>
              <a:rPr lang="uk-UA" sz="3200" b="1" i="1" dirty="0" err="1" smtClean="0"/>
              <a:t>“Яка</a:t>
            </a:r>
            <a:r>
              <a:rPr lang="uk-UA" sz="3200" b="1" i="1" dirty="0" smtClean="0"/>
              <a:t> була мета?”</a:t>
            </a:r>
          </a:p>
          <a:p>
            <a:r>
              <a:rPr lang="uk-UA" sz="3200" b="1" i="1" dirty="0" smtClean="0"/>
              <a:t>- </a:t>
            </a:r>
            <a:r>
              <a:rPr lang="uk-UA" sz="3200" b="1" i="1" dirty="0" err="1" smtClean="0"/>
              <a:t>“Що</a:t>
            </a:r>
            <a:r>
              <a:rPr lang="uk-UA" sz="3200" b="1" i="1" dirty="0" smtClean="0"/>
              <a:t> нового дізнались?”</a:t>
            </a:r>
          </a:p>
          <a:p>
            <a:r>
              <a:rPr lang="uk-UA" sz="3200" b="1" i="1" dirty="0" smtClean="0"/>
              <a:t>- </a:t>
            </a:r>
            <a:r>
              <a:rPr lang="uk-UA" sz="3200" b="1" i="1" dirty="0" err="1" smtClean="0"/>
              <a:t>“Чи</a:t>
            </a:r>
            <a:r>
              <a:rPr lang="uk-UA" sz="3200" b="1" i="1" dirty="0" smtClean="0"/>
              <a:t> досягли мети?”</a:t>
            </a:r>
            <a:endParaRPr lang="uk-UA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СД творча група\fo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72" y="428604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285984" y="4786322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 smtClean="0"/>
              <a:t>На кожному уроці </a:t>
            </a:r>
          </a:p>
          <a:p>
            <a:pPr algn="ctr"/>
            <a:r>
              <a:rPr lang="uk-UA" sz="3600" b="1" i="1" dirty="0" smtClean="0"/>
              <a:t>1-2 </a:t>
            </a:r>
            <a:r>
              <a:rPr lang="uk-UA" sz="3600" b="1" i="1" dirty="0" err="1" smtClean="0"/>
              <a:t>фізкультхвилинки</a:t>
            </a:r>
            <a:r>
              <a:rPr lang="uk-UA" sz="3600" b="1" i="1" dirty="0" smtClean="0"/>
              <a:t>.</a:t>
            </a:r>
            <a:endParaRPr lang="uk-UA" sz="3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СД творча група\0001-002-Kollektivnye-sposoby-obuchenij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371698">
            <a:off x="1839576" y="1982443"/>
            <a:ext cx="5982920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Презентацію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підготувала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вчитель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початкових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класів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загальноосвітньої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школи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І-ІІІ ст. №8</a:t>
            </a:r>
          </a:p>
          <a:p>
            <a:pPr algn="ctr"/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Постіл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Світлана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Дмитрівна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СД творча група\0001-002-Kollektivnye-sposoby-obuchenij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Постіл С.Д.  ЗШ І-ІІІ ст. №8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371698">
            <a:off x="1887393" y="2272957"/>
            <a:ext cx="610295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</a:t>
            </a:r>
            <a:r>
              <a:rPr lang="ru-RU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увагу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642</Words>
  <PresentationFormat>Экран (4:3)</PresentationFormat>
  <Paragraphs>122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16</cp:revision>
  <dcterms:created xsi:type="dcterms:W3CDTF">2015-12-08T18:44:43Z</dcterms:created>
  <dcterms:modified xsi:type="dcterms:W3CDTF">2015-12-08T20:51:20Z</dcterms:modified>
</cp:coreProperties>
</file>