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drawing5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99" r:id="rId2"/>
    <p:sldId id="364" r:id="rId3"/>
    <p:sldId id="303" r:id="rId4"/>
    <p:sldId id="302" r:id="rId5"/>
    <p:sldId id="301" r:id="rId6"/>
    <p:sldId id="305" r:id="rId7"/>
    <p:sldId id="306" r:id="rId8"/>
    <p:sldId id="307" r:id="rId9"/>
    <p:sldId id="309" r:id="rId10"/>
    <p:sldId id="310" r:id="rId11"/>
    <p:sldId id="311" r:id="rId12"/>
    <p:sldId id="314" r:id="rId13"/>
    <p:sldId id="315" r:id="rId14"/>
    <p:sldId id="313" r:id="rId15"/>
    <p:sldId id="36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59" r:id="rId25"/>
    <p:sldId id="363" r:id="rId26"/>
    <p:sldId id="360" r:id="rId27"/>
    <p:sldId id="362" r:id="rId28"/>
    <p:sldId id="358" r:id="rId29"/>
    <p:sldId id="341" r:id="rId30"/>
    <p:sldId id="340" r:id="rId31"/>
    <p:sldId id="361" r:id="rId32"/>
    <p:sldId id="324" r:id="rId33"/>
    <p:sldId id="326" r:id="rId34"/>
    <p:sldId id="330" r:id="rId35"/>
    <p:sldId id="331" r:id="rId36"/>
    <p:sldId id="332" r:id="rId37"/>
    <p:sldId id="333" r:id="rId38"/>
    <p:sldId id="334" r:id="rId39"/>
    <p:sldId id="335" r:id="rId40"/>
    <p:sldId id="342" r:id="rId41"/>
    <p:sldId id="343" r:id="rId42"/>
    <p:sldId id="344" r:id="rId43"/>
    <p:sldId id="345" r:id="rId44"/>
    <p:sldId id="346" r:id="rId45"/>
    <p:sldId id="347" r:id="rId46"/>
    <p:sldId id="348" r:id="rId47"/>
    <p:sldId id="349" r:id="rId48"/>
    <p:sldId id="350" r:id="rId49"/>
    <p:sldId id="351" r:id="rId50"/>
    <p:sldId id="352" r:id="rId51"/>
    <p:sldId id="353" r:id="rId52"/>
    <p:sldId id="354" r:id="rId53"/>
    <p:sldId id="355" r:id="rId54"/>
    <p:sldId id="356" r:id="rId55"/>
    <p:sldId id="357" r:id="rId56"/>
    <p:sldId id="329" r:id="rId57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3CFE"/>
    <a:srgbClr val="000099"/>
    <a:srgbClr val="4773FF"/>
    <a:srgbClr val="FF33CC"/>
    <a:srgbClr val="008000"/>
    <a:srgbClr val="FFCC29"/>
    <a:srgbClr val="D9B3FF"/>
    <a:srgbClr val="CCFF33"/>
    <a:srgbClr val="A9DA7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164" y="-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50A462-6D24-47C2-A5D6-791921FD36D1}" type="doc">
      <dgm:prSet loTypeId="urn:microsoft.com/office/officeart/2005/8/layout/lProcess2" loCatId="list" qsTypeId="urn:microsoft.com/office/officeart/2005/8/quickstyle/simple5" qsCatId="simple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4A0B41B7-41B3-47E8-BABC-D712F6DF7A19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800" dirty="0" smtClean="0"/>
            <a:t>.</a:t>
          </a:r>
          <a:endParaRPr lang="ru-RU" sz="800" dirty="0"/>
        </a:p>
      </dgm:t>
    </dgm:pt>
    <dgm:pt modelId="{2592770E-4D03-432A-B488-4FEDC1B80688}" type="parTrans" cxnId="{11B2DE08-7A55-4387-B58F-CE9B57FE1A7A}">
      <dgm:prSet/>
      <dgm:spPr/>
      <dgm:t>
        <a:bodyPr/>
        <a:lstStyle/>
        <a:p>
          <a:endParaRPr lang="ru-RU"/>
        </a:p>
      </dgm:t>
    </dgm:pt>
    <dgm:pt modelId="{CC836DC4-65CD-4059-9FAF-90653854B664}" type="sibTrans" cxnId="{11B2DE08-7A55-4387-B58F-CE9B57FE1A7A}">
      <dgm:prSet/>
      <dgm:spPr/>
      <dgm:t>
        <a:bodyPr/>
        <a:lstStyle/>
        <a:p>
          <a:endParaRPr lang="ru-RU"/>
        </a:p>
      </dgm:t>
    </dgm:pt>
    <dgm:pt modelId="{98A5A254-D56D-4256-8842-8575075E3EBC}">
      <dgm:prSet phldrT="[Текст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uk-UA" sz="1800" b="1" dirty="0" smtClean="0">
              <a:effectLst/>
              <a:latin typeface="Constantia" pitchFamily="18" charset="0"/>
            </a:rPr>
            <a:t>Викликає</a:t>
          </a:r>
        </a:p>
        <a:p>
          <a:r>
            <a:rPr lang="uk-UA" sz="1800" b="1" dirty="0" smtClean="0">
              <a:effectLst/>
              <a:latin typeface="Constantia" pitchFamily="18" charset="0"/>
            </a:rPr>
            <a:t>емоції</a:t>
          </a:r>
          <a:endParaRPr lang="ru-RU" sz="1800" b="1" dirty="0">
            <a:effectLst/>
            <a:latin typeface="Constantia" pitchFamily="18" charset="0"/>
          </a:endParaRPr>
        </a:p>
      </dgm:t>
    </dgm:pt>
    <dgm:pt modelId="{3F74816F-C1EC-4E74-BA9C-4E740EC78ED1}" type="parTrans" cxnId="{8331E8AC-1A68-44BC-AF9E-76AAEE3F2D1F}">
      <dgm:prSet/>
      <dgm:spPr/>
      <dgm:t>
        <a:bodyPr/>
        <a:lstStyle/>
        <a:p>
          <a:endParaRPr lang="ru-RU"/>
        </a:p>
      </dgm:t>
    </dgm:pt>
    <dgm:pt modelId="{8E68EB18-B6DF-461D-950E-D824C9D25DED}" type="sibTrans" cxnId="{8331E8AC-1A68-44BC-AF9E-76AAEE3F2D1F}">
      <dgm:prSet/>
      <dgm:spPr/>
      <dgm:t>
        <a:bodyPr/>
        <a:lstStyle/>
        <a:p>
          <a:endParaRPr lang="ru-RU"/>
        </a:p>
      </dgm:t>
    </dgm:pt>
    <dgm:pt modelId="{98009A90-EAF4-4A2C-A78F-697E2C039CC0}">
      <dgm:prSet phldrT="[Текст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uk-UA" sz="1800" b="1" dirty="0" smtClean="0">
              <a:latin typeface="Constantia" pitchFamily="18" charset="0"/>
            </a:rPr>
            <a:t>Доступна</a:t>
          </a:r>
          <a:endParaRPr lang="ru-RU" sz="1800" b="1" dirty="0">
            <a:latin typeface="Constantia" pitchFamily="18" charset="0"/>
          </a:endParaRPr>
        </a:p>
      </dgm:t>
    </dgm:pt>
    <dgm:pt modelId="{0BF9A414-FB55-441E-9CED-CBEB77EDA793}" type="sibTrans" cxnId="{001E86F1-FC86-4EA4-AF38-EC6589A7F770}">
      <dgm:prSet/>
      <dgm:spPr/>
      <dgm:t>
        <a:bodyPr/>
        <a:lstStyle/>
        <a:p>
          <a:endParaRPr lang="ru-RU"/>
        </a:p>
      </dgm:t>
    </dgm:pt>
    <dgm:pt modelId="{BCFDD2CE-9034-46F8-9BB3-45A1D75D71AF}" type="parTrans" cxnId="{001E86F1-FC86-4EA4-AF38-EC6589A7F770}">
      <dgm:prSet/>
      <dgm:spPr/>
      <dgm:t>
        <a:bodyPr/>
        <a:lstStyle/>
        <a:p>
          <a:endParaRPr lang="ru-RU"/>
        </a:p>
      </dgm:t>
    </dgm:pt>
    <dgm:pt modelId="{33343983-8CCE-4B72-AA95-40F1C4BF1B4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800" dirty="0" smtClean="0"/>
            <a:t>.</a:t>
          </a:r>
          <a:endParaRPr lang="ru-RU" sz="800" dirty="0"/>
        </a:p>
      </dgm:t>
    </dgm:pt>
    <dgm:pt modelId="{1238B68D-2B15-48C3-AB47-105181BFE534}" type="sibTrans" cxnId="{CD3D82EA-E584-496D-885B-F447E95CB060}">
      <dgm:prSet/>
      <dgm:spPr/>
      <dgm:t>
        <a:bodyPr/>
        <a:lstStyle/>
        <a:p>
          <a:endParaRPr lang="ru-RU"/>
        </a:p>
      </dgm:t>
    </dgm:pt>
    <dgm:pt modelId="{0DBD2163-27FF-4589-A7B8-ACAF9AA5AD60}" type="parTrans" cxnId="{CD3D82EA-E584-496D-885B-F447E95CB060}">
      <dgm:prSet/>
      <dgm:spPr/>
      <dgm:t>
        <a:bodyPr/>
        <a:lstStyle/>
        <a:p>
          <a:endParaRPr lang="ru-RU"/>
        </a:p>
      </dgm:t>
    </dgm:pt>
    <dgm:pt modelId="{FFD9A291-7AF3-4F0E-848C-BF13628EAC02}" type="pres">
      <dgm:prSet presAssocID="{9B50A462-6D24-47C2-A5D6-791921FD36D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F79370-6E03-40A1-ADD2-BB7ABF09539D}" type="pres">
      <dgm:prSet presAssocID="{33343983-8CCE-4B72-AA95-40F1C4BF1B4F}" presName="compNode" presStyleCnt="0"/>
      <dgm:spPr/>
    </dgm:pt>
    <dgm:pt modelId="{3ADFCD72-1EA7-4810-89C8-A6DBC7633107}" type="pres">
      <dgm:prSet presAssocID="{33343983-8CCE-4B72-AA95-40F1C4BF1B4F}" presName="aNode" presStyleLbl="bgShp" presStyleIdx="0" presStyleCnt="2"/>
      <dgm:spPr/>
      <dgm:t>
        <a:bodyPr/>
        <a:lstStyle/>
        <a:p>
          <a:endParaRPr lang="ru-RU"/>
        </a:p>
      </dgm:t>
    </dgm:pt>
    <dgm:pt modelId="{DF0BCE2A-9862-4ECC-A03E-B48A6ECEAF61}" type="pres">
      <dgm:prSet presAssocID="{33343983-8CCE-4B72-AA95-40F1C4BF1B4F}" presName="textNode" presStyleLbl="bgShp" presStyleIdx="0" presStyleCnt="2"/>
      <dgm:spPr/>
      <dgm:t>
        <a:bodyPr/>
        <a:lstStyle/>
        <a:p>
          <a:endParaRPr lang="ru-RU"/>
        </a:p>
      </dgm:t>
    </dgm:pt>
    <dgm:pt modelId="{AFC2CD11-53B3-4C3B-A2ED-AC37EDF7258A}" type="pres">
      <dgm:prSet presAssocID="{33343983-8CCE-4B72-AA95-40F1C4BF1B4F}" presName="compChildNode" presStyleCnt="0"/>
      <dgm:spPr/>
    </dgm:pt>
    <dgm:pt modelId="{A62C6BB0-C305-4039-8859-9A0A3DFACDBC}" type="pres">
      <dgm:prSet presAssocID="{33343983-8CCE-4B72-AA95-40F1C4BF1B4F}" presName="theInnerList" presStyleCnt="0"/>
      <dgm:spPr/>
    </dgm:pt>
    <dgm:pt modelId="{147602EE-4736-4079-A194-963F102789AF}" type="pres">
      <dgm:prSet presAssocID="{98009A90-EAF4-4A2C-A78F-697E2C039CC0}" presName="childNode" presStyleLbl="node1" presStyleIdx="0" presStyleCnt="2" custScaleX="112362" custScaleY="69790" custLinFactNeighborX="228" custLinFactNeighborY="10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2FEB8D-C4F4-4D79-9DB3-6D0E7FB32EC6}" type="pres">
      <dgm:prSet presAssocID="{33343983-8CCE-4B72-AA95-40F1C4BF1B4F}" presName="aSpace" presStyleCnt="0"/>
      <dgm:spPr/>
    </dgm:pt>
    <dgm:pt modelId="{2CC03657-F277-44F9-BBE6-6096B34CB9D9}" type="pres">
      <dgm:prSet presAssocID="{4A0B41B7-41B3-47E8-BABC-D712F6DF7A19}" presName="compNode" presStyleCnt="0"/>
      <dgm:spPr/>
    </dgm:pt>
    <dgm:pt modelId="{5996570E-1578-4F07-8E35-523B8612431A}" type="pres">
      <dgm:prSet presAssocID="{4A0B41B7-41B3-47E8-BABC-D712F6DF7A19}" presName="aNode" presStyleLbl="bgShp" presStyleIdx="1" presStyleCnt="2"/>
      <dgm:spPr/>
      <dgm:t>
        <a:bodyPr/>
        <a:lstStyle/>
        <a:p>
          <a:endParaRPr lang="ru-RU"/>
        </a:p>
      </dgm:t>
    </dgm:pt>
    <dgm:pt modelId="{5090B926-4457-43CC-8641-F5883B13AA39}" type="pres">
      <dgm:prSet presAssocID="{4A0B41B7-41B3-47E8-BABC-D712F6DF7A19}" presName="textNode" presStyleLbl="bgShp" presStyleIdx="1" presStyleCnt="2"/>
      <dgm:spPr/>
      <dgm:t>
        <a:bodyPr/>
        <a:lstStyle/>
        <a:p>
          <a:endParaRPr lang="ru-RU"/>
        </a:p>
      </dgm:t>
    </dgm:pt>
    <dgm:pt modelId="{6C54AC73-7B67-4412-9AA3-4BBFB52F4655}" type="pres">
      <dgm:prSet presAssocID="{4A0B41B7-41B3-47E8-BABC-D712F6DF7A19}" presName="compChildNode" presStyleCnt="0"/>
      <dgm:spPr/>
    </dgm:pt>
    <dgm:pt modelId="{F805A244-459C-4076-8B93-7FEE3443E192}" type="pres">
      <dgm:prSet presAssocID="{4A0B41B7-41B3-47E8-BABC-D712F6DF7A19}" presName="theInnerList" presStyleCnt="0"/>
      <dgm:spPr/>
    </dgm:pt>
    <dgm:pt modelId="{CE641C3D-C9F2-4967-A390-6CC1485DBBE9}" type="pres">
      <dgm:prSet presAssocID="{98A5A254-D56D-4256-8842-8575075E3EBC}" presName="childNode" presStyleLbl="node1" presStyleIdx="1" presStyleCnt="2" custScaleX="111900" custScaleY="69790" custLinFactNeighborX="1119" custLinFactNeighborY="10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850E34-5245-48D5-91A2-040A21F4A6D8}" type="presOf" srcId="{98009A90-EAF4-4A2C-A78F-697E2C039CC0}" destId="{147602EE-4736-4079-A194-963F102789AF}" srcOrd="0" destOrd="0" presId="urn:microsoft.com/office/officeart/2005/8/layout/lProcess2"/>
    <dgm:cxn modelId="{DA432CA9-49C5-4211-A096-FA2A8532EE7B}" type="presOf" srcId="{4A0B41B7-41B3-47E8-BABC-D712F6DF7A19}" destId="{5090B926-4457-43CC-8641-F5883B13AA39}" srcOrd="1" destOrd="0" presId="urn:microsoft.com/office/officeart/2005/8/layout/lProcess2"/>
    <dgm:cxn modelId="{2232B93E-2AE4-4A94-AC82-4DACD0ED7E8F}" type="presOf" srcId="{98A5A254-D56D-4256-8842-8575075E3EBC}" destId="{CE641C3D-C9F2-4967-A390-6CC1485DBBE9}" srcOrd="0" destOrd="0" presId="urn:microsoft.com/office/officeart/2005/8/layout/lProcess2"/>
    <dgm:cxn modelId="{FCDC6958-CF7F-4AF1-8A6C-E804EF9190B4}" type="presOf" srcId="{33343983-8CCE-4B72-AA95-40F1C4BF1B4F}" destId="{3ADFCD72-1EA7-4810-89C8-A6DBC7633107}" srcOrd="0" destOrd="0" presId="urn:microsoft.com/office/officeart/2005/8/layout/lProcess2"/>
    <dgm:cxn modelId="{AB66FFB1-CAAC-4710-9FCE-9AB25939A817}" type="presOf" srcId="{4A0B41B7-41B3-47E8-BABC-D712F6DF7A19}" destId="{5996570E-1578-4F07-8E35-523B8612431A}" srcOrd="0" destOrd="0" presId="urn:microsoft.com/office/officeart/2005/8/layout/lProcess2"/>
    <dgm:cxn modelId="{CD3D82EA-E584-496D-885B-F447E95CB060}" srcId="{9B50A462-6D24-47C2-A5D6-791921FD36D1}" destId="{33343983-8CCE-4B72-AA95-40F1C4BF1B4F}" srcOrd="0" destOrd="0" parTransId="{0DBD2163-27FF-4589-A7B8-ACAF9AA5AD60}" sibTransId="{1238B68D-2B15-48C3-AB47-105181BFE534}"/>
    <dgm:cxn modelId="{001E86F1-FC86-4EA4-AF38-EC6589A7F770}" srcId="{33343983-8CCE-4B72-AA95-40F1C4BF1B4F}" destId="{98009A90-EAF4-4A2C-A78F-697E2C039CC0}" srcOrd="0" destOrd="0" parTransId="{BCFDD2CE-9034-46F8-9BB3-45A1D75D71AF}" sibTransId="{0BF9A414-FB55-441E-9CED-CBEB77EDA793}"/>
    <dgm:cxn modelId="{8331E8AC-1A68-44BC-AF9E-76AAEE3F2D1F}" srcId="{4A0B41B7-41B3-47E8-BABC-D712F6DF7A19}" destId="{98A5A254-D56D-4256-8842-8575075E3EBC}" srcOrd="0" destOrd="0" parTransId="{3F74816F-C1EC-4E74-BA9C-4E740EC78ED1}" sibTransId="{8E68EB18-B6DF-461D-950E-D824C9D25DED}"/>
    <dgm:cxn modelId="{C7BAD860-9AF4-4E34-A155-7DDBB0527759}" type="presOf" srcId="{33343983-8CCE-4B72-AA95-40F1C4BF1B4F}" destId="{DF0BCE2A-9862-4ECC-A03E-B48A6ECEAF61}" srcOrd="1" destOrd="0" presId="urn:microsoft.com/office/officeart/2005/8/layout/lProcess2"/>
    <dgm:cxn modelId="{31B5E3CB-8454-4C43-931C-34B45D9F3EFC}" type="presOf" srcId="{9B50A462-6D24-47C2-A5D6-791921FD36D1}" destId="{FFD9A291-7AF3-4F0E-848C-BF13628EAC02}" srcOrd="0" destOrd="0" presId="urn:microsoft.com/office/officeart/2005/8/layout/lProcess2"/>
    <dgm:cxn modelId="{11B2DE08-7A55-4387-B58F-CE9B57FE1A7A}" srcId="{9B50A462-6D24-47C2-A5D6-791921FD36D1}" destId="{4A0B41B7-41B3-47E8-BABC-D712F6DF7A19}" srcOrd="1" destOrd="0" parTransId="{2592770E-4D03-432A-B488-4FEDC1B80688}" sibTransId="{CC836DC4-65CD-4059-9FAF-90653854B664}"/>
    <dgm:cxn modelId="{E8FD26EE-CDC3-4E7F-9CF8-0806DB49E094}" type="presParOf" srcId="{FFD9A291-7AF3-4F0E-848C-BF13628EAC02}" destId="{23F79370-6E03-40A1-ADD2-BB7ABF09539D}" srcOrd="0" destOrd="0" presId="urn:microsoft.com/office/officeart/2005/8/layout/lProcess2"/>
    <dgm:cxn modelId="{1E04C88B-D36A-4F07-B0A5-CABACA73F710}" type="presParOf" srcId="{23F79370-6E03-40A1-ADD2-BB7ABF09539D}" destId="{3ADFCD72-1EA7-4810-89C8-A6DBC7633107}" srcOrd="0" destOrd="0" presId="urn:microsoft.com/office/officeart/2005/8/layout/lProcess2"/>
    <dgm:cxn modelId="{28CE2FD0-E450-4895-9959-A71FE9F08A87}" type="presParOf" srcId="{23F79370-6E03-40A1-ADD2-BB7ABF09539D}" destId="{DF0BCE2A-9862-4ECC-A03E-B48A6ECEAF61}" srcOrd="1" destOrd="0" presId="urn:microsoft.com/office/officeart/2005/8/layout/lProcess2"/>
    <dgm:cxn modelId="{BC95BDB1-FD39-42E3-8915-14F0128AB0BA}" type="presParOf" srcId="{23F79370-6E03-40A1-ADD2-BB7ABF09539D}" destId="{AFC2CD11-53B3-4C3B-A2ED-AC37EDF7258A}" srcOrd="2" destOrd="0" presId="urn:microsoft.com/office/officeart/2005/8/layout/lProcess2"/>
    <dgm:cxn modelId="{1F231134-379A-4C84-AAED-25411212F02C}" type="presParOf" srcId="{AFC2CD11-53B3-4C3B-A2ED-AC37EDF7258A}" destId="{A62C6BB0-C305-4039-8859-9A0A3DFACDBC}" srcOrd="0" destOrd="0" presId="urn:microsoft.com/office/officeart/2005/8/layout/lProcess2"/>
    <dgm:cxn modelId="{41FD1D0D-270F-445D-9915-FB0DCDD58A8E}" type="presParOf" srcId="{A62C6BB0-C305-4039-8859-9A0A3DFACDBC}" destId="{147602EE-4736-4079-A194-963F102789AF}" srcOrd="0" destOrd="0" presId="urn:microsoft.com/office/officeart/2005/8/layout/lProcess2"/>
    <dgm:cxn modelId="{3A6B07DA-4F73-40B8-92E7-FA1B8D92C01D}" type="presParOf" srcId="{FFD9A291-7AF3-4F0E-848C-BF13628EAC02}" destId="{E42FEB8D-C4F4-4D79-9DB3-6D0E7FB32EC6}" srcOrd="1" destOrd="0" presId="urn:microsoft.com/office/officeart/2005/8/layout/lProcess2"/>
    <dgm:cxn modelId="{A82A182F-959A-4088-B94C-C41456C48A84}" type="presParOf" srcId="{FFD9A291-7AF3-4F0E-848C-BF13628EAC02}" destId="{2CC03657-F277-44F9-BBE6-6096B34CB9D9}" srcOrd="2" destOrd="0" presId="urn:microsoft.com/office/officeart/2005/8/layout/lProcess2"/>
    <dgm:cxn modelId="{7C449E4A-62EF-49E0-974A-ABC60783AACB}" type="presParOf" srcId="{2CC03657-F277-44F9-BBE6-6096B34CB9D9}" destId="{5996570E-1578-4F07-8E35-523B8612431A}" srcOrd="0" destOrd="0" presId="urn:microsoft.com/office/officeart/2005/8/layout/lProcess2"/>
    <dgm:cxn modelId="{AF32B298-444C-4A09-A4E9-53E20091CDE9}" type="presParOf" srcId="{2CC03657-F277-44F9-BBE6-6096B34CB9D9}" destId="{5090B926-4457-43CC-8641-F5883B13AA39}" srcOrd="1" destOrd="0" presId="urn:microsoft.com/office/officeart/2005/8/layout/lProcess2"/>
    <dgm:cxn modelId="{34FF490F-98E1-4DC7-B000-9EC76ECF2117}" type="presParOf" srcId="{2CC03657-F277-44F9-BBE6-6096B34CB9D9}" destId="{6C54AC73-7B67-4412-9AA3-4BBFB52F4655}" srcOrd="2" destOrd="0" presId="urn:microsoft.com/office/officeart/2005/8/layout/lProcess2"/>
    <dgm:cxn modelId="{94D34EC2-14AF-451E-8A24-265929EE92EC}" type="presParOf" srcId="{6C54AC73-7B67-4412-9AA3-4BBFB52F4655}" destId="{F805A244-459C-4076-8B93-7FEE3443E192}" srcOrd="0" destOrd="0" presId="urn:microsoft.com/office/officeart/2005/8/layout/lProcess2"/>
    <dgm:cxn modelId="{327F8E09-9B05-4582-BD1B-F4ACF9CA8E09}" type="presParOf" srcId="{F805A244-459C-4076-8B93-7FEE3443E192}" destId="{CE641C3D-C9F2-4967-A390-6CC1485DBBE9}" srcOrd="0" destOrd="0" presId="urn:microsoft.com/office/officeart/2005/8/layout/lProcess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50A462-6D24-47C2-A5D6-791921FD36D1}" type="doc">
      <dgm:prSet loTypeId="urn:microsoft.com/office/officeart/2005/8/layout/lProcess2" loCatId="list" qsTypeId="urn:microsoft.com/office/officeart/2005/8/quickstyle/simple5" qsCatId="simple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4A0B41B7-41B3-47E8-BABC-D712F6DF7A19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800" dirty="0" smtClean="0"/>
            <a:t>.</a:t>
          </a:r>
          <a:endParaRPr lang="ru-RU" sz="800" dirty="0"/>
        </a:p>
      </dgm:t>
    </dgm:pt>
    <dgm:pt modelId="{2592770E-4D03-432A-B488-4FEDC1B80688}" type="parTrans" cxnId="{11B2DE08-7A55-4387-B58F-CE9B57FE1A7A}">
      <dgm:prSet/>
      <dgm:spPr/>
      <dgm:t>
        <a:bodyPr/>
        <a:lstStyle/>
        <a:p>
          <a:endParaRPr lang="ru-RU"/>
        </a:p>
      </dgm:t>
    </dgm:pt>
    <dgm:pt modelId="{CC836DC4-65CD-4059-9FAF-90653854B664}" type="sibTrans" cxnId="{11B2DE08-7A55-4387-B58F-CE9B57FE1A7A}">
      <dgm:prSet/>
      <dgm:spPr/>
      <dgm:t>
        <a:bodyPr/>
        <a:lstStyle/>
        <a:p>
          <a:endParaRPr lang="ru-RU"/>
        </a:p>
      </dgm:t>
    </dgm:pt>
    <dgm:pt modelId="{98A5A254-D56D-4256-8842-8575075E3EBC}">
      <dgm:prSet phldrT="[Текст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uk-UA" sz="1800" b="1" dirty="0" smtClean="0">
              <a:effectLst/>
              <a:latin typeface="Constantia" pitchFamily="18" charset="0"/>
            </a:rPr>
            <a:t>Викликає</a:t>
          </a:r>
        </a:p>
        <a:p>
          <a:r>
            <a:rPr lang="uk-UA" sz="1800" b="1" dirty="0" smtClean="0">
              <a:effectLst/>
              <a:latin typeface="Constantia" pitchFamily="18" charset="0"/>
            </a:rPr>
            <a:t>асоціації</a:t>
          </a:r>
          <a:endParaRPr lang="ru-RU" sz="1800" b="1" dirty="0">
            <a:effectLst/>
            <a:latin typeface="Constantia" pitchFamily="18" charset="0"/>
          </a:endParaRPr>
        </a:p>
      </dgm:t>
    </dgm:pt>
    <dgm:pt modelId="{3F74816F-C1EC-4E74-BA9C-4E740EC78ED1}" type="parTrans" cxnId="{8331E8AC-1A68-44BC-AF9E-76AAEE3F2D1F}">
      <dgm:prSet/>
      <dgm:spPr/>
      <dgm:t>
        <a:bodyPr/>
        <a:lstStyle/>
        <a:p>
          <a:endParaRPr lang="ru-RU"/>
        </a:p>
      </dgm:t>
    </dgm:pt>
    <dgm:pt modelId="{8E68EB18-B6DF-461D-950E-D824C9D25DED}" type="sibTrans" cxnId="{8331E8AC-1A68-44BC-AF9E-76AAEE3F2D1F}">
      <dgm:prSet/>
      <dgm:spPr/>
      <dgm:t>
        <a:bodyPr/>
        <a:lstStyle/>
        <a:p>
          <a:endParaRPr lang="ru-RU"/>
        </a:p>
      </dgm:t>
    </dgm:pt>
    <dgm:pt modelId="{98009A90-EAF4-4A2C-A78F-697E2C039CC0}">
      <dgm:prSet phldrT="[Текст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uk-UA" sz="1700" b="1" dirty="0" smtClean="0">
              <a:latin typeface="Constantia" pitchFamily="18" charset="0"/>
            </a:rPr>
            <a:t>Динамічна</a:t>
          </a:r>
          <a:endParaRPr lang="ru-RU" sz="1700" b="1" dirty="0">
            <a:latin typeface="Constantia" pitchFamily="18" charset="0"/>
          </a:endParaRPr>
        </a:p>
      </dgm:t>
    </dgm:pt>
    <dgm:pt modelId="{0BF9A414-FB55-441E-9CED-CBEB77EDA793}" type="sibTrans" cxnId="{001E86F1-FC86-4EA4-AF38-EC6589A7F770}">
      <dgm:prSet/>
      <dgm:spPr/>
      <dgm:t>
        <a:bodyPr/>
        <a:lstStyle/>
        <a:p>
          <a:endParaRPr lang="ru-RU"/>
        </a:p>
      </dgm:t>
    </dgm:pt>
    <dgm:pt modelId="{BCFDD2CE-9034-46F8-9BB3-45A1D75D71AF}" type="parTrans" cxnId="{001E86F1-FC86-4EA4-AF38-EC6589A7F770}">
      <dgm:prSet/>
      <dgm:spPr/>
      <dgm:t>
        <a:bodyPr/>
        <a:lstStyle/>
        <a:p>
          <a:endParaRPr lang="ru-RU"/>
        </a:p>
      </dgm:t>
    </dgm:pt>
    <dgm:pt modelId="{33343983-8CCE-4B72-AA95-40F1C4BF1B4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800" dirty="0" smtClean="0"/>
            <a:t>.</a:t>
          </a:r>
          <a:endParaRPr lang="ru-RU" sz="800" dirty="0"/>
        </a:p>
      </dgm:t>
    </dgm:pt>
    <dgm:pt modelId="{1238B68D-2B15-48C3-AB47-105181BFE534}" type="sibTrans" cxnId="{CD3D82EA-E584-496D-885B-F447E95CB060}">
      <dgm:prSet/>
      <dgm:spPr/>
      <dgm:t>
        <a:bodyPr/>
        <a:lstStyle/>
        <a:p>
          <a:endParaRPr lang="ru-RU"/>
        </a:p>
      </dgm:t>
    </dgm:pt>
    <dgm:pt modelId="{0DBD2163-27FF-4589-A7B8-ACAF9AA5AD60}" type="parTrans" cxnId="{CD3D82EA-E584-496D-885B-F447E95CB060}">
      <dgm:prSet/>
      <dgm:spPr/>
      <dgm:t>
        <a:bodyPr/>
        <a:lstStyle/>
        <a:p>
          <a:endParaRPr lang="ru-RU"/>
        </a:p>
      </dgm:t>
    </dgm:pt>
    <dgm:pt modelId="{FFD9A291-7AF3-4F0E-848C-BF13628EAC02}" type="pres">
      <dgm:prSet presAssocID="{9B50A462-6D24-47C2-A5D6-791921FD36D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F79370-6E03-40A1-ADD2-BB7ABF09539D}" type="pres">
      <dgm:prSet presAssocID="{33343983-8CCE-4B72-AA95-40F1C4BF1B4F}" presName="compNode" presStyleCnt="0"/>
      <dgm:spPr/>
    </dgm:pt>
    <dgm:pt modelId="{3ADFCD72-1EA7-4810-89C8-A6DBC7633107}" type="pres">
      <dgm:prSet presAssocID="{33343983-8CCE-4B72-AA95-40F1C4BF1B4F}" presName="aNode" presStyleLbl="bgShp" presStyleIdx="0" presStyleCnt="2"/>
      <dgm:spPr/>
      <dgm:t>
        <a:bodyPr/>
        <a:lstStyle/>
        <a:p>
          <a:endParaRPr lang="ru-RU"/>
        </a:p>
      </dgm:t>
    </dgm:pt>
    <dgm:pt modelId="{DF0BCE2A-9862-4ECC-A03E-B48A6ECEAF61}" type="pres">
      <dgm:prSet presAssocID="{33343983-8CCE-4B72-AA95-40F1C4BF1B4F}" presName="textNode" presStyleLbl="bgShp" presStyleIdx="0" presStyleCnt="2"/>
      <dgm:spPr/>
      <dgm:t>
        <a:bodyPr/>
        <a:lstStyle/>
        <a:p>
          <a:endParaRPr lang="ru-RU"/>
        </a:p>
      </dgm:t>
    </dgm:pt>
    <dgm:pt modelId="{AFC2CD11-53B3-4C3B-A2ED-AC37EDF7258A}" type="pres">
      <dgm:prSet presAssocID="{33343983-8CCE-4B72-AA95-40F1C4BF1B4F}" presName="compChildNode" presStyleCnt="0"/>
      <dgm:spPr/>
    </dgm:pt>
    <dgm:pt modelId="{A62C6BB0-C305-4039-8859-9A0A3DFACDBC}" type="pres">
      <dgm:prSet presAssocID="{33343983-8CCE-4B72-AA95-40F1C4BF1B4F}" presName="theInnerList" presStyleCnt="0"/>
      <dgm:spPr/>
    </dgm:pt>
    <dgm:pt modelId="{147602EE-4736-4079-A194-963F102789AF}" type="pres">
      <dgm:prSet presAssocID="{98009A90-EAF4-4A2C-A78F-697E2C039CC0}" presName="childNode" presStyleLbl="node1" presStyleIdx="0" presStyleCnt="2" custScaleX="112362" custScaleY="69790" custLinFactNeighborX="228" custLinFactNeighborY="10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2FEB8D-C4F4-4D79-9DB3-6D0E7FB32EC6}" type="pres">
      <dgm:prSet presAssocID="{33343983-8CCE-4B72-AA95-40F1C4BF1B4F}" presName="aSpace" presStyleCnt="0"/>
      <dgm:spPr/>
    </dgm:pt>
    <dgm:pt modelId="{2CC03657-F277-44F9-BBE6-6096B34CB9D9}" type="pres">
      <dgm:prSet presAssocID="{4A0B41B7-41B3-47E8-BABC-D712F6DF7A19}" presName="compNode" presStyleCnt="0"/>
      <dgm:spPr/>
    </dgm:pt>
    <dgm:pt modelId="{5996570E-1578-4F07-8E35-523B8612431A}" type="pres">
      <dgm:prSet presAssocID="{4A0B41B7-41B3-47E8-BABC-D712F6DF7A19}" presName="aNode" presStyleLbl="bgShp" presStyleIdx="1" presStyleCnt="2"/>
      <dgm:spPr/>
      <dgm:t>
        <a:bodyPr/>
        <a:lstStyle/>
        <a:p>
          <a:endParaRPr lang="ru-RU"/>
        </a:p>
      </dgm:t>
    </dgm:pt>
    <dgm:pt modelId="{5090B926-4457-43CC-8641-F5883B13AA39}" type="pres">
      <dgm:prSet presAssocID="{4A0B41B7-41B3-47E8-BABC-D712F6DF7A19}" presName="textNode" presStyleLbl="bgShp" presStyleIdx="1" presStyleCnt="2"/>
      <dgm:spPr/>
      <dgm:t>
        <a:bodyPr/>
        <a:lstStyle/>
        <a:p>
          <a:endParaRPr lang="ru-RU"/>
        </a:p>
      </dgm:t>
    </dgm:pt>
    <dgm:pt modelId="{6C54AC73-7B67-4412-9AA3-4BBFB52F4655}" type="pres">
      <dgm:prSet presAssocID="{4A0B41B7-41B3-47E8-BABC-D712F6DF7A19}" presName="compChildNode" presStyleCnt="0"/>
      <dgm:spPr/>
    </dgm:pt>
    <dgm:pt modelId="{F805A244-459C-4076-8B93-7FEE3443E192}" type="pres">
      <dgm:prSet presAssocID="{4A0B41B7-41B3-47E8-BABC-D712F6DF7A19}" presName="theInnerList" presStyleCnt="0"/>
      <dgm:spPr/>
    </dgm:pt>
    <dgm:pt modelId="{CE641C3D-C9F2-4967-A390-6CC1485DBBE9}" type="pres">
      <dgm:prSet presAssocID="{98A5A254-D56D-4256-8842-8575075E3EBC}" presName="childNode" presStyleLbl="node1" presStyleIdx="1" presStyleCnt="2" custScaleX="111900" custScaleY="69790" custLinFactNeighborX="1119" custLinFactNeighborY="10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BE84D1-32EE-49AC-8EE4-F6DE8AA80838}" type="presOf" srcId="{98A5A254-D56D-4256-8842-8575075E3EBC}" destId="{CE641C3D-C9F2-4967-A390-6CC1485DBBE9}" srcOrd="0" destOrd="0" presId="urn:microsoft.com/office/officeart/2005/8/layout/lProcess2"/>
    <dgm:cxn modelId="{0B52436B-9204-40CB-9A89-B4F38D40EB37}" type="presOf" srcId="{33343983-8CCE-4B72-AA95-40F1C4BF1B4F}" destId="{3ADFCD72-1EA7-4810-89C8-A6DBC7633107}" srcOrd="0" destOrd="0" presId="urn:microsoft.com/office/officeart/2005/8/layout/lProcess2"/>
    <dgm:cxn modelId="{ED02A052-E28E-4C0D-98A8-C5B0F881EFC4}" type="presOf" srcId="{33343983-8CCE-4B72-AA95-40F1C4BF1B4F}" destId="{DF0BCE2A-9862-4ECC-A03E-B48A6ECEAF61}" srcOrd="1" destOrd="0" presId="urn:microsoft.com/office/officeart/2005/8/layout/lProcess2"/>
    <dgm:cxn modelId="{8A51D9AE-10CC-41DA-8D51-B1813166B6D1}" type="presOf" srcId="{4A0B41B7-41B3-47E8-BABC-D712F6DF7A19}" destId="{5090B926-4457-43CC-8641-F5883B13AA39}" srcOrd="1" destOrd="0" presId="urn:microsoft.com/office/officeart/2005/8/layout/lProcess2"/>
    <dgm:cxn modelId="{F80A2F95-8A78-4557-9777-EEFDF75F3E96}" type="presOf" srcId="{4A0B41B7-41B3-47E8-BABC-D712F6DF7A19}" destId="{5996570E-1578-4F07-8E35-523B8612431A}" srcOrd="0" destOrd="0" presId="urn:microsoft.com/office/officeart/2005/8/layout/lProcess2"/>
    <dgm:cxn modelId="{6E162DD0-00E8-43CB-95B6-83B1A6B19E2E}" type="presOf" srcId="{98009A90-EAF4-4A2C-A78F-697E2C039CC0}" destId="{147602EE-4736-4079-A194-963F102789AF}" srcOrd="0" destOrd="0" presId="urn:microsoft.com/office/officeart/2005/8/layout/lProcess2"/>
    <dgm:cxn modelId="{CD3D82EA-E584-496D-885B-F447E95CB060}" srcId="{9B50A462-6D24-47C2-A5D6-791921FD36D1}" destId="{33343983-8CCE-4B72-AA95-40F1C4BF1B4F}" srcOrd="0" destOrd="0" parTransId="{0DBD2163-27FF-4589-A7B8-ACAF9AA5AD60}" sibTransId="{1238B68D-2B15-48C3-AB47-105181BFE534}"/>
    <dgm:cxn modelId="{001E86F1-FC86-4EA4-AF38-EC6589A7F770}" srcId="{33343983-8CCE-4B72-AA95-40F1C4BF1B4F}" destId="{98009A90-EAF4-4A2C-A78F-697E2C039CC0}" srcOrd="0" destOrd="0" parTransId="{BCFDD2CE-9034-46F8-9BB3-45A1D75D71AF}" sibTransId="{0BF9A414-FB55-441E-9CED-CBEB77EDA793}"/>
    <dgm:cxn modelId="{8331E8AC-1A68-44BC-AF9E-76AAEE3F2D1F}" srcId="{4A0B41B7-41B3-47E8-BABC-D712F6DF7A19}" destId="{98A5A254-D56D-4256-8842-8575075E3EBC}" srcOrd="0" destOrd="0" parTransId="{3F74816F-C1EC-4E74-BA9C-4E740EC78ED1}" sibTransId="{8E68EB18-B6DF-461D-950E-D824C9D25DED}"/>
    <dgm:cxn modelId="{1400B412-77CC-48A2-A7D0-11A56E980AB5}" type="presOf" srcId="{9B50A462-6D24-47C2-A5D6-791921FD36D1}" destId="{FFD9A291-7AF3-4F0E-848C-BF13628EAC02}" srcOrd="0" destOrd="0" presId="urn:microsoft.com/office/officeart/2005/8/layout/lProcess2"/>
    <dgm:cxn modelId="{11B2DE08-7A55-4387-B58F-CE9B57FE1A7A}" srcId="{9B50A462-6D24-47C2-A5D6-791921FD36D1}" destId="{4A0B41B7-41B3-47E8-BABC-D712F6DF7A19}" srcOrd="1" destOrd="0" parTransId="{2592770E-4D03-432A-B488-4FEDC1B80688}" sibTransId="{CC836DC4-65CD-4059-9FAF-90653854B664}"/>
    <dgm:cxn modelId="{BFFEE9EA-C526-4F80-B31A-0D8486A2DDEE}" type="presParOf" srcId="{FFD9A291-7AF3-4F0E-848C-BF13628EAC02}" destId="{23F79370-6E03-40A1-ADD2-BB7ABF09539D}" srcOrd="0" destOrd="0" presId="urn:microsoft.com/office/officeart/2005/8/layout/lProcess2"/>
    <dgm:cxn modelId="{498A27F8-EF03-48DA-B5DE-EEECBAF5898C}" type="presParOf" srcId="{23F79370-6E03-40A1-ADD2-BB7ABF09539D}" destId="{3ADFCD72-1EA7-4810-89C8-A6DBC7633107}" srcOrd="0" destOrd="0" presId="urn:microsoft.com/office/officeart/2005/8/layout/lProcess2"/>
    <dgm:cxn modelId="{6AACB5C4-EEA1-4394-A457-765483C417D9}" type="presParOf" srcId="{23F79370-6E03-40A1-ADD2-BB7ABF09539D}" destId="{DF0BCE2A-9862-4ECC-A03E-B48A6ECEAF61}" srcOrd="1" destOrd="0" presId="urn:microsoft.com/office/officeart/2005/8/layout/lProcess2"/>
    <dgm:cxn modelId="{FF8D5951-1442-4FE2-A807-76136250E6B2}" type="presParOf" srcId="{23F79370-6E03-40A1-ADD2-BB7ABF09539D}" destId="{AFC2CD11-53B3-4C3B-A2ED-AC37EDF7258A}" srcOrd="2" destOrd="0" presId="urn:microsoft.com/office/officeart/2005/8/layout/lProcess2"/>
    <dgm:cxn modelId="{6DB78E3A-4B03-4E62-BBA3-C1534357675F}" type="presParOf" srcId="{AFC2CD11-53B3-4C3B-A2ED-AC37EDF7258A}" destId="{A62C6BB0-C305-4039-8859-9A0A3DFACDBC}" srcOrd="0" destOrd="0" presId="urn:microsoft.com/office/officeart/2005/8/layout/lProcess2"/>
    <dgm:cxn modelId="{00AA114C-BA30-46B7-AE43-9B25A5555103}" type="presParOf" srcId="{A62C6BB0-C305-4039-8859-9A0A3DFACDBC}" destId="{147602EE-4736-4079-A194-963F102789AF}" srcOrd="0" destOrd="0" presId="urn:microsoft.com/office/officeart/2005/8/layout/lProcess2"/>
    <dgm:cxn modelId="{6BF6E0C7-1584-468B-B6E0-8DC1319D9F96}" type="presParOf" srcId="{FFD9A291-7AF3-4F0E-848C-BF13628EAC02}" destId="{E42FEB8D-C4F4-4D79-9DB3-6D0E7FB32EC6}" srcOrd="1" destOrd="0" presId="urn:microsoft.com/office/officeart/2005/8/layout/lProcess2"/>
    <dgm:cxn modelId="{63BD77CE-753E-4CD1-B1B8-BAC217FF1D88}" type="presParOf" srcId="{FFD9A291-7AF3-4F0E-848C-BF13628EAC02}" destId="{2CC03657-F277-44F9-BBE6-6096B34CB9D9}" srcOrd="2" destOrd="0" presId="urn:microsoft.com/office/officeart/2005/8/layout/lProcess2"/>
    <dgm:cxn modelId="{6D76C862-77EE-4635-8512-73CBE0F4340E}" type="presParOf" srcId="{2CC03657-F277-44F9-BBE6-6096B34CB9D9}" destId="{5996570E-1578-4F07-8E35-523B8612431A}" srcOrd="0" destOrd="0" presId="urn:microsoft.com/office/officeart/2005/8/layout/lProcess2"/>
    <dgm:cxn modelId="{86752488-5D2A-4B6C-956E-9A0383E9BECD}" type="presParOf" srcId="{2CC03657-F277-44F9-BBE6-6096B34CB9D9}" destId="{5090B926-4457-43CC-8641-F5883B13AA39}" srcOrd="1" destOrd="0" presId="urn:microsoft.com/office/officeart/2005/8/layout/lProcess2"/>
    <dgm:cxn modelId="{2748B828-E92D-4C2A-A7FB-82E1D4D01377}" type="presParOf" srcId="{2CC03657-F277-44F9-BBE6-6096B34CB9D9}" destId="{6C54AC73-7B67-4412-9AA3-4BBFB52F4655}" srcOrd="2" destOrd="0" presId="urn:microsoft.com/office/officeart/2005/8/layout/lProcess2"/>
    <dgm:cxn modelId="{0D3163CC-7F0E-496C-AEE8-831AA4777AA3}" type="presParOf" srcId="{6C54AC73-7B67-4412-9AA3-4BBFB52F4655}" destId="{F805A244-459C-4076-8B93-7FEE3443E192}" srcOrd="0" destOrd="0" presId="urn:microsoft.com/office/officeart/2005/8/layout/lProcess2"/>
    <dgm:cxn modelId="{EC20866A-AC35-4F2B-A2F9-F040B809A630}" type="presParOf" srcId="{F805A244-459C-4076-8B93-7FEE3443E192}" destId="{CE641C3D-C9F2-4967-A390-6CC1485DBBE9}" srcOrd="0" destOrd="0" presId="urn:microsoft.com/office/officeart/2005/8/layout/lProcess2"/>
  </dgm:cxnLst>
  <dgm:bg/>
  <dgm:whole/>
  <dgm:extLst>
    <a:ext uri="http://schemas.microsoft.com/office/drawing/2008/diagram">
      <dsp:dataModelExt xmlns=""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50A462-6D24-47C2-A5D6-791921FD36D1}" type="doc">
      <dgm:prSet loTypeId="urn:microsoft.com/office/officeart/2005/8/layout/lProcess2" loCatId="list" qsTypeId="urn:microsoft.com/office/officeart/2005/8/quickstyle/simple5" qsCatId="simple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98009A90-EAF4-4A2C-A78F-697E2C039CC0}">
      <dgm:prSet phldrT="[Текст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uk-UA" sz="1800" b="1" dirty="0" smtClean="0">
              <a:latin typeface="Constantia" pitchFamily="18" charset="0"/>
            </a:rPr>
            <a:t>Мотивує</a:t>
          </a:r>
          <a:endParaRPr lang="ru-RU" sz="1800" b="1" dirty="0">
            <a:latin typeface="Constantia" pitchFamily="18" charset="0"/>
          </a:endParaRPr>
        </a:p>
      </dgm:t>
    </dgm:pt>
    <dgm:pt modelId="{0BF9A414-FB55-441E-9CED-CBEB77EDA793}" type="sibTrans" cxnId="{001E86F1-FC86-4EA4-AF38-EC6589A7F770}">
      <dgm:prSet/>
      <dgm:spPr/>
      <dgm:t>
        <a:bodyPr/>
        <a:lstStyle/>
        <a:p>
          <a:endParaRPr lang="ru-RU"/>
        </a:p>
      </dgm:t>
    </dgm:pt>
    <dgm:pt modelId="{BCFDD2CE-9034-46F8-9BB3-45A1D75D71AF}" type="parTrans" cxnId="{001E86F1-FC86-4EA4-AF38-EC6589A7F770}">
      <dgm:prSet/>
      <dgm:spPr/>
      <dgm:t>
        <a:bodyPr/>
        <a:lstStyle/>
        <a:p>
          <a:endParaRPr lang="ru-RU"/>
        </a:p>
      </dgm:t>
    </dgm:pt>
    <dgm:pt modelId="{33343983-8CCE-4B72-AA95-40F1C4BF1B4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800" dirty="0" smtClean="0"/>
            <a:t>.</a:t>
          </a:r>
          <a:endParaRPr lang="ru-RU" sz="800" dirty="0"/>
        </a:p>
      </dgm:t>
    </dgm:pt>
    <dgm:pt modelId="{1238B68D-2B15-48C3-AB47-105181BFE534}" type="sibTrans" cxnId="{CD3D82EA-E584-496D-885B-F447E95CB060}">
      <dgm:prSet/>
      <dgm:spPr/>
      <dgm:t>
        <a:bodyPr/>
        <a:lstStyle/>
        <a:p>
          <a:endParaRPr lang="ru-RU"/>
        </a:p>
      </dgm:t>
    </dgm:pt>
    <dgm:pt modelId="{0DBD2163-27FF-4589-A7B8-ACAF9AA5AD60}" type="parTrans" cxnId="{CD3D82EA-E584-496D-885B-F447E95CB060}">
      <dgm:prSet/>
      <dgm:spPr/>
      <dgm:t>
        <a:bodyPr/>
        <a:lstStyle/>
        <a:p>
          <a:endParaRPr lang="ru-RU"/>
        </a:p>
      </dgm:t>
    </dgm:pt>
    <dgm:pt modelId="{FFD9A291-7AF3-4F0E-848C-BF13628EAC02}" type="pres">
      <dgm:prSet presAssocID="{9B50A462-6D24-47C2-A5D6-791921FD36D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F79370-6E03-40A1-ADD2-BB7ABF09539D}" type="pres">
      <dgm:prSet presAssocID="{33343983-8CCE-4B72-AA95-40F1C4BF1B4F}" presName="compNode" presStyleCnt="0"/>
      <dgm:spPr/>
    </dgm:pt>
    <dgm:pt modelId="{3ADFCD72-1EA7-4810-89C8-A6DBC7633107}" type="pres">
      <dgm:prSet presAssocID="{33343983-8CCE-4B72-AA95-40F1C4BF1B4F}" presName="aNode" presStyleLbl="bgShp" presStyleIdx="0" presStyleCnt="1" custLinFactNeighborX="-49" custLinFactNeighborY="-7773"/>
      <dgm:spPr/>
      <dgm:t>
        <a:bodyPr/>
        <a:lstStyle/>
        <a:p>
          <a:endParaRPr lang="ru-RU"/>
        </a:p>
      </dgm:t>
    </dgm:pt>
    <dgm:pt modelId="{DF0BCE2A-9862-4ECC-A03E-B48A6ECEAF61}" type="pres">
      <dgm:prSet presAssocID="{33343983-8CCE-4B72-AA95-40F1C4BF1B4F}" presName="textNode" presStyleLbl="bgShp" presStyleIdx="0" presStyleCnt="1"/>
      <dgm:spPr/>
      <dgm:t>
        <a:bodyPr/>
        <a:lstStyle/>
        <a:p>
          <a:endParaRPr lang="ru-RU"/>
        </a:p>
      </dgm:t>
    </dgm:pt>
    <dgm:pt modelId="{AFC2CD11-53B3-4C3B-A2ED-AC37EDF7258A}" type="pres">
      <dgm:prSet presAssocID="{33343983-8CCE-4B72-AA95-40F1C4BF1B4F}" presName="compChildNode" presStyleCnt="0"/>
      <dgm:spPr/>
    </dgm:pt>
    <dgm:pt modelId="{A62C6BB0-C305-4039-8859-9A0A3DFACDBC}" type="pres">
      <dgm:prSet presAssocID="{33343983-8CCE-4B72-AA95-40F1C4BF1B4F}" presName="theInnerList" presStyleCnt="0"/>
      <dgm:spPr/>
    </dgm:pt>
    <dgm:pt modelId="{147602EE-4736-4079-A194-963F102789AF}" type="pres">
      <dgm:prSet presAssocID="{98009A90-EAF4-4A2C-A78F-697E2C039CC0}" presName="childNode" presStyleLbl="node1" presStyleIdx="0" presStyleCnt="1" custScaleX="112362" custScaleY="69790" custLinFactNeighborX="228" custLinFactNeighborY="10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677D77-A90D-4246-A47B-DE3D7891A4AF}" type="presOf" srcId="{33343983-8CCE-4B72-AA95-40F1C4BF1B4F}" destId="{3ADFCD72-1EA7-4810-89C8-A6DBC7633107}" srcOrd="0" destOrd="0" presId="urn:microsoft.com/office/officeart/2005/8/layout/lProcess2"/>
    <dgm:cxn modelId="{7349881E-CB2D-44C3-B757-9E58084636F2}" type="presOf" srcId="{9B50A462-6D24-47C2-A5D6-791921FD36D1}" destId="{FFD9A291-7AF3-4F0E-848C-BF13628EAC02}" srcOrd="0" destOrd="0" presId="urn:microsoft.com/office/officeart/2005/8/layout/lProcess2"/>
    <dgm:cxn modelId="{CD3D82EA-E584-496D-885B-F447E95CB060}" srcId="{9B50A462-6D24-47C2-A5D6-791921FD36D1}" destId="{33343983-8CCE-4B72-AA95-40F1C4BF1B4F}" srcOrd="0" destOrd="0" parTransId="{0DBD2163-27FF-4589-A7B8-ACAF9AA5AD60}" sibTransId="{1238B68D-2B15-48C3-AB47-105181BFE534}"/>
    <dgm:cxn modelId="{001E86F1-FC86-4EA4-AF38-EC6589A7F770}" srcId="{33343983-8CCE-4B72-AA95-40F1C4BF1B4F}" destId="{98009A90-EAF4-4A2C-A78F-697E2C039CC0}" srcOrd="0" destOrd="0" parTransId="{BCFDD2CE-9034-46F8-9BB3-45A1D75D71AF}" sibTransId="{0BF9A414-FB55-441E-9CED-CBEB77EDA793}"/>
    <dgm:cxn modelId="{C77E9B25-F90A-48AC-B84F-E88915F07C1F}" type="presOf" srcId="{98009A90-EAF4-4A2C-A78F-697E2C039CC0}" destId="{147602EE-4736-4079-A194-963F102789AF}" srcOrd="0" destOrd="0" presId="urn:microsoft.com/office/officeart/2005/8/layout/lProcess2"/>
    <dgm:cxn modelId="{DCB6482B-A2A5-46CA-88B4-FC56F017CE0A}" type="presOf" srcId="{33343983-8CCE-4B72-AA95-40F1C4BF1B4F}" destId="{DF0BCE2A-9862-4ECC-A03E-B48A6ECEAF61}" srcOrd="1" destOrd="0" presId="urn:microsoft.com/office/officeart/2005/8/layout/lProcess2"/>
    <dgm:cxn modelId="{63458DB4-873A-4228-9A00-7D6D233ECD47}" type="presParOf" srcId="{FFD9A291-7AF3-4F0E-848C-BF13628EAC02}" destId="{23F79370-6E03-40A1-ADD2-BB7ABF09539D}" srcOrd="0" destOrd="0" presId="urn:microsoft.com/office/officeart/2005/8/layout/lProcess2"/>
    <dgm:cxn modelId="{288608DC-8600-4585-87FB-0DCBE91CBB3B}" type="presParOf" srcId="{23F79370-6E03-40A1-ADD2-BB7ABF09539D}" destId="{3ADFCD72-1EA7-4810-89C8-A6DBC7633107}" srcOrd="0" destOrd="0" presId="urn:microsoft.com/office/officeart/2005/8/layout/lProcess2"/>
    <dgm:cxn modelId="{DAE0F11B-BF2A-4B7E-8E14-DBA17ECC6385}" type="presParOf" srcId="{23F79370-6E03-40A1-ADD2-BB7ABF09539D}" destId="{DF0BCE2A-9862-4ECC-A03E-B48A6ECEAF61}" srcOrd="1" destOrd="0" presId="urn:microsoft.com/office/officeart/2005/8/layout/lProcess2"/>
    <dgm:cxn modelId="{27129EC5-7A63-4A43-B527-C7781FB81970}" type="presParOf" srcId="{23F79370-6E03-40A1-ADD2-BB7ABF09539D}" destId="{AFC2CD11-53B3-4C3B-A2ED-AC37EDF7258A}" srcOrd="2" destOrd="0" presId="urn:microsoft.com/office/officeart/2005/8/layout/lProcess2"/>
    <dgm:cxn modelId="{67FAB3A1-3691-4632-85D0-6F852C498C35}" type="presParOf" srcId="{AFC2CD11-53B3-4C3B-A2ED-AC37EDF7258A}" destId="{A62C6BB0-C305-4039-8859-9A0A3DFACDBC}" srcOrd="0" destOrd="0" presId="urn:microsoft.com/office/officeart/2005/8/layout/lProcess2"/>
    <dgm:cxn modelId="{9BA03E0C-AB3E-4C98-B04F-D04BA2E318AD}" type="presParOf" srcId="{A62C6BB0-C305-4039-8859-9A0A3DFACDBC}" destId="{147602EE-4736-4079-A194-963F102789AF}" srcOrd="0" destOrd="0" presId="urn:microsoft.com/office/officeart/2005/8/layout/lProcess2"/>
  </dgm:cxnLst>
  <dgm:bg/>
  <dgm:whole/>
  <dgm:extLst>
    <a:ext uri="http://schemas.microsoft.com/office/drawing/2008/diagram">
      <dsp:dataModelExt xmlns="" xmlns:dsp="http://schemas.microsoft.com/office/drawing/2008/diagram" relId="rId2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04F6E5-8A6B-47D4-A834-25345285D39B}" type="doc">
      <dgm:prSet loTypeId="urn:microsoft.com/office/officeart/2005/8/layout/radial2" loCatId="relationship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AE7672D-F689-44B9-A381-5D789EFBABEB}">
      <dgm:prSet phldrT="[Текст]"/>
      <dgm:spPr>
        <a:ln>
          <a:solidFill>
            <a:schemeClr val="tx1"/>
          </a:solidFill>
        </a:ln>
      </dgm:spPr>
      <dgm:t>
        <a:bodyPr/>
        <a:lstStyle/>
        <a:p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Герой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itchFamily="18" charset="0"/>
          </a:endParaRPr>
        </a:p>
      </dgm:t>
    </dgm:pt>
    <dgm:pt modelId="{9B00A8E4-3458-4220-A63B-D0D3EF49A970}" type="parTrans" cxnId="{CE97C6F5-99E0-4269-B9FA-C050117DE07A}">
      <dgm:prSet/>
      <dgm:spPr/>
      <dgm:t>
        <a:bodyPr/>
        <a:lstStyle/>
        <a:p>
          <a:endParaRPr lang="ru-RU"/>
        </a:p>
      </dgm:t>
    </dgm:pt>
    <dgm:pt modelId="{0BEBF0E0-072B-4093-9680-B44B5B2F612E}" type="sibTrans" cxnId="{CE97C6F5-99E0-4269-B9FA-C050117DE07A}">
      <dgm:prSet/>
      <dgm:spPr/>
      <dgm:t>
        <a:bodyPr/>
        <a:lstStyle/>
        <a:p>
          <a:endParaRPr lang="ru-RU"/>
        </a:p>
      </dgm:t>
    </dgm:pt>
    <dgm:pt modelId="{0C5988E5-1747-4C61-859A-D5E6907CA711}">
      <dgm:prSet phldrT="[Текст]"/>
      <dgm:spPr>
        <a:ln>
          <a:solidFill>
            <a:schemeClr val="tx1"/>
          </a:solidFill>
        </a:ln>
      </dgm:spPr>
      <dgm:t>
        <a:bodyPr/>
        <a:lstStyle/>
        <a:p>
          <a:r>
            <a:rPr lang="uk-U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Сюжет</a:t>
          </a:r>
          <a:endParaRPr lang="ru-RU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2783D7-A6FE-4293-8A4D-0ACAFB75BF4B}" type="parTrans" cxnId="{F0F88B23-20E5-47B3-BDC3-5EC9957C8154}">
      <dgm:prSet/>
      <dgm:spPr/>
      <dgm:t>
        <a:bodyPr/>
        <a:lstStyle/>
        <a:p>
          <a:endParaRPr lang="ru-RU"/>
        </a:p>
      </dgm:t>
    </dgm:pt>
    <dgm:pt modelId="{ACD7459C-B854-4EB2-9710-B3CA04EA8EDF}" type="sibTrans" cxnId="{F0F88B23-20E5-47B3-BDC3-5EC9957C8154}">
      <dgm:prSet/>
      <dgm:spPr/>
      <dgm:t>
        <a:bodyPr/>
        <a:lstStyle/>
        <a:p>
          <a:endParaRPr lang="ru-RU"/>
        </a:p>
      </dgm:t>
    </dgm:pt>
    <dgm:pt modelId="{90B73032-79F5-442C-961E-6F0C0E10C2FA}">
      <dgm:prSet phldrT="[Текст]"/>
      <dgm:spPr>
        <a:ln>
          <a:solidFill>
            <a:schemeClr val="tx1"/>
          </a:solidFill>
        </a:ln>
      </dgm:spPr>
      <dgm:t>
        <a:bodyPr/>
        <a:lstStyle/>
        <a:p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Тема та ідея</a:t>
          </a:r>
          <a:endParaRPr lang="ru-RU" dirty="0"/>
        </a:p>
      </dgm:t>
    </dgm:pt>
    <dgm:pt modelId="{73685861-9C28-4B2E-A98B-8B2CFAAB1768}" type="parTrans" cxnId="{D0B3106F-64A5-4B86-B77C-3AEAB53344C6}">
      <dgm:prSet/>
      <dgm:spPr/>
      <dgm:t>
        <a:bodyPr/>
        <a:lstStyle/>
        <a:p>
          <a:endParaRPr lang="ru-RU"/>
        </a:p>
      </dgm:t>
    </dgm:pt>
    <dgm:pt modelId="{241892BA-08BB-492C-8949-5DD516904D71}" type="sibTrans" cxnId="{D0B3106F-64A5-4B86-B77C-3AEAB53344C6}">
      <dgm:prSet/>
      <dgm:spPr/>
      <dgm:t>
        <a:bodyPr/>
        <a:lstStyle/>
        <a:p>
          <a:endParaRPr lang="ru-RU"/>
        </a:p>
      </dgm:t>
    </dgm:pt>
    <dgm:pt modelId="{7B362391-7EBA-40A4-95DA-60F6907B4432}" type="pres">
      <dgm:prSet presAssocID="{C104F6E5-8A6B-47D4-A834-25345285D39B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04A0DD-088B-4066-89F7-59A20C8CF0FA}" type="pres">
      <dgm:prSet presAssocID="{C104F6E5-8A6B-47D4-A834-25345285D39B}" presName="cycle" presStyleCnt="0"/>
      <dgm:spPr/>
    </dgm:pt>
    <dgm:pt modelId="{CAC44571-ACB5-48E0-B9FE-AA4834E0955A}" type="pres">
      <dgm:prSet presAssocID="{C104F6E5-8A6B-47D4-A834-25345285D39B}" presName="centerShape" presStyleCnt="0"/>
      <dgm:spPr/>
    </dgm:pt>
    <dgm:pt modelId="{6129030C-4DD7-4C7F-A23B-DB8191615E63}" type="pres">
      <dgm:prSet presAssocID="{C104F6E5-8A6B-47D4-A834-25345285D39B}" presName="connSite" presStyleLbl="node1" presStyleIdx="0" presStyleCnt="4"/>
      <dgm:spPr/>
    </dgm:pt>
    <dgm:pt modelId="{9221DFC4-2A5C-4584-B43B-726F5D357D86}" type="pres">
      <dgm:prSet presAssocID="{C104F6E5-8A6B-47D4-A834-25345285D39B}" presName="visible" presStyleLbl="node1" presStyleIdx="0" presStyleCnt="4"/>
      <dgm:spPr>
        <a:ln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E57F87A9-00C9-4772-B541-445F7FADA4C3}" type="pres">
      <dgm:prSet presAssocID="{9B00A8E4-3458-4220-A63B-D0D3EF49A970}" presName="Name25" presStyleLbl="parChTrans1D1" presStyleIdx="0" presStyleCnt="3"/>
      <dgm:spPr/>
      <dgm:t>
        <a:bodyPr/>
        <a:lstStyle/>
        <a:p>
          <a:endParaRPr lang="ru-RU"/>
        </a:p>
      </dgm:t>
    </dgm:pt>
    <dgm:pt modelId="{A138E27D-AA90-4128-AEB1-14286BF1688E}" type="pres">
      <dgm:prSet presAssocID="{1AE7672D-F689-44B9-A381-5D789EFBABEB}" presName="node" presStyleCnt="0"/>
      <dgm:spPr/>
    </dgm:pt>
    <dgm:pt modelId="{1B6FA913-318C-4EA1-BB2E-D341E65D9DD3}" type="pres">
      <dgm:prSet presAssocID="{1AE7672D-F689-44B9-A381-5D789EFBABEB}" presName="parentNode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2CD7C7-A185-4D21-B050-0ED40003828C}" type="pres">
      <dgm:prSet presAssocID="{1AE7672D-F689-44B9-A381-5D789EFBABE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B53EE6-C7B3-41B0-8214-7F423EA6063A}" type="pres">
      <dgm:prSet presAssocID="{6C2783D7-A6FE-4293-8A4D-0ACAFB75BF4B}" presName="Name25" presStyleLbl="parChTrans1D1" presStyleIdx="1" presStyleCnt="3"/>
      <dgm:spPr/>
      <dgm:t>
        <a:bodyPr/>
        <a:lstStyle/>
        <a:p>
          <a:endParaRPr lang="ru-RU"/>
        </a:p>
      </dgm:t>
    </dgm:pt>
    <dgm:pt modelId="{29626F0A-00BB-44C2-8B82-703CB5CBBF94}" type="pres">
      <dgm:prSet presAssocID="{0C5988E5-1747-4C61-859A-D5E6907CA711}" presName="node" presStyleCnt="0"/>
      <dgm:spPr/>
    </dgm:pt>
    <dgm:pt modelId="{DA4387A0-ECBD-4BD2-B919-978206593BD6}" type="pres">
      <dgm:prSet presAssocID="{0C5988E5-1747-4C61-859A-D5E6907CA711}" presName="parentNode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E4E55-127A-4F32-ACAA-F48FDE285B97}" type="pres">
      <dgm:prSet presAssocID="{0C5988E5-1747-4C61-859A-D5E6907CA711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B6C563-1564-4744-861B-E98D7C8AD4D6}" type="pres">
      <dgm:prSet presAssocID="{73685861-9C28-4B2E-A98B-8B2CFAAB1768}" presName="Name25" presStyleLbl="parChTrans1D1" presStyleIdx="2" presStyleCnt="3"/>
      <dgm:spPr/>
      <dgm:t>
        <a:bodyPr/>
        <a:lstStyle/>
        <a:p>
          <a:endParaRPr lang="ru-RU"/>
        </a:p>
      </dgm:t>
    </dgm:pt>
    <dgm:pt modelId="{0A84C587-3C5E-476A-91D8-E344FF2B0FDB}" type="pres">
      <dgm:prSet presAssocID="{90B73032-79F5-442C-961E-6F0C0E10C2FA}" presName="node" presStyleCnt="0"/>
      <dgm:spPr/>
    </dgm:pt>
    <dgm:pt modelId="{ACD456E3-06B1-4F9A-BE38-BA568371A2BC}" type="pres">
      <dgm:prSet presAssocID="{90B73032-79F5-442C-961E-6F0C0E10C2FA}" presName="parentNode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7F93C5-0014-417A-8229-1C97234280B1}" type="pres">
      <dgm:prSet presAssocID="{90B73032-79F5-442C-961E-6F0C0E10C2FA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F88B23-20E5-47B3-BDC3-5EC9957C8154}" srcId="{C104F6E5-8A6B-47D4-A834-25345285D39B}" destId="{0C5988E5-1747-4C61-859A-D5E6907CA711}" srcOrd="1" destOrd="0" parTransId="{6C2783D7-A6FE-4293-8A4D-0ACAFB75BF4B}" sibTransId="{ACD7459C-B854-4EB2-9710-B3CA04EA8EDF}"/>
    <dgm:cxn modelId="{D0B3106F-64A5-4B86-B77C-3AEAB53344C6}" srcId="{C104F6E5-8A6B-47D4-A834-25345285D39B}" destId="{90B73032-79F5-442C-961E-6F0C0E10C2FA}" srcOrd="2" destOrd="0" parTransId="{73685861-9C28-4B2E-A98B-8B2CFAAB1768}" sibTransId="{241892BA-08BB-492C-8949-5DD516904D71}"/>
    <dgm:cxn modelId="{3B1C71E3-B333-4892-A34C-20C6173FC3BB}" type="presOf" srcId="{C104F6E5-8A6B-47D4-A834-25345285D39B}" destId="{7B362391-7EBA-40A4-95DA-60F6907B4432}" srcOrd="0" destOrd="0" presId="urn:microsoft.com/office/officeart/2005/8/layout/radial2"/>
    <dgm:cxn modelId="{AB922AE7-7604-4139-B082-1BCE6C6D3744}" type="presOf" srcId="{9B00A8E4-3458-4220-A63B-D0D3EF49A970}" destId="{E57F87A9-00C9-4772-B541-445F7FADA4C3}" srcOrd="0" destOrd="0" presId="urn:microsoft.com/office/officeart/2005/8/layout/radial2"/>
    <dgm:cxn modelId="{7EC35533-7177-4C6F-9F2C-8C9F36D2850D}" type="presOf" srcId="{6C2783D7-A6FE-4293-8A4D-0ACAFB75BF4B}" destId="{D7B53EE6-C7B3-41B0-8214-7F423EA6063A}" srcOrd="0" destOrd="0" presId="urn:microsoft.com/office/officeart/2005/8/layout/radial2"/>
    <dgm:cxn modelId="{00280152-E7F8-4FDB-A596-D6F3C6003DB9}" type="presOf" srcId="{1AE7672D-F689-44B9-A381-5D789EFBABEB}" destId="{1B6FA913-318C-4EA1-BB2E-D341E65D9DD3}" srcOrd="0" destOrd="0" presId="urn:microsoft.com/office/officeart/2005/8/layout/radial2"/>
    <dgm:cxn modelId="{76575292-A3A0-4CE8-AB52-9B73015B6F40}" type="presOf" srcId="{73685861-9C28-4B2E-A98B-8B2CFAAB1768}" destId="{64B6C563-1564-4744-861B-E98D7C8AD4D6}" srcOrd="0" destOrd="0" presId="urn:microsoft.com/office/officeart/2005/8/layout/radial2"/>
    <dgm:cxn modelId="{1622B534-FDD3-48BF-8B84-0A525D11B006}" type="presOf" srcId="{90B73032-79F5-442C-961E-6F0C0E10C2FA}" destId="{ACD456E3-06B1-4F9A-BE38-BA568371A2BC}" srcOrd="0" destOrd="0" presId="urn:microsoft.com/office/officeart/2005/8/layout/radial2"/>
    <dgm:cxn modelId="{CE97C6F5-99E0-4269-B9FA-C050117DE07A}" srcId="{C104F6E5-8A6B-47D4-A834-25345285D39B}" destId="{1AE7672D-F689-44B9-A381-5D789EFBABEB}" srcOrd="0" destOrd="0" parTransId="{9B00A8E4-3458-4220-A63B-D0D3EF49A970}" sibTransId="{0BEBF0E0-072B-4093-9680-B44B5B2F612E}"/>
    <dgm:cxn modelId="{2D89E22E-7D1C-44F4-8DB3-7F6A8637EAF7}" type="presOf" srcId="{0C5988E5-1747-4C61-859A-D5E6907CA711}" destId="{DA4387A0-ECBD-4BD2-B919-978206593BD6}" srcOrd="0" destOrd="0" presId="urn:microsoft.com/office/officeart/2005/8/layout/radial2"/>
    <dgm:cxn modelId="{248AC9AC-E3F2-44F7-B1D1-9C04CE4ACA1A}" type="presParOf" srcId="{7B362391-7EBA-40A4-95DA-60F6907B4432}" destId="{6A04A0DD-088B-4066-89F7-59A20C8CF0FA}" srcOrd="0" destOrd="0" presId="urn:microsoft.com/office/officeart/2005/8/layout/radial2"/>
    <dgm:cxn modelId="{983CA595-1D28-4519-B01F-02447DB4A1E1}" type="presParOf" srcId="{6A04A0DD-088B-4066-89F7-59A20C8CF0FA}" destId="{CAC44571-ACB5-48E0-B9FE-AA4834E0955A}" srcOrd="0" destOrd="0" presId="urn:microsoft.com/office/officeart/2005/8/layout/radial2"/>
    <dgm:cxn modelId="{C12AF7DC-730F-40A7-9417-93EB8A878286}" type="presParOf" srcId="{CAC44571-ACB5-48E0-B9FE-AA4834E0955A}" destId="{6129030C-4DD7-4C7F-A23B-DB8191615E63}" srcOrd="0" destOrd="0" presId="urn:microsoft.com/office/officeart/2005/8/layout/radial2"/>
    <dgm:cxn modelId="{67A44E1A-D317-47F8-AACE-CA946600D53F}" type="presParOf" srcId="{CAC44571-ACB5-48E0-B9FE-AA4834E0955A}" destId="{9221DFC4-2A5C-4584-B43B-726F5D357D86}" srcOrd="1" destOrd="0" presId="urn:microsoft.com/office/officeart/2005/8/layout/radial2"/>
    <dgm:cxn modelId="{425137DD-52EA-47E8-AED6-8083F1373EC7}" type="presParOf" srcId="{6A04A0DD-088B-4066-89F7-59A20C8CF0FA}" destId="{E57F87A9-00C9-4772-B541-445F7FADA4C3}" srcOrd="1" destOrd="0" presId="urn:microsoft.com/office/officeart/2005/8/layout/radial2"/>
    <dgm:cxn modelId="{E05F425B-4399-4ABA-A5BE-7ABBE5A415F5}" type="presParOf" srcId="{6A04A0DD-088B-4066-89F7-59A20C8CF0FA}" destId="{A138E27D-AA90-4128-AEB1-14286BF1688E}" srcOrd="2" destOrd="0" presId="urn:microsoft.com/office/officeart/2005/8/layout/radial2"/>
    <dgm:cxn modelId="{018C0333-4AA0-4844-92AE-6B055B15F5AB}" type="presParOf" srcId="{A138E27D-AA90-4128-AEB1-14286BF1688E}" destId="{1B6FA913-318C-4EA1-BB2E-D341E65D9DD3}" srcOrd="0" destOrd="0" presId="urn:microsoft.com/office/officeart/2005/8/layout/radial2"/>
    <dgm:cxn modelId="{2AEC87D6-BE3E-42BA-84F3-8B69CD57D369}" type="presParOf" srcId="{A138E27D-AA90-4128-AEB1-14286BF1688E}" destId="{AA2CD7C7-A185-4D21-B050-0ED40003828C}" srcOrd="1" destOrd="0" presId="urn:microsoft.com/office/officeart/2005/8/layout/radial2"/>
    <dgm:cxn modelId="{3D5CD0FA-7060-4185-A152-8CFB2AC7F634}" type="presParOf" srcId="{6A04A0DD-088B-4066-89F7-59A20C8CF0FA}" destId="{D7B53EE6-C7B3-41B0-8214-7F423EA6063A}" srcOrd="3" destOrd="0" presId="urn:microsoft.com/office/officeart/2005/8/layout/radial2"/>
    <dgm:cxn modelId="{B372C677-3F0F-4882-A0EF-26E7850C4B67}" type="presParOf" srcId="{6A04A0DD-088B-4066-89F7-59A20C8CF0FA}" destId="{29626F0A-00BB-44C2-8B82-703CB5CBBF94}" srcOrd="4" destOrd="0" presId="urn:microsoft.com/office/officeart/2005/8/layout/radial2"/>
    <dgm:cxn modelId="{6AAEDAC6-DEA5-48BF-9448-FE3E9F5EE691}" type="presParOf" srcId="{29626F0A-00BB-44C2-8B82-703CB5CBBF94}" destId="{DA4387A0-ECBD-4BD2-B919-978206593BD6}" srcOrd="0" destOrd="0" presId="urn:microsoft.com/office/officeart/2005/8/layout/radial2"/>
    <dgm:cxn modelId="{D0F0A46B-F99C-4FF3-974A-5417DA5B27EA}" type="presParOf" srcId="{29626F0A-00BB-44C2-8B82-703CB5CBBF94}" destId="{1CDE4E55-127A-4F32-ACAA-F48FDE285B97}" srcOrd="1" destOrd="0" presId="urn:microsoft.com/office/officeart/2005/8/layout/radial2"/>
    <dgm:cxn modelId="{258261B8-9017-4108-A13F-5F1E82115C93}" type="presParOf" srcId="{6A04A0DD-088B-4066-89F7-59A20C8CF0FA}" destId="{64B6C563-1564-4744-861B-E98D7C8AD4D6}" srcOrd="5" destOrd="0" presId="urn:microsoft.com/office/officeart/2005/8/layout/radial2"/>
    <dgm:cxn modelId="{9B216E5A-8C2F-439B-8C5D-3A8E51265B97}" type="presParOf" srcId="{6A04A0DD-088B-4066-89F7-59A20C8CF0FA}" destId="{0A84C587-3C5E-476A-91D8-E344FF2B0FDB}" srcOrd="6" destOrd="0" presId="urn:microsoft.com/office/officeart/2005/8/layout/radial2"/>
    <dgm:cxn modelId="{5C64D88E-5797-417C-BD82-FEE66D95D496}" type="presParOf" srcId="{0A84C587-3C5E-476A-91D8-E344FF2B0FDB}" destId="{ACD456E3-06B1-4F9A-BE38-BA568371A2BC}" srcOrd="0" destOrd="0" presId="urn:microsoft.com/office/officeart/2005/8/layout/radial2"/>
    <dgm:cxn modelId="{D2E85C4A-8E87-46D5-B047-D912F1E11753}" type="presParOf" srcId="{0A84C587-3C5E-476A-91D8-E344FF2B0FDB}" destId="{0F7F93C5-0014-417A-8229-1C97234280B1}" srcOrd="1" destOrd="0" presId="urn:microsoft.com/office/officeart/2005/8/layout/radial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1352B91-0125-447A-AA7F-E9FA8A9F6756}" type="doc">
      <dgm:prSet loTypeId="urn:microsoft.com/office/officeart/2009/3/layout/CircleRelationship" loCatId="relationship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54AB326-1E97-432A-A2A1-4DF42D063454}">
      <dgm:prSet phldrT="[Текст]" custT="1"/>
      <dgm:spPr/>
      <dgm:t>
        <a:bodyPr/>
        <a:lstStyle/>
        <a:p>
          <a:r>
            <a:rPr lang="uk-UA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ІСТОРІЯ</a:t>
          </a:r>
          <a:endParaRPr lang="ru-RU" sz="32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itchFamily="18" charset="0"/>
          </a:endParaRPr>
        </a:p>
      </dgm:t>
    </dgm:pt>
    <dgm:pt modelId="{1426EBAD-2754-4E22-8E39-68D267ABBC3B}" type="parTrans" cxnId="{AC95A05F-A54D-4FAA-8A10-A66D5EC3C974}">
      <dgm:prSet/>
      <dgm:spPr/>
      <dgm:t>
        <a:bodyPr/>
        <a:lstStyle/>
        <a:p>
          <a:endParaRPr lang="ru-RU"/>
        </a:p>
      </dgm:t>
    </dgm:pt>
    <dgm:pt modelId="{42B87BB3-FCD6-4B44-A7EE-FAA0CF9B6066}" type="sibTrans" cxnId="{AC95A05F-A54D-4FAA-8A10-A66D5EC3C974}">
      <dgm:prSet/>
      <dgm:spPr/>
      <dgm:t>
        <a:bodyPr/>
        <a:lstStyle/>
        <a:p>
          <a:endParaRPr lang="ru-RU"/>
        </a:p>
      </dgm:t>
    </dgm:pt>
    <dgm:pt modelId="{3619547E-A001-4A73-AB42-C17EEBA16524}">
      <dgm:prSet phldrT="[Текст]" custT="1"/>
      <dgm:spPr/>
      <dgm:t>
        <a:bodyPr/>
        <a:lstStyle/>
        <a:p>
          <a:r>
            <a:rPr lang="uk-UA" sz="2000" b="1" dirty="0" smtClean="0">
              <a:solidFill>
                <a:sysClr val="windowText" lastClr="000000"/>
              </a:solidFill>
              <a:latin typeface="+mj-lt"/>
            </a:rPr>
            <a:t>життєвий досвід</a:t>
          </a:r>
          <a:endParaRPr lang="ru-RU" sz="2000" dirty="0">
            <a:latin typeface="+mj-lt"/>
          </a:endParaRPr>
        </a:p>
      </dgm:t>
    </dgm:pt>
    <dgm:pt modelId="{8AD6A9A4-9185-426A-B632-FD337D6DBAE9}" type="parTrans" cxnId="{6A09BC88-E401-46A4-853D-8E37E66D27B5}">
      <dgm:prSet/>
      <dgm:spPr/>
      <dgm:t>
        <a:bodyPr/>
        <a:lstStyle/>
        <a:p>
          <a:endParaRPr lang="ru-RU"/>
        </a:p>
      </dgm:t>
    </dgm:pt>
    <dgm:pt modelId="{E6805E3F-639F-4BA1-809F-037C1864BBC6}" type="sibTrans" cxnId="{6A09BC88-E401-46A4-853D-8E37E66D27B5}">
      <dgm:prSet/>
      <dgm:spPr/>
      <dgm:t>
        <a:bodyPr/>
        <a:lstStyle/>
        <a:p>
          <a:endParaRPr lang="ru-RU"/>
        </a:p>
      </dgm:t>
    </dgm:pt>
    <dgm:pt modelId="{30B97892-0189-4314-AC41-CAB123C0F2FE}">
      <dgm:prSet phldrT="[Текст]"/>
      <dgm:spPr/>
      <dgm:t>
        <a:bodyPr/>
        <a:lstStyle/>
        <a:p>
          <a:r>
            <a:rPr lang="uk-UA" b="1" dirty="0" smtClean="0">
              <a:solidFill>
                <a:sysClr val="windowText" lastClr="000000"/>
              </a:solidFill>
              <a:latin typeface="+mj-lt"/>
            </a:rPr>
            <a:t>метафори</a:t>
          </a:r>
          <a:endParaRPr lang="ru-RU" dirty="0">
            <a:latin typeface="+mj-lt"/>
          </a:endParaRPr>
        </a:p>
      </dgm:t>
    </dgm:pt>
    <dgm:pt modelId="{A156178E-2AB5-4BFB-8F7D-2027314B25F0}" type="parTrans" cxnId="{D80ED06F-58F7-4997-916C-4E3F6B875531}">
      <dgm:prSet/>
      <dgm:spPr/>
      <dgm:t>
        <a:bodyPr/>
        <a:lstStyle/>
        <a:p>
          <a:endParaRPr lang="ru-RU"/>
        </a:p>
      </dgm:t>
    </dgm:pt>
    <dgm:pt modelId="{38AC77C1-CC0F-4C39-8694-3F7E336FE43E}" type="sibTrans" cxnId="{D80ED06F-58F7-4997-916C-4E3F6B875531}">
      <dgm:prSet/>
      <dgm:spPr/>
      <dgm:t>
        <a:bodyPr/>
        <a:lstStyle/>
        <a:p>
          <a:endParaRPr lang="ru-RU"/>
        </a:p>
      </dgm:t>
    </dgm:pt>
    <dgm:pt modelId="{707911DD-0FD4-4A23-9BB1-097C4D816A65}">
      <dgm:prSet phldrT="[Текст]" custT="1"/>
      <dgm:spPr/>
      <dgm:t>
        <a:bodyPr/>
        <a:lstStyle/>
        <a:p>
          <a:r>
            <a:rPr lang="uk-UA" sz="2000" b="1" dirty="0" smtClean="0">
              <a:solidFill>
                <a:sysClr val="windowText" lastClr="000000"/>
              </a:solidFill>
              <a:latin typeface="+mj-lt"/>
            </a:rPr>
            <a:t>цікаві події</a:t>
          </a:r>
          <a:endParaRPr lang="ru-RU" sz="2000" dirty="0">
            <a:latin typeface="+mj-lt"/>
          </a:endParaRPr>
        </a:p>
      </dgm:t>
    </dgm:pt>
    <dgm:pt modelId="{7F99B05D-FDED-4C1C-BF6C-F525CF0A3B12}" type="parTrans" cxnId="{E8943FF7-1C15-4D1D-9EC5-37A6B71E672D}">
      <dgm:prSet/>
      <dgm:spPr/>
      <dgm:t>
        <a:bodyPr/>
        <a:lstStyle/>
        <a:p>
          <a:endParaRPr lang="ru-RU"/>
        </a:p>
      </dgm:t>
    </dgm:pt>
    <dgm:pt modelId="{028796EB-66A0-42C7-A8ED-099B2C450C89}" type="sibTrans" cxnId="{E8943FF7-1C15-4D1D-9EC5-37A6B71E672D}">
      <dgm:prSet/>
      <dgm:spPr/>
      <dgm:t>
        <a:bodyPr/>
        <a:lstStyle/>
        <a:p>
          <a:endParaRPr lang="ru-RU"/>
        </a:p>
      </dgm:t>
    </dgm:pt>
    <dgm:pt modelId="{661660C1-7F32-48D9-9822-43CE08AEC189}">
      <dgm:prSet phldrT="[Текст]" custT="1"/>
      <dgm:spPr/>
      <dgm:t>
        <a:bodyPr/>
        <a:lstStyle/>
        <a:p>
          <a:r>
            <a:rPr lang="uk-UA" sz="2000" b="1" dirty="0" smtClean="0">
              <a:solidFill>
                <a:sysClr val="windowText" lastClr="000000"/>
              </a:solidFill>
              <a:latin typeface="+mj-lt"/>
            </a:rPr>
            <a:t>ціннісні зміни персонажа</a:t>
          </a:r>
          <a:endParaRPr lang="ru-RU" sz="2000" dirty="0">
            <a:latin typeface="+mj-lt"/>
          </a:endParaRPr>
        </a:p>
      </dgm:t>
    </dgm:pt>
    <dgm:pt modelId="{05DAD0AC-E4BB-472F-8AA6-0767854C7731}" type="parTrans" cxnId="{1CF83124-BC06-4389-BBD5-7FCD8A60D73D}">
      <dgm:prSet/>
      <dgm:spPr/>
      <dgm:t>
        <a:bodyPr/>
        <a:lstStyle/>
        <a:p>
          <a:endParaRPr lang="ru-RU"/>
        </a:p>
      </dgm:t>
    </dgm:pt>
    <dgm:pt modelId="{F6005533-4396-41D7-9633-8C6A06DF4409}" type="sibTrans" cxnId="{1CF83124-BC06-4389-BBD5-7FCD8A60D73D}">
      <dgm:prSet/>
      <dgm:spPr/>
      <dgm:t>
        <a:bodyPr/>
        <a:lstStyle/>
        <a:p>
          <a:endParaRPr lang="ru-RU"/>
        </a:p>
      </dgm:t>
    </dgm:pt>
    <dgm:pt modelId="{D3E89C88-4964-4491-BBA0-4B1ABC8EB678}">
      <dgm:prSet phldrT="[Текст]" custT="1"/>
      <dgm:spPr/>
      <dgm:t>
        <a:bodyPr/>
        <a:lstStyle/>
        <a:p>
          <a:r>
            <a:rPr lang="uk-UA" sz="2000" b="1" dirty="0" smtClean="0">
              <a:solidFill>
                <a:sysClr val="windowText" lastClr="000000"/>
              </a:solidFill>
              <a:latin typeface="+mj-lt"/>
            </a:rPr>
            <a:t>співпереживання історії</a:t>
          </a:r>
          <a:endParaRPr lang="ru-RU" sz="2000" b="1" dirty="0">
            <a:latin typeface="+mj-lt"/>
          </a:endParaRPr>
        </a:p>
      </dgm:t>
    </dgm:pt>
    <dgm:pt modelId="{CE416423-60EE-426F-9ECD-93E146A3E3EA}" type="parTrans" cxnId="{F9B4CFB5-18E2-4846-9C51-9101BB552205}">
      <dgm:prSet/>
      <dgm:spPr/>
      <dgm:t>
        <a:bodyPr/>
        <a:lstStyle/>
        <a:p>
          <a:endParaRPr lang="ru-RU"/>
        </a:p>
      </dgm:t>
    </dgm:pt>
    <dgm:pt modelId="{C98AA058-3FF0-4290-A0DF-E771C9AAEEC9}" type="sibTrans" cxnId="{F9B4CFB5-18E2-4846-9C51-9101BB552205}">
      <dgm:prSet/>
      <dgm:spPr/>
      <dgm:t>
        <a:bodyPr/>
        <a:lstStyle/>
        <a:p>
          <a:endParaRPr lang="ru-RU"/>
        </a:p>
      </dgm:t>
    </dgm:pt>
    <dgm:pt modelId="{68079E5D-6D14-4C75-95AB-800CAB37E874}" type="pres">
      <dgm:prSet presAssocID="{C1352B91-0125-447A-AA7F-E9FA8A9F6756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935903AA-620E-4E5B-8FAD-F2E6060261B8}" type="pres">
      <dgm:prSet presAssocID="{B54AB326-1E97-432A-A2A1-4DF42D063454}" presName="Parent" presStyleLbl="node0" presStyleIdx="0" presStyleCnt="1" custScaleX="144749" custLinFactNeighborX="9361" custLinFactNeighborY="1004">
        <dgm:presLayoutVars>
          <dgm:chMax val="5"/>
          <dgm:chPref val="5"/>
        </dgm:presLayoutVars>
      </dgm:prSet>
      <dgm:spPr/>
      <dgm:t>
        <a:bodyPr/>
        <a:lstStyle/>
        <a:p>
          <a:endParaRPr lang="ru-RU"/>
        </a:p>
      </dgm:t>
    </dgm:pt>
    <dgm:pt modelId="{30FFA384-1794-4150-8E6E-AC4DF5854CE1}" type="pres">
      <dgm:prSet presAssocID="{B54AB326-1E97-432A-A2A1-4DF42D063454}" presName="Accent2" presStyleLbl="node1" presStyleIdx="0" presStyleCnt="19" custLinFactX="500000" custLinFactY="100000" custLinFactNeighborX="551850" custLinFactNeighborY="109347"/>
      <dgm:spPr/>
    </dgm:pt>
    <dgm:pt modelId="{642C3E3A-8A8F-41D5-92DB-4333C97F492D}" type="pres">
      <dgm:prSet presAssocID="{B54AB326-1E97-432A-A2A1-4DF42D063454}" presName="Accent3" presStyleLbl="node1" presStyleIdx="1" presStyleCnt="19" custLinFactX="349054" custLinFactY="84674" custLinFactNeighborX="400000" custLinFactNeighborY="100000"/>
      <dgm:spPr/>
    </dgm:pt>
    <dgm:pt modelId="{18877ED5-9C80-4AD7-B14F-6453DC7D57BE}" type="pres">
      <dgm:prSet presAssocID="{B54AB326-1E97-432A-A2A1-4DF42D063454}" presName="Accent4" presStyleLbl="node1" presStyleIdx="2" presStyleCnt="19" custLinFactY="-48056" custLinFactNeighborX="43913" custLinFactNeighborY="-100000"/>
      <dgm:spPr/>
    </dgm:pt>
    <dgm:pt modelId="{5C46F71F-D27C-445B-A4D3-A692E26C36D4}" type="pres">
      <dgm:prSet presAssocID="{B54AB326-1E97-432A-A2A1-4DF42D063454}" presName="Accent5" presStyleLbl="node1" presStyleIdx="3" presStyleCnt="19"/>
      <dgm:spPr/>
    </dgm:pt>
    <dgm:pt modelId="{A68404BC-EF75-4FA4-BC83-85F77B9343FA}" type="pres">
      <dgm:prSet presAssocID="{B54AB326-1E97-432A-A2A1-4DF42D063454}" presName="Accent6" presStyleLbl="node1" presStyleIdx="4" presStyleCnt="19"/>
      <dgm:spPr/>
    </dgm:pt>
    <dgm:pt modelId="{41F38055-D869-48CA-85C5-B34DABC0BBF5}" type="pres">
      <dgm:prSet presAssocID="{3619547E-A001-4A73-AB42-C17EEBA16524}" presName="Child1" presStyleLbl="node1" presStyleIdx="5" presStyleCnt="19" custScaleX="201051" custLinFactNeighborX="-18681" custLinFactNeighborY="-2865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BECE8242-A771-4E08-8593-AFC87EF8BF41}" type="pres">
      <dgm:prSet presAssocID="{3619547E-A001-4A73-AB42-C17EEBA16524}" presName="Accent7" presStyleCnt="0"/>
      <dgm:spPr/>
    </dgm:pt>
    <dgm:pt modelId="{50390ADF-4E9B-4DDD-B4E4-2C4B326CE422}" type="pres">
      <dgm:prSet presAssocID="{3619547E-A001-4A73-AB42-C17EEBA16524}" presName="AccentHold1" presStyleLbl="node1" presStyleIdx="6" presStyleCnt="19"/>
      <dgm:spPr/>
    </dgm:pt>
    <dgm:pt modelId="{1D672CAE-EB7E-4AEF-928B-3885840F60D1}" type="pres">
      <dgm:prSet presAssocID="{3619547E-A001-4A73-AB42-C17EEBA16524}" presName="Accent8" presStyleCnt="0"/>
      <dgm:spPr/>
    </dgm:pt>
    <dgm:pt modelId="{C730EE44-5C5B-4839-A1A1-008C4A5838C1}" type="pres">
      <dgm:prSet presAssocID="{3619547E-A001-4A73-AB42-C17EEBA16524}" presName="AccentHold2" presStyleLbl="node1" presStyleIdx="7" presStyleCnt="19"/>
      <dgm:spPr/>
    </dgm:pt>
    <dgm:pt modelId="{C74FD2C6-D275-4394-A9AB-1B4DEDE430C0}" type="pres">
      <dgm:prSet presAssocID="{D3E89C88-4964-4491-BBA0-4B1ABC8EB678}" presName="Child2" presStyleLbl="node1" presStyleIdx="8" presStyleCnt="19" custScaleX="324259" custScaleY="95178" custLinFactNeighborX="59165" custLinFactNeighborY="28207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CB7FE8F-8655-4E0C-910D-F9897F8F0461}" type="pres">
      <dgm:prSet presAssocID="{D3E89C88-4964-4491-BBA0-4B1ABC8EB678}" presName="Accent9" presStyleCnt="0"/>
      <dgm:spPr/>
    </dgm:pt>
    <dgm:pt modelId="{42064D87-82A1-4538-9D71-75FBF6EE7168}" type="pres">
      <dgm:prSet presAssocID="{D3E89C88-4964-4491-BBA0-4B1ABC8EB678}" presName="AccentHold1" presStyleLbl="node1" presStyleIdx="9" presStyleCnt="19"/>
      <dgm:spPr/>
    </dgm:pt>
    <dgm:pt modelId="{5C6DF443-074B-4CD5-A93A-C579CFBC7863}" type="pres">
      <dgm:prSet presAssocID="{D3E89C88-4964-4491-BBA0-4B1ABC8EB678}" presName="Accent10" presStyleCnt="0"/>
      <dgm:spPr/>
    </dgm:pt>
    <dgm:pt modelId="{5875B0B6-8F03-400A-9372-20538FE74F95}" type="pres">
      <dgm:prSet presAssocID="{D3E89C88-4964-4491-BBA0-4B1ABC8EB678}" presName="AccentHold2" presStyleLbl="node1" presStyleIdx="10" presStyleCnt="19"/>
      <dgm:spPr/>
    </dgm:pt>
    <dgm:pt modelId="{6D82EF36-0204-417D-9B27-0831F27F6B5C}" type="pres">
      <dgm:prSet presAssocID="{D3E89C88-4964-4491-BBA0-4B1ABC8EB678}" presName="Accent11" presStyleCnt="0"/>
      <dgm:spPr/>
    </dgm:pt>
    <dgm:pt modelId="{C426F889-57A0-48A5-815C-9093B422AD4B}" type="pres">
      <dgm:prSet presAssocID="{D3E89C88-4964-4491-BBA0-4B1ABC8EB678}" presName="AccentHold3" presStyleLbl="node1" presStyleIdx="11" presStyleCnt="19"/>
      <dgm:spPr/>
    </dgm:pt>
    <dgm:pt modelId="{F696A956-ADD5-4FC2-9C11-4E22C455B15F}" type="pres">
      <dgm:prSet presAssocID="{30B97892-0189-4314-AC41-CAB123C0F2FE}" presName="Child3" presStyleLbl="node1" presStyleIdx="12" presStyleCnt="19" custScaleX="199632" custLinFactNeighborX="-29501" custLinFactNeighborY="-1556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BD5A3EE4-6A0F-495E-813B-CDA5B8E2FEB0}" type="pres">
      <dgm:prSet presAssocID="{30B97892-0189-4314-AC41-CAB123C0F2FE}" presName="Accent12" presStyleCnt="0"/>
      <dgm:spPr/>
    </dgm:pt>
    <dgm:pt modelId="{ADA0575E-AB0D-4AF4-AF7B-ED006B3CAA32}" type="pres">
      <dgm:prSet presAssocID="{30B97892-0189-4314-AC41-CAB123C0F2FE}" presName="AccentHold1" presStyleLbl="node1" presStyleIdx="13" presStyleCnt="19" custLinFactX="-100000" custLinFactNeighborX="-114884" custLinFactNeighborY="-39439"/>
      <dgm:spPr/>
    </dgm:pt>
    <dgm:pt modelId="{F16BF5B5-3741-4CD9-A893-58BF08F466AB}" type="pres">
      <dgm:prSet presAssocID="{661660C1-7F32-48D9-9822-43CE08AEC189}" presName="Child4" presStyleLbl="node1" presStyleIdx="14" presStyleCnt="19" custScaleX="266158" custScaleY="118735" custLinFactNeighborX="4721" custLinFactNeighborY="-2093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DBB83B65-FDB5-4D23-B4F6-40872F80C250}" type="pres">
      <dgm:prSet presAssocID="{661660C1-7F32-48D9-9822-43CE08AEC189}" presName="Accent13" presStyleCnt="0"/>
      <dgm:spPr/>
    </dgm:pt>
    <dgm:pt modelId="{96755C9A-1646-4DF2-B318-B679078DE16A}" type="pres">
      <dgm:prSet presAssocID="{661660C1-7F32-48D9-9822-43CE08AEC189}" presName="AccentHold1" presStyleLbl="node1" presStyleIdx="15" presStyleCnt="19" custScaleX="167874" custScaleY="167874" custLinFactX="291021" custLinFactNeighborX="300000" custLinFactNeighborY="17989"/>
      <dgm:spPr/>
    </dgm:pt>
    <dgm:pt modelId="{FDB3FB85-98DC-4543-9FEE-09AB8D33D77A}" type="pres">
      <dgm:prSet presAssocID="{707911DD-0FD4-4A23-9BB1-097C4D816A65}" presName="Child5" presStyleLbl="node1" presStyleIdx="16" presStyleCnt="19" custScaleX="176062" custLinFactNeighborX="-5757" custLinFactNeighborY="979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B7DB667-C6B2-4167-BF20-010EC1A421EB}" type="pres">
      <dgm:prSet presAssocID="{707911DD-0FD4-4A23-9BB1-097C4D816A65}" presName="Accent15" presStyleCnt="0"/>
      <dgm:spPr/>
    </dgm:pt>
    <dgm:pt modelId="{57BB0DC0-CDE4-476C-8F19-D1B30BF0B9F7}" type="pres">
      <dgm:prSet presAssocID="{707911DD-0FD4-4A23-9BB1-097C4D816A65}" presName="AccentHold2" presStyleLbl="node1" presStyleIdx="17" presStyleCnt="19" custLinFactNeighborX="50186" custLinFactNeighborY="-71925"/>
      <dgm:spPr/>
    </dgm:pt>
    <dgm:pt modelId="{5271A36D-9A1A-4713-9148-FF1AA4FD3F57}" type="pres">
      <dgm:prSet presAssocID="{707911DD-0FD4-4A23-9BB1-097C4D816A65}" presName="Accent16" presStyleCnt="0"/>
      <dgm:spPr/>
    </dgm:pt>
    <dgm:pt modelId="{33EBD0A3-0A6C-4373-9C72-6CA161E4FE3B}" type="pres">
      <dgm:prSet presAssocID="{707911DD-0FD4-4A23-9BB1-097C4D816A65}" presName="AccentHold3" presStyleLbl="node1" presStyleIdx="18" presStyleCnt="19" custLinFactY="150691" custLinFactNeighborX="48592" custLinFactNeighborY="200000"/>
      <dgm:spPr/>
    </dgm:pt>
  </dgm:ptLst>
  <dgm:cxnLst>
    <dgm:cxn modelId="{F9B4CFB5-18E2-4846-9C51-9101BB552205}" srcId="{B54AB326-1E97-432A-A2A1-4DF42D063454}" destId="{D3E89C88-4964-4491-BBA0-4B1ABC8EB678}" srcOrd="1" destOrd="0" parTransId="{CE416423-60EE-426F-9ECD-93E146A3E3EA}" sibTransId="{C98AA058-3FF0-4290-A0DF-E771C9AAEEC9}"/>
    <dgm:cxn modelId="{6F9D8DE1-DA18-4E48-8853-36F4FB34D234}" type="presOf" srcId="{30B97892-0189-4314-AC41-CAB123C0F2FE}" destId="{F696A956-ADD5-4FC2-9C11-4E22C455B15F}" srcOrd="0" destOrd="0" presId="urn:microsoft.com/office/officeart/2009/3/layout/CircleRelationship"/>
    <dgm:cxn modelId="{716546E8-C321-4B67-A925-5870BB28FE20}" type="presOf" srcId="{661660C1-7F32-48D9-9822-43CE08AEC189}" destId="{F16BF5B5-3741-4CD9-A893-58BF08F466AB}" srcOrd="0" destOrd="0" presId="urn:microsoft.com/office/officeart/2009/3/layout/CircleRelationship"/>
    <dgm:cxn modelId="{6A09BC88-E401-46A4-853D-8E37E66D27B5}" srcId="{B54AB326-1E97-432A-A2A1-4DF42D063454}" destId="{3619547E-A001-4A73-AB42-C17EEBA16524}" srcOrd="0" destOrd="0" parTransId="{8AD6A9A4-9185-426A-B632-FD337D6DBAE9}" sibTransId="{E6805E3F-639F-4BA1-809F-037C1864BBC6}"/>
    <dgm:cxn modelId="{25265EB9-95D6-4153-AC51-6D4ABC0DCB3D}" type="presOf" srcId="{B54AB326-1E97-432A-A2A1-4DF42D063454}" destId="{935903AA-620E-4E5B-8FAD-F2E6060261B8}" srcOrd="0" destOrd="0" presId="urn:microsoft.com/office/officeart/2009/3/layout/CircleRelationship"/>
    <dgm:cxn modelId="{D3666CAB-24AB-42B4-96C6-5EBF26897A37}" type="presOf" srcId="{D3E89C88-4964-4491-BBA0-4B1ABC8EB678}" destId="{C74FD2C6-D275-4394-A9AB-1B4DEDE430C0}" srcOrd="0" destOrd="0" presId="urn:microsoft.com/office/officeart/2009/3/layout/CircleRelationship"/>
    <dgm:cxn modelId="{1CF83124-BC06-4389-BBD5-7FCD8A60D73D}" srcId="{B54AB326-1E97-432A-A2A1-4DF42D063454}" destId="{661660C1-7F32-48D9-9822-43CE08AEC189}" srcOrd="3" destOrd="0" parTransId="{05DAD0AC-E4BB-472F-8AA6-0767854C7731}" sibTransId="{F6005533-4396-41D7-9633-8C6A06DF4409}"/>
    <dgm:cxn modelId="{3C0311C5-A0D6-4A42-81EB-4147DBABB332}" type="presOf" srcId="{707911DD-0FD4-4A23-9BB1-097C4D816A65}" destId="{FDB3FB85-98DC-4543-9FEE-09AB8D33D77A}" srcOrd="0" destOrd="0" presId="urn:microsoft.com/office/officeart/2009/3/layout/CircleRelationship"/>
    <dgm:cxn modelId="{02CA1341-845C-4127-AB1C-5F74E2CF33CB}" type="presOf" srcId="{C1352B91-0125-447A-AA7F-E9FA8A9F6756}" destId="{68079E5D-6D14-4C75-95AB-800CAB37E874}" srcOrd="0" destOrd="0" presId="urn:microsoft.com/office/officeart/2009/3/layout/CircleRelationship"/>
    <dgm:cxn modelId="{D80ED06F-58F7-4997-916C-4E3F6B875531}" srcId="{B54AB326-1E97-432A-A2A1-4DF42D063454}" destId="{30B97892-0189-4314-AC41-CAB123C0F2FE}" srcOrd="2" destOrd="0" parTransId="{A156178E-2AB5-4BFB-8F7D-2027314B25F0}" sibTransId="{38AC77C1-CC0F-4C39-8694-3F7E336FE43E}"/>
    <dgm:cxn modelId="{AC95A05F-A54D-4FAA-8A10-A66D5EC3C974}" srcId="{C1352B91-0125-447A-AA7F-E9FA8A9F6756}" destId="{B54AB326-1E97-432A-A2A1-4DF42D063454}" srcOrd="0" destOrd="0" parTransId="{1426EBAD-2754-4E22-8E39-68D267ABBC3B}" sibTransId="{42B87BB3-FCD6-4B44-A7EE-FAA0CF9B6066}"/>
    <dgm:cxn modelId="{E60CDB12-14B1-4ACD-9063-27B47A06EEF0}" type="presOf" srcId="{3619547E-A001-4A73-AB42-C17EEBA16524}" destId="{41F38055-D869-48CA-85C5-B34DABC0BBF5}" srcOrd="0" destOrd="0" presId="urn:microsoft.com/office/officeart/2009/3/layout/CircleRelationship"/>
    <dgm:cxn modelId="{E8943FF7-1C15-4D1D-9EC5-37A6B71E672D}" srcId="{B54AB326-1E97-432A-A2A1-4DF42D063454}" destId="{707911DD-0FD4-4A23-9BB1-097C4D816A65}" srcOrd="4" destOrd="0" parTransId="{7F99B05D-FDED-4C1C-BF6C-F525CF0A3B12}" sibTransId="{028796EB-66A0-42C7-A8ED-099B2C450C89}"/>
    <dgm:cxn modelId="{B51F8EBC-88C1-4944-B698-EA8B79CC2C34}" type="presParOf" srcId="{68079E5D-6D14-4C75-95AB-800CAB37E874}" destId="{935903AA-620E-4E5B-8FAD-F2E6060261B8}" srcOrd="0" destOrd="0" presId="urn:microsoft.com/office/officeart/2009/3/layout/CircleRelationship"/>
    <dgm:cxn modelId="{DE6D3548-2F4D-498B-907A-7F44143F35CA}" type="presParOf" srcId="{68079E5D-6D14-4C75-95AB-800CAB37E874}" destId="{30FFA384-1794-4150-8E6E-AC4DF5854CE1}" srcOrd="1" destOrd="0" presId="urn:microsoft.com/office/officeart/2009/3/layout/CircleRelationship"/>
    <dgm:cxn modelId="{9177573C-F704-489B-92B3-112F2196D3C6}" type="presParOf" srcId="{68079E5D-6D14-4C75-95AB-800CAB37E874}" destId="{642C3E3A-8A8F-41D5-92DB-4333C97F492D}" srcOrd="2" destOrd="0" presId="urn:microsoft.com/office/officeart/2009/3/layout/CircleRelationship"/>
    <dgm:cxn modelId="{C7ABE821-931E-459F-97F7-C3A2EC08D712}" type="presParOf" srcId="{68079E5D-6D14-4C75-95AB-800CAB37E874}" destId="{18877ED5-9C80-4AD7-B14F-6453DC7D57BE}" srcOrd="3" destOrd="0" presId="urn:microsoft.com/office/officeart/2009/3/layout/CircleRelationship"/>
    <dgm:cxn modelId="{EDEB92F5-E7A8-4EE2-8A66-18127CA0C9DE}" type="presParOf" srcId="{68079E5D-6D14-4C75-95AB-800CAB37E874}" destId="{5C46F71F-D27C-445B-A4D3-A692E26C36D4}" srcOrd="4" destOrd="0" presId="urn:microsoft.com/office/officeart/2009/3/layout/CircleRelationship"/>
    <dgm:cxn modelId="{7E7DB9C2-CA19-4B1B-A32C-6DD59DD409C5}" type="presParOf" srcId="{68079E5D-6D14-4C75-95AB-800CAB37E874}" destId="{A68404BC-EF75-4FA4-BC83-85F77B9343FA}" srcOrd="5" destOrd="0" presId="urn:microsoft.com/office/officeart/2009/3/layout/CircleRelationship"/>
    <dgm:cxn modelId="{F3926002-A3BB-479D-86D0-7F8CB86D7121}" type="presParOf" srcId="{68079E5D-6D14-4C75-95AB-800CAB37E874}" destId="{41F38055-D869-48CA-85C5-B34DABC0BBF5}" srcOrd="6" destOrd="0" presId="urn:microsoft.com/office/officeart/2009/3/layout/CircleRelationship"/>
    <dgm:cxn modelId="{95E97C8C-C4CF-46BD-B72D-6FC8C8E7FB3D}" type="presParOf" srcId="{68079E5D-6D14-4C75-95AB-800CAB37E874}" destId="{BECE8242-A771-4E08-8593-AFC87EF8BF41}" srcOrd="7" destOrd="0" presId="urn:microsoft.com/office/officeart/2009/3/layout/CircleRelationship"/>
    <dgm:cxn modelId="{B67C02D0-9DD7-412F-9C55-EE755A5F3747}" type="presParOf" srcId="{BECE8242-A771-4E08-8593-AFC87EF8BF41}" destId="{50390ADF-4E9B-4DDD-B4E4-2C4B326CE422}" srcOrd="0" destOrd="0" presId="urn:microsoft.com/office/officeart/2009/3/layout/CircleRelationship"/>
    <dgm:cxn modelId="{CE1CCCEE-6F70-4B32-BBCD-5781E54FED93}" type="presParOf" srcId="{68079E5D-6D14-4C75-95AB-800CAB37E874}" destId="{1D672CAE-EB7E-4AEF-928B-3885840F60D1}" srcOrd="8" destOrd="0" presId="urn:microsoft.com/office/officeart/2009/3/layout/CircleRelationship"/>
    <dgm:cxn modelId="{AAD2B2AF-5EA1-4C62-9C00-508F0BD9262C}" type="presParOf" srcId="{1D672CAE-EB7E-4AEF-928B-3885840F60D1}" destId="{C730EE44-5C5B-4839-A1A1-008C4A5838C1}" srcOrd="0" destOrd="0" presId="urn:microsoft.com/office/officeart/2009/3/layout/CircleRelationship"/>
    <dgm:cxn modelId="{1054DACF-FF7B-4A6E-AC64-E0AA0D119497}" type="presParOf" srcId="{68079E5D-6D14-4C75-95AB-800CAB37E874}" destId="{C74FD2C6-D275-4394-A9AB-1B4DEDE430C0}" srcOrd="9" destOrd="0" presId="urn:microsoft.com/office/officeart/2009/3/layout/CircleRelationship"/>
    <dgm:cxn modelId="{039DF622-2314-46AF-86A1-E0FD235C2A44}" type="presParOf" srcId="{68079E5D-6D14-4C75-95AB-800CAB37E874}" destId="{2CB7FE8F-8655-4E0C-910D-F9897F8F0461}" srcOrd="10" destOrd="0" presId="urn:microsoft.com/office/officeart/2009/3/layout/CircleRelationship"/>
    <dgm:cxn modelId="{99CB7355-9EB0-42D3-BE61-88CE42BB9DB9}" type="presParOf" srcId="{2CB7FE8F-8655-4E0C-910D-F9897F8F0461}" destId="{42064D87-82A1-4538-9D71-75FBF6EE7168}" srcOrd="0" destOrd="0" presId="urn:microsoft.com/office/officeart/2009/3/layout/CircleRelationship"/>
    <dgm:cxn modelId="{6A87503F-66CE-4F65-82C7-B295E8A95FD5}" type="presParOf" srcId="{68079E5D-6D14-4C75-95AB-800CAB37E874}" destId="{5C6DF443-074B-4CD5-A93A-C579CFBC7863}" srcOrd="11" destOrd="0" presId="urn:microsoft.com/office/officeart/2009/3/layout/CircleRelationship"/>
    <dgm:cxn modelId="{680DC847-EFC1-487F-B9FB-672D81DF0861}" type="presParOf" srcId="{5C6DF443-074B-4CD5-A93A-C579CFBC7863}" destId="{5875B0B6-8F03-400A-9372-20538FE74F95}" srcOrd="0" destOrd="0" presId="urn:microsoft.com/office/officeart/2009/3/layout/CircleRelationship"/>
    <dgm:cxn modelId="{6467B8C2-DD61-405B-A323-5ED7D064C1DB}" type="presParOf" srcId="{68079E5D-6D14-4C75-95AB-800CAB37E874}" destId="{6D82EF36-0204-417D-9B27-0831F27F6B5C}" srcOrd="12" destOrd="0" presId="urn:microsoft.com/office/officeart/2009/3/layout/CircleRelationship"/>
    <dgm:cxn modelId="{B9AC2966-6A9C-48A9-AD1F-162024E7A61B}" type="presParOf" srcId="{6D82EF36-0204-417D-9B27-0831F27F6B5C}" destId="{C426F889-57A0-48A5-815C-9093B422AD4B}" srcOrd="0" destOrd="0" presId="urn:microsoft.com/office/officeart/2009/3/layout/CircleRelationship"/>
    <dgm:cxn modelId="{D192D9C8-D5E3-4ADE-979E-3466608E2E26}" type="presParOf" srcId="{68079E5D-6D14-4C75-95AB-800CAB37E874}" destId="{F696A956-ADD5-4FC2-9C11-4E22C455B15F}" srcOrd="13" destOrd="0" presId="urn:microsoft.com/office/officeart/2009/3/layout/CircleRelationship"/>
    <dgm:cxn modelId="{D5AA460B-C3B1-4AB9-9785-61B0AFC72064}" type="presParOf" srcId="{68079E5D-6D14-4C75-95AB-800CAB37E874}" destId="{BD5A3EE4-6A0F-495E-813B-CDA5B8E2FEB0}" srcOrd="14" destOrd="0" presId="urn:microsoft.com/office/officeart/2009/3/layout/CircleRelationship"/>
    <dgm:cxn modelId="{A9B4D2BE-B73A-47F5-8FD0-44E8256761FB}" type="presParOf" srcId="{BD5A3EE4-6A0F-495E-813B-CDA5B8E2FEB0}" destId="{ADA0575E-AB0D-4AF4-AF7B-ED006B3CAA32}" srcOrd="0" destOrd="0" presId="urn:microsoft.com/office/officeart/2009/3/layout/CircleRelationship"/>
    <dgm:cxn modelId="{907037DC-603E-4E79-8972-6C8307F23121}" type="presParOf" srcId="{68079E5D-6D14-4C75-95AB-800CAB37E874}" destId="{F16BF5B5-3741-4CD9-A893-58BF08F466AB}" srcOrd="15" destOrd="0" presId="urn:microsoft.com/office/officeart/2009/3/layout/CircleRelationship"/>
    <dgm:cxn modelId="{17A5B9AA-F94C-47FC-B751-0AAE5E34745C}" type="presParOf" srcId="{68079E5D-6D14-4C75-95AB-800CAB37E874}" destId="{DBB83B65-FDB5-4D23-B4F6-40872F80C250}" srcOrd="16" destOrd="0" presId="urn:microsoft.com/office/officeart/2009/3/layout/CircleRelationship"/>
    <dgm:cxn modelId="{8A659474-C285-4028-AE1C-588B3109E144}" type="presParOf" srcId="{DBB83B65-FDB5-4D23-B4F6-40872F80C250}" destId="{96755C9A-1646-4DF2-B318-B679078DE16A}" srcOrd="0" destOrd="0" presId="urn:microsoft.com/office/officeart/2009/3/layout/CircleRelationship"/>
    <dgm:cxn modelId="{3A5DEF1C-96D4-43D6-AA04-6D15453CB1FC}" type="presParOf" srcId="{68079E5D-6D14-4C75-95AB-800CAB37E874}" destId="{FDB3FB85-98DC-4543-9FEE-09AB8D33D77A}" srcOrd="17" destOrd="0" presId="urn:microsoft.com/office/officeart/2009/3/layout/CircleRelationship"/>
    <dgm:cxn modelId="{1FBF3514-1970-46E0-B588-4819DC63A1D6}" type="presParOf" srcId="{68079E5D-6D14-4C75-95AB-800CAB37E874}" destId="{2B7DB667-C6B2-4167-BF20-010EC1A421EB}" srcOrd="18" destOrd="0" presId="urn:microsoft.com/office/officeart/2009/3/layout/CircleRelationship"/>
    <dgm:cxn modelId="{097A71C6-FAD3-46F8-AD72-8029423E7570}" type="presParOf" srcId="{2B7DB667-C6B2-4167-BF20-010EC1A421EB}" destId="{57BB0DC0-CDE4-476C-8F19-D1B30BF0B9F7}" srcOrd="0" destOrd="0" presId="urn:microsoft.com/office/officeart/2009/3/layout/CircleRelationship"/>
    <dgm:cxn modelId="{4BD17498-95BA-419D-85AA-FBCD8DEBFCB4}" type="presParOf" srcId="{68079E5D-6D14-4C75-95AB-800CAB37E874}" destId="{5271A36D-9A1A-4713-9148-FF1AA4FD3F57}" srcOrd="19" destOrd="0" presId="urn:microsoft.com/office/officeart/2009/3/layout/CircleRelationship"/>
    <dgm:cxn modelId="{B3946E7A-EAEF-4C59-A011-DF21462E33AC}" type="presParOf" srcId="{5271A36D-9A1A-4713-9148-FF1AA4FD3F57}" destId="{33EBD0A3-0A6C-4373-9C72-6CA161E4FE3B}" srcOrd="0" destOrd="0" presId="urn:microsoft.com/office/officeart/2009/3/layout/CircleRelationship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9283DED-4A78-45C0-ADF0-A02BE76789E1}" type="doc">
      <dgm:prSet loTypeId="urn:microsoft.com/office/officeart/2005/8/layout/matrix3" loCatId="matrix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5AB31F4-EB03-46BC-A970-105C794C2D9B}">
      <dgm:prSet phldrT="[Текст]" custT="1"/>
      <dgm:spPr/>
      <dgm:t>
        <a:bodyPr/>
        <a:lstStyle/>
        <a:p>
          <a:r>
            <a:rPr lang="uk-U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uk-UA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Людина</a:t>
          </a:r>
          <a:endParaRPr lang="ru-RU" sz="2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8CFD544-486F-46F2-83A8-64D7B85D3EEF}" type="parTrans" cxnId="{0FC720CD-C06F-4B1E-A700-448BBD794AD2}">
      <dgm:prSet/>
      <dgm:spPr/>
      <dgm:t>
        <a:bodyPr/>
        <a:lstStyle/>
        <a:p>
          <a:endParaRPr lang="ru-RU"/>
        </a:p>
      </dgm:t>
    </dgm:pt>
    <dgm:pt modelId="{6C73DF4D-E04D-46B3-B431-CA1A5454A0B2}" type="sibTrans" cxnId="{0FC720CD-C06F-4B1E-A700-448BBD794AD2}">
      <dgm:prSet/>
      <dgm:spPr/>
      <dgm:t>
        <a:bodyPr/>
        <a:lstStyle/>
        <a:p>
          <a:endParaRPr lang="ru-RU"/>
        </a:p>
      </dgm:t>
    </dgm:pt>
    <dgm:pt modelId="{3462AF0F-CE47-407A-9C64-1E8A7E6AC50B}">
      <dgm:prSet phldrT="[Текст]" custT="1"/>
      <dgm:spPr/>
      <dgm:t>
        <a:bodyPr/>
        <a:lstStyle/>
        <a:p>
          <a:pPr algn="ctr"/>
          <a:r>
            <a:rPr lang="uk-UA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Вигадана</a:t>
          </a:r>
        </a:p>
        <a:p>
          <a:pPr algn="ctr"/>
          <a:r>
            <a:rPr lang="uk-UA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істота</a:t>
          </a:r>
          <a:endParaRPr lang="ru-RU" sz="2600" dirty="0"/>
        </a:p>
      </dgm:t>
    </dgm:pt>
    <dgm:pt modelId="{60BB6FEA-9208-45D0-954A-204BA7AED107}" type="parTrans" cxnId="{40C33964-1130-413D-AEA1-8D067727BFB9}">
      <dgm:prSet/>
      <dgm:spPr/>
      <dgm:t>
        <a:bodyPr/>
        <a:lstStyle/>
        <a:p>
          <a:endParaRPr lang="ru-RU"/>
        </a:p>
      </dgm:t>
    </dgm:pt>
    <dgm:pt modelId="{200F312B-23AF-4460-820F-479BCF4DD233}" type="sibTrans" cxnId="{40C33964-1130-413D-AEA1-8D067727BFB9}">
      <dgm:prSet/>
      <dgm:spPr/>
      <dgm:t>
        <a:bodyPr/>
        <a:lstStyle/>
        <a:p>
          <a:endParaRPr lang="ru-RU"/>
        </a:p>
      </dgm:t>
    </dgm:pt>
    <dgm:pt modelId="{2FC9F3D6-FF50-4639-A9EF-DBEF77EA0804}">
      <dgm:prSet phldrT="[Текст]" custT="1"/>
      <dgm:spPr/>
      <dgm:t>
        <a:bodyPr/>
        <a:lstStyle/>
        <a:p>
          <a:r>
            <a:rPr lang="uk-UA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Тварина</a:t>
          </a:r>
          <a:endParaRPr lang="ru-RU" sz="2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C63905-EB0F-42AB-ABA7-480C0C958904}" type="parTrans" cxnId="{D6F3EDCD-583B-4E85-8C01-0A3BF6498015}">
      <dgm:prSet/>
      <dgm:spPr/>
      <dgm:t>
        <a:bodyPr/>
        <a:lstStyle/>
        <a:p>
          <a:endParaRPr lang="ru-RU"/>
        </a:p>
      </dgm:t>
    </dgm:pt>
    <dgm:pt modelId="{20A0814B-2862-45C1-BEDD-EA30FC462136}" type="sibTrans" cxnId="{D6F3EDCD-583B-4E85-8C01-0A3BF6498015}">
      <dgm:prSet/>
      <dgm:spPr/>
      <dgm:t>
        <a:bodyPr/>
        <a:lstStyle/>
        <a:p>
          <a:endParaRPr lang="ru-RU"/>
        </a:p>
      </dgm:t>
    </dgm:pt>
    <dgm:pt modelId="{205ED49E-8C1D-461C-8A3C-1381C05184FA}">
      <dgm:prSet phldrT="[Текст]" custT="1"/>
      <dgm:spPr/>
      <dgm:t>
        <a:bodyPr/>
        <a:lstStyle/>
        <a:p>
          <a:r>
            <a:rPr lang="uk-UA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Явище</a:t>
          </a:r>
        </a:p>
        <a:p>
          <a:r>
            <a:rPr lang="uk-UA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природи</a:t>
          </a:r>
          <a:endParaRPr lang="ru-RU" sz="2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773B605-5024-4B87-BF83-6C2C13C55ECB}" type="parTrans" cxnId="{9E9F6E5E-F019-4444-93CA-A4F3AEE28602}">
      <dgm:prSet/>
      <dgm:spPr/>
      <dgm:t>
        <a:bodyPr/>
        <a:lstStyle/>
        <a:p>
          <a:endParaRPr lang="ru-RU"/>
        </a:p>
      </dgm:t>
    </dgm:pt>
    <dgm:pt modelId="{AC055915-1CB7-468A-8AE0-911DEC8364DB}" type="sibTrans" cxnId="{9E9F6E5E-F019-4444-93CA-A4F3AEE28602}">
      <dgm:prSet/>
      <dgm:spPr/>
      <dgm:t>
        <a:bodyPr/>
        <a:lstStyle/>
        <a:p>
          <a:endParaRPr lang="ru-RU"/>
        </a:p>
      </dgm:t>
    </dgm:pt>
    <dgm:pt modelId="{55EA6148-E1DE-4654-9FE6-3E84A8176D96}" type="pres">
      <dgm:prSet presAssocID="{B9283DED-4A78-45C0-ADF0-A02BE76789E1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11D3C2-402B-4C07-8287-DA1D2FA95DE8}" type="pres">
      <dgm:prSet presAssocID="{B9283DED-4A78-45C0-ADF0-A02BE76789E1}" presName="diamond" presStyleLbl="bgShp" presStyleIdx="0" presStyleCnt="1" custScaleX="162862" custLinFactNeighborX="-5951"/>
      <dgm:spPr/>
    </dgm:pt>
    <dgm:pt modelId="{BA36BA5F-5AC2-4E95-A0E7-902F6E9BCE05}" type="pres">
      <dgm:prSet presAssocID="{B9283DED-4A78-45C0-ADF0-A02BE76789E1}" presName="quad1" presStyleLbl="node1" presStyleIdx="0" presStyleCnt="4" custLinFactNeighborX="-94510" custLinFactNeighborY="-528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5EE3D9-84B0-469D-AF94-F903C492A562}" type="pres">
      <dgm:prSet presAssocID="{B9283DED-4A78-45C0-ADF0-A02BE76789E1}" presName="quad2" presStyleLbl="node1" presStyleIdx="1" presStyleCnt="4" custLinFactNeighborX="-69104" custLinFactNeighborY="-528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7264A2-FA5C-4811-BB96-5D46DAF12286}" type="pres">
      <dgm:prSet presAssocID="{B9283DED-4A78-45C0-ADF0-A02BE76789E1}" presName="quad3" presStyleLbl="node1" presStyleIdx="2" presStyleCnt="4" custLinFactNeighborX="-90696" custLinFactNeighborY="527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F0CCB1-45A3-45C9-8D39-304B29805C83}" type="pres">
      <dgm:prSet presAssocID="{B9283DED-4A78-45C0-ADF0-A02BE76789E1}" presName="quad4" presStyleLbl="node1" presStyleIdx="3" presStyleCnt="4" custLinFactNeighborX="-69104" custLinFactNeighborY="527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15CD2-B5E4-4173-ACFC-B796FD251B94}" type="presOf" srcId="{2FC9F3D6-FF50-4639-A9EF-DBEF77EA0804}" destId="{5E7264A2-FA5C-4811-BB96-5D46DAF12286}" srcOrd="0" destOrd="0" presId="urn:microsoft.com/office/officeart/2005/8/layout/matrix3"/>
    <dgm:cxn modelId="{D6F3EDCD-583B-4E85-8C01-0A3BF6498015}" srcId="{B9283DED-4A78-45C0-ADF0-A02BE76789E1}" destId="{2FC9F3D6-FF50-4639-A9EF-DBEF77EA0804}" srcOrd="2" destOrd="0" parTransId="{72C63905-EB0F-42AB-ABA7-480C0C958904}" sibTransId="{20A0814B-2862-45C1-BEDD-EA30FC462136}"/>
    <dgm:cxn modelId="{9E9F6E5E-F019-4444-93CA-A4F3AEE28602}" srcId="{B9283DED-4A78-45C0-ADF0-A02BE76789E1}" destId="{205ED49E-8C1D-461C-8A3C-1381C05184FA}" srcOrd="3" destOrd="0" parTransId="{8773B605-5024-4B87-BF83-6C2C13C55ECB}" sibTransId="{AC055915-1CB7-468A-8AE0-911DEC8364DB}"/>
    <dgm:cxn modelId="{40C33964-1130-413D-AEA1-8D067727BFB9}" srcId="{B9283DED-4A78-45C0-ADF0-A02BE76789E1}" destId="{3462AF0F-CE47-407A-9C64-1E8A7E6AC50B}" srcOrd="1" destOrd="0" parTransId="{60BB6FEA-9208-45D0-954A-204BA7AED107}" sibTransId="{200F312B-23AF-4460-820F-479BCF4DD233}"/>
    <dgm:cxn modelId="{0FC720CD-C06F-4B1E-A700-448BBD794AD2}" srcId="{B9283DED-4A78-45C0-ADF0-A02BE76789E1}" destId="{A5AB31F4-EB03-46BC-A970-105C794C2D9B}" srcOrd="0" destOrd="0" parTransId="{08CFD544-486F-46F2-83A8-64D7B85D3EEF}" sibTransId="{6C73DF4D-E04D-46B3-B431-CA1A5454A0B2}"/>
    <dgm:cxn modelId="{16BEA4A6-9282-4B01-9A05-94F39ABE8715}" type="presOf" srcId="{B9283DED-4A78-45C0-ADF0-A02BE76789E1}" destId="{55EA6148-E1DE-4654-9FE6-3E84A8176D96}" srcOrd="0" destOrd="0" presId="urn:microsoft.com/office/officeart/2005/8/layout/matrix3"/>
    <dgm:cxn modelId="{FE991643-E0AD-403F-864E-A7215CEEA526}" type="presOf" srcId="{205ED49E-8C1D-461C-8A3C-1381C05184FA}" destId="{D6F0CCB1-45A3-45C9-8D39-304B29805C83}" srcOrd="0" destOrd="0" presId="urn:microsoft.com/office/officeart/2005/8/layout/matrix3"/>
    <dgm:cxn modelId="{873451F1-2E7A-4F53-A95B-642EBAD1123F}" type="presOf" srcId="{3462AF0F-CE47-407A-9C64-1E8A7E6AC50B}" destId="{755EE3D9-84B0-469D-AF94-F903C492A562}" srcOrd="0" destOrd="0" presId="urn:microsoft.com/office/officeart/2005/8/layout/matrix3"/>
    <dgm:cxn modelId="{9D674EEA-10E2-45AC-B7C5-71C2F873515A}" type="presOf" srcId="{A5AB31F4-EB03-46BC-A970-105C794C2D9B}" destId="{BA36BA5F-5AC2-4E95-A0E7-902F6E9BCE05}" srcOrd="0" destOrd="0" presId="urn:microsoft.com/office/officeart/2005/8/layout/matrix3"/>
    <dgm:cxn modelId="{5DA99E90-2640-4944-B336-5ED8D4DA9357}" type="presParOf" srcId="{55EA6148-E1DE-4654-9FE6-3E84A8176D96}" destId="{F411D3C2-402B-4C07-8287-DA1D2FA95DE8}" srcOrd="0" destOrd="0" presId="urn:microsoft.com/office/officeart/2005/8/layout/matrix3"/>
    <dgm:cxn modelId="{D56AC992-0732-4112-B36F-9CDA3DC71679}" type="presParOf" srcId="{55EA6148-E1DE-4654-9FE6-3E84A8176D96}" destId="{BA36BA5F-5AC2-4E95-A0E7-902F6E9BCE05}" srcOrd="1" destOrd="0" presId="urn:microsoft.com/office/officeart/2005/8/layout/matrix3"/>
    <dgm:cxn modelId="{3AE946EC-19C6-4ED8-B2FD-37FBA4FB0980}" type="presParOf" srcId="{55EA6148-E1DE-4654-9FE6-3E84A8176D96}" destId="{755EE3D9-84B0-469D-AF94-F903C492A562}" srcOrd="2" destOrd="0" presId="urn:microsoft.com/office/officeart/2005/8/layout/matrix3"/>
    <dgm:cxn modelId="{5A230A82-314A-4E95-976A-43E73A4C96FF}" type="presParOf" srcId="{55EA6148-E1DE-4654-9FE6-3E84A8176D96}" destId="{5E7264A2-FA5C-4811-BB96-5D46DAF12286}" srcOrd="3" destOrd="0" presId="urn:microsoft.com/office/officeart/2005/8/layout/matrix3"/>
    <dgm:cxn modelId="{E62CFD0F-3687-415D-B939-02B2217D77E0}" type="presParOf" srcId="{55EA6148-E1DE-4654-9FE6-3E84A8176D96}" destId="{D6F0CCB1-45A3-45C9-8D39-304B29805C83}" srcOrd="4" destOrd="0" presId="urn:microsoft.com/office/officeart/2005/8/layout/matrix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E04FAA-6132-4E40-B9B5-7A142F3A13A0}" type="doc">
      <dgm:prSet loTypeId="urn:microsoft.com/office/officeart/2005/8/layout/vList6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BE7A4AB-4F87-4F31-A124-AB78CEBB4EFE}">
      <dgm:prSet phldrT="[Текст]"/>
      <dgm:spPr/>
      <dgm:t>
        <a:bodyPr/>
        <a:lstStyle/>
        <a:p>
          <a:r>
            <a:rPr lang="uk-UA" b="1" dirty="0" smtClean="0"/>
            <a:t>розуміння проблеми важливіше, ніж її розв’язання</a:t>
          </a:r>
          <a:endParaRPr lang="ru-RU" b="1" dirty="0"/>
        </a:p>
      </dgm:t>
    </dgm:pt>
    <dgm:pt modelId="{B3364370-B460-49C1-9A0C-97168CEBCF91}" type="parTrans" cxnId="{A0096EE2-B30E-4D6E-B6BD-40C8562BB860}">
      <dgm:prSet/>
      <dgm:spPr/>
      <dgm:t>
        <a:bodyPr/>
        <a:lstStyle/>
        <a:p>
          <a:endParaRPr lang="ru-RU"/>
        </a:p>
      </dgm:t>
    </dgm:pt>
    <dgm:pt modelId="{835F4D1D-ED8B-4929-B9A2-0315E6C6BD34}" type="sibTrans" cxnId="{A0096EE2-B30E-4D6E-B6BD-40C8562BB860}">
      <dgm:prSet/>
      <dgm:spPr/>
      <dgm:t>
        <a:bodyPr/>
        <a:lstStyle/>
        <a:p>
          <a:endParaRPr lang="ru-RU"/>
        </a:p>
      </dgm:t>
    </dgm:pt>
    <dgm:pt modelId="{4159E676-DFAF-4E5B-B9EF-126D37460637}">
      <dgm:prSet phldrT="[Текст]"/>
      <dgm:spPr/>
      <dgm:t>
        <a:bodyPr/>
        <a:lstStyle/>
        <a:p>
          <a:r>
            <a:rPr lang="uk-UA" b="1" dirty="0" smtClean="0"/>
            <a:t>на основі розповіді вигаданої чи реальної особи</a:t>
          </a:r>
          <a:endParaRPr lang="ru-RU" dirty="0"/>
        </a:p>
      </dgm:t>
    </dgm:pt>
    <dgm:pt modelId="{F03FD5BC-62EE-4F2A-A27B-3B96412D21FA}" type="parTrans" cxnId="{4F98904F-FCF7-4EE6-AC7D-8C8D607D55F1}">
      <dgm:prSet/>
      <dgm:spPr/>
      <dgm:t>
        <a:bodyPr/>
        <a:lstStyle/>
        <a:p>
          <a:endParaRPr lang="ru-RU"/>
        </a:p>
      </dgm:t>
    </dgm:pt>
    <dgm:pt modelId="{0C22BF50-59CC-4D1C-81DA-E198D8DA44A1}" type="sibTrans" cxnId="{4F98904F-FCF7-4EE6-AC7D-8C8D607D55F1}">
      <dgm:prSet/>
      <dgm:spPr/>
      <dgm:t>
        <a:bodyPr/>
        <a:lstStyle/>
        <a:p>
          <a:endParaRPr lang="ru-RU"/>
        </a:p>
      </dgm:t>
    </dgm:pt>
    <dgm:pt modelId="{43E2924B-11FF-4094-B3D6-CDD70DB88F50}">
      <dgm:prSet phldrT="[Текст]"/>
      <dgm:spPr/>
      <dgm:t>
        <a:bodyPr/>
        <a:lstStyle/>
        <a:p>
          <a:r>
            <a:rPr lang="uk-UA" b="1" dirty="0" smtClean="0"/>
            <a:t>підвищення інтересу до навчального матеріалу</a:t>
          </a:r>
          <a:endParaRPr lang="ru-RU" b="1" dirty="0"/>
        </a:p>
      </dgm:t>
    </dgm:pt>
    <dgm:pt modelId="{605D5C4A-C1DE-4BF9-8106-B76B90BBBAEC}" type="parTrans" cxnId="{C1381C07-9C2F-4904-ADAE-A66A6128A227}">
      <dgm:prSet/>
      <dgm:spPr/>
      <dgm:t>
        <a:bodyPr/>
        <a:lstStyle/>
        <a:p>
          <a:endParaRPr lang="ru-RU"/>
        </a:p>
      </dgm:t>
    </dgm:pt>
    <dgm:pt modelId="{A022216B-F62D-4DAC-8848-89BDFA3E5310}" type="sibTrans" cxnId="{C1381C07-9C2F-4904-ADAE-A66A6128A227}">
      <dgm:prSet/>
      <dgm:spPr/>
      <dgm:t>
        <a:bodyPr/>
        <a:lstStyle/>
        <a:p>
          <a:endParaRPr lang="ru-RU"/>
        </a:p>
      </dgm:t>
    </dgm:pt>
    <dgm:pt modelId="{C2E7734C-1D0B-48EB-AC61-4E0B72AEA108}">
      <dgm:prSet phldrT="[Текст]" custT="1"/>
      <dgm:spPr/>
      <dgm:t>
        <a:bodyPr/>
        <a:lstStyle/>
        <a:p>
          <a:r>
            <a:rPr lang="uk-UA" sz="2000" b="1" dirty="0" smtClean="0"/>
            <a:t>на основі реальної ситуації</a:t>
          </a:r>
          <a:endParaRPr lang="ru-RU" sz="2000" dirty="0"/>
        </a:p>
      </dgm:t>
    </dgm:pt>
    <dgm:pt modelId="{E5D7F825-705F-4D44-93A1-17B7D465B0E0}" type="sibTrans" cxnId="{0463530C-AC8A-4148-BA00-EAC10D2CB145}">
      <dgm:prSet/>
      <dgm:spPr/>
      <dgm:t>
        <a:bodyPr/>
        <a:lstStyle/>
        <a:p>
          <a:endParaRPr lang="ru-RU"/>
        </a:p>
      </dgm:t>
    </dgm:pt>
    <dgm:pt modelId="{CD47DDFE-4E2A-4553-B2F2-21118373DA96}" type="parTrans" cxnId="{0463530C-AC8A-4148-BA00-EAC10D2CB145}">
      <dgm:prSet/>
      <dgm:spPr/>
      <dgm:t>
        <a:bodyPr/>
        <a:lstStyle/>
        <a:p>
          <a:endParaRPr lang="ru-RU"/>
        </a:p>
      </dgm:t>
    </dgm:pt>
    <dgm:pt modelId="{D40CF24A-3670-4421-A03F-C6BF531825BD}">
      <dgm:prSet/>
      <dgm:spPr/>
      <dgm:t>
        <a:bodyPr/>
        <a:lstStyle/>
        <a:p>
          <a:r>
            <a:rPr lang="uk-UA" b="1" dirty="0" smtClean="0"/>
            <a:t>колективне обговорення способів дій</a:t>
          </a:r>
          <a:endParaRPr lang="uk-UA" b="1" dirty="0"/>
        </a:p>
      </dgm:t>
    </dgm:pt>
    <dgm:pt modelId="{BD70E37B-685D-4973-9964-45FD662EC983}" type="parTrans" cxnId="{6DE617E6-D7CB-4753-9EC4-D0AF86E491FF}">
      <dgm:prSet/>
      <dgm:spPr/>
      <dgm:t>
        <a:bodyPr/>
        <a:lstStyle/>
        <a:p>
          <a:endParaRPr lang="ru-RU"/>
        </a:p>
      </dgm:t>
    </dgm:pt>
    <dgm:pt modelId="{9155322D-8257-466F-80FA-E543A50E6452}" type="sibTrans" cxnId="{6DE617E6-D7CB-4753-9EC4-D0AF86E491FF}">
      <dgm:prSet/>
      <dgm:spPr/>
      <dgm:t>
        <a:bodyPr/>
        <a:lstStyle/>
        <a:p>
          <a:endParaRPr lang="ru-RU"/>
        </a:p>
      </dgm:t>
    </dgm:pt>
    <dgm:pt modelId="{94C154E5-8A70-42BB-882F-DF330A27278D}">
      <dgm:prSet/>
      <dgm:spPr/>
      <dgm:t>
        <a:bodyPr/>
        <a:lstStyle/>
        <a:p>
          <a:r>
            <a:rPr lang="uk-UA" b="1" dirty="0" smtClean="0"/>
            <a:t>виявлення вміння застосовувати набуті вміння та навички  </a:t>
          </a:r>
          <a:endParaRPr lang="uk-UA" b="1" dirty="0"/>
        </a:p>
      </dgm:t>
    </dgm:pt>
    <dgm:pt modelId="{0692518C-9D10-4DDE-9A28-C4B0A5C3826C}" type="parTrans" cxnId="{5D050F7E-B35A-4883-ACFF-F8CA39607B19}">
      <dgm:prSet/>
      <dgm:spPr/>
      <dgm:t>
        <a:bodyPr/>
        <a:lstStyle/>
        <a:p>
          <a:endParaRPr lang="ru-RU"/>
        </a:p>
      </dgm:t>
    </dgm:pt>
    <dgm:pt modelId="{E1D2BB33-1B59-4286-AA69-BC15A8211161}" type="sibTrans" cxnId="{5D050F7E-B35A-4883-ACFF-F8CA39607B19}">
      <dgm:prSet/>
      <dgm:spPr/>
      <dgm:t>
        <a:bodyPr/>
        <a:lstStyle/>
        <a:p>
          <a:endParaRPr lang="ru-RU"/>
        </a:p>
      </dgm:t>
    </dgm:pt>
    <dgm:pt modelId="{51F0CA5E-098C-4E0C-8513-27107758F214}">
      <dgm:prSet/>
      <dgm:spPr/>
      <dgm:t>
        <a:bodyPr/>
        <a:lstStyle/>
        <a:p>
          <a:r>
            <a:rPr lang="uk-UA" b="1" dirty="0" smtClean="0"/>
            <a:t>реалізація принципу доступності у навчанні</a:t>
          </a:r>
          <a:endParaRPr lang="uk-UA" b="1" dirty="0"/>
        </a:p>
      </dgm:t>
    </dgm:pt>
    <dgm:pt modelId="{754182DC-205C-42E8-9B3D-0C45D0160396}" type="parTrans" cxnId="{6EBA7864-F87D-4AA1-9CF5-6B9BF6899C8C}">
      <dgm:prSet/>
      <dgm:spPr/>
      <dgm:t>
        <a:bodyPr/>
        <a:lstStyle/>
        <a:p>
          <a:endParaRPr lang="ru-RU"/>
        </a:p>
      </dgm:t>
    </dgm:pt>
    <dgm:pt modelId="{ED813492-4370-4A87-96BC-4461A731CB2B}" type="sibTrans" cxnId="{6EBA7864-F87D-4AA1-9CF5-6B9BF6899C8C}">
      <dgm:prSet/>
      <dgm:spPr/>
      <dgm:t>
        <a:bodyPr/>
        <a:lstStyle/>
        <a:p>
          <a:endParaRPr lang="ru-RU"/>
        </a:p>
      </dgm:t>
    </dgm:pt>
    <dgm:pt modelId="{CBBC0E6F-370F-4B7D-850B-6562E0021621}">
      <dgm:prSet/>
      <dgm:spPr/>
      <dgm:t>
        <a:bodyPr/>
        <a:lstStyle/>
        <a:p>
          <a:r>
            <a:rPr lang="uk-UA" b="1" dirty="0" smtClean="0"/>
            <a:t>засвоєння запропонованих знань, способів дій тощо</a:t>
          </a:r>
          <a:endParaRPr lang="uk-UA" b="1" dirty="0"/>
        </a:p>
      </dgm:t>
    </dgm:pt>
    <dgm:pt modelId="{420E0F11-D6CA-4C38-9CB8-4B6A7E12CBE1}" type="parTrans" cxnId="{4F7BB68A-40B6-4B89-B6CA-DF87787AC539}">
      <dgm:prSet/>
      <dgm:spPr/>
      <dgm:t>
        <a:bodyPr/>
        <a:lstStyle/>
        <a:p>
          <a:endParaRPr lang="ru-RU"/>
        </a:p>
      </dgm:t>
    </dgm:pt>
    <dgm:pt modelId="{10128821-810F-4F2B-8B7F-F8B82B23EA33}" type="sibTrans" cxnId="{4F7BB68A-40B6-4B89-B6CA-DF87787AC539}">
      <dgm:prSet/>
      <dgm:spPr/>
      <dgm:t>
        <a:bodyPr/>
        <a:lstStyle/>
        <a:p>
          <a:endParaRPr lang="ru-RU"/>
        </a:p>
      </dgm:t>
    </dgm:pt>
    <dgm:pt modelId="{62557F47-1FEF-46C6-9F3D-61780B50B472}" type="pres">
      <dgm:prSet presAssocID="{C1E04FAA-6132-4E40-B9B5-7A142F3A13A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505E0AF-DAB4-473A-BF5B-EBB13220C83C}" type="pres">
      <dgm:prSet presAssocID="{C2E7734C-1D0B-48EB-AC61-4E0B72AEA108}" presName="linNode" presStyleCnt="0"/>
      <dgm:spPr/>
    </dgm:pt>
    <dgm:pt modelId="{9E17EE1E-85B0-4FB9-96AD-217FA223FC98}" type="pres">
      <dgm:prSet presAssocID="{C2E7734C-1D0B-48EB-AC61-4E0B72AEA108}" presName="parentShp" presStyleLbl="node1" presStyleIdx="0" presStyleCnt="2" custScaleX="460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3A747-898D-4048-8A38-0A12EB8D903D}" type="pres">
      <dgm:prSet presAssocID="{C2E7734C-1D0B-48EB-AC61-4E0B72AEA108}" presName="childShp" presStyleLbl="bgAccFollowNode1" presStyleIdx="0" presStyleCnt="2" custScaleX="1381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4817AC-B6C6-4FE6-B3F6-5CED421FBF0C}" type="pres">
      <dgm:prSet presAssocID="{E5D7F825-705F-4D44-93A1-17B7D465B0E0}" presName="spacing" presStyleCnt="0"/>
      <dgm:spPr/>
    </dgm:pt>
    <dgm:pt modelId="{EA6D398F-77CA-4597-88FC-23C46A33593E}" type="pres">
      <dgm:prSet presAssocID="{4159E676-DFAF-4E5B-B9EF-126D37460637}" presName="linNode" presStyleCnt="0"/>
      <dgm:spPr/>
    </dgm:pt>
    <dgm:pt modelId="{69D5401D-C8F8-43EB-8622-38375755E37F}" type="pres">
      <dgm:prSet presAssocID="{4159E676-DFAF-4E5B-B9EF-126D37460637}" presName="parentShp" presStyleLbl="node1" presStyleIdx="1" presStyleCnt="2" custScaleX="45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F9A65D-4CFA-417E-BE05-E1BEF4A9A994}" type="pres">
      <dgm:prSet presAssocID="{4159E676-DFAF-4E5B-B9EF-126D37460637}" presName="childShp" presStyleLbl="bgAccFollowNode1" presStyleIdx="1" presStyleCnt="2" custScaleX="1360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0FE5C9-15D1-4D63-95EF-A9F927B95B46}" type="presOf" srcId="{C1E04FAA-6132-4E40-B9B5-7A142F3A13A0}" destId="{62557F47-1FEF-46C6-9F3D-61780B50B472}" srcOrd="0" destOrd="0" presId="urn:microsoft.com/office/officeart/2005/8/layout/vList6"/>
    <dgm:cxn modelId="{A2F53B7C-B251-44EF-9A80-05058346339A}" type="presOf" srcId="{43E2924B-11FF-4094-B3D6-CDD70DB88F50}" destId="{C3F9A65D-4CFA-417E-BE05-E1BEF4A9A994}" srcOrd="0" destOrd="0" presId="urn:microsoft.com/office/officeart/2005/8/layout/vList6"/>
    <dgm:cxn modelId="{653989C5-2027-4637-AB1F-332BB0848B39}" type="presOf" srcId="{C2E7734C-1D0B-48EB-AC61-4E0B72AEA108}" destId="{9E17EE1E-85B0-4FB9-96AD-217FA223FC98}" srcOrd="0" destOrd="0" presId="urn:microsoft.com/office/officeart/2005/8/layout/vList6"/>
    <dgm:cxn modelId="{FD7274C6-C070-49C0-A3A1-12C4DFBAD8FD}" type="presOf" srcId="{4159E676-DFAF-4E5B-B9EF-126D37460637}" destId="{69D5401D-C8F8-43EB-8622-38375755E37F}" srcOrd="0" destOrd="0" presId="urn:microsoft.com/office/officeart/2005/8/layout/vList6"/>
    <dgm:cxn modelId="{4F98904F-FCF7-4EE6-AC7D-8C8D607D55F1}" srcId="{C1E04FAA-6132-4E40-B9B5-7A142F3A13A0}" destId="{4159E676-DFAF-4E5B-B9EF-126D37460637}" srcOrd="1" destOrd="0" parTransId="{F03FD5BC-62EE-4F2A-A27B-3B96412D21FA}" sibTransId="{0C22BF50-59CC-4D1C-81DA-E198D8DA44A1}"/>
    <dgm:cxn modelId="{C1381C07-9C2F-4904-ADAE-A66A6128A227}" srcId="{4159E676-DFAF-4E5B-B9EF-126D37460637}" destId="{43E2924B-11FF-4094-B3D6-CDD70DB88F50}" srcOrd="0" destOrd="0" parTransId="{605D5C4A-C1DE-4BF9-8106-B76B90BBBAEC}" sibTransId="{A022216B-F62D-4DAC-8848-89BDFA3E5310}"/>
    <dgm:cxn modelId="{A0096EE2-B30E-4D6E-B6BD-40C8562BB860}" srcId="{C2E7734C-1D0B-48EB-AC61-4E0B72AEA108}" destId="{8BE7A4AB-4F87-4F31-A124-AB78CEBB4EFE}" srcOrd="0" destOrd="0" parTransId="{B3364370-B460-49C1-9A0C-97168CEBCF91}" sibTransId="{835F4D1D-ED8B-4929-B9A2-0315E6C6BD34}"/>
    <dgm:cxn modelId="{5D050F7E-B35A-4883-ACFF-F8CA39607B19}" srcId="{C2E7734C-1D0B-48EB-AC61-4E0B72AEA108}" destId="{94C154E5-8A70-42BB-882F-DF330A27278D}" srcOrd="2" destOrd="0" parTransId="{0692518C-9D10-4DDE-9A28-C4B0A5C3826C}" sibTransId="{E1D2BB33-1B59-4286-AA69-BC15A8211161}"/>
    <dgm:cxn modelId="{4F7BB68A-40B6-4B89-B6CA-DF87787AC539}" srcId="{4159E676-DFAF-4E5B-B9EF-126D37460637}" destId="{CBBC0E6F-370F-4B7D-850B-6562E0021621}" srcOrd="2" destOrd="0" parTransId="{420E0F11-D6CA-4C38-9CB8-4B6A7E12CBE1}" sibTransId="{10128821-810F-4F2B-8B7F-F8B82B23EA33}"/>
    <dgm:cxn modelId="{1A9B4E7C-1362-40C3-AA2C-FD0224BADAA9}" type="presOf" srcId="{CBBC0E6F-370F-4B7D-850B-6562E0021621}" destId="{C3F9A65D-4CFA-417E-BE05-E1BEF4A9A994}" srcOrd="0" destOrd="2" presId="urn:microsoft.com/office/officeart/2005/8/layout/vList6"/>
    <dgm:cxn modelId="{7D4E50D1-FF62-4FA9-AD18-6DB609352B0C}" type="presOf" srcId="{D40CF24A-3670-4421-A03F-C6BF531825BD}" destId="{B953A747-898D-4048-8A38-0A12EB8D903D}" srcOrd="0" destOrd="1" presId="urn:microsoft.com/office/officeart/2005/8/layout/vList6"/>
    <dgm:cxn modelId="{0463530C-AC8A-4148-BA00-EAC10D2CB145}" srcId="{C1E04FAA-6132-4E40-B9B5-7A142F3A13A0}" destId="{C2E7734C-1D0B-48EB-AC61-4E0B72AEA108}" srcOrd="0" destOrd="0" parTransId="{CD47DDFE-4E2A-4553-B2F2-21118373DA96}" sibTransId="{E5D7F825-705F-4D44-93A1-17B7D465B0E0}"/>
    <dgm:cxn modelId="{B4A7F2DD-BF65-45B9-A761-FDD0A0D39EDD}" type="presOf" srcId="{8BE7A4AB-4F87-4F31-A124-AB78CEBB4EFE}" destId="{B953A747-898D-4048-8A38-0A12EB8D903D}" srcOrd="0" destOrd="0" presId="urn:microsoft.com/office/officeart/2005/8/layout/vList6"/>
    <dgm:cxn modelId="{66A78002-F5A4-45D6-9FE9-C991C5B9AEFD}" type="presOf" srcId="{51F0CA5E-098C-4E0C-8513-27107758F214}" destId="{C3F9A65D-4CFA-417E-BE05-E1BEF4A9A994}" srcOrd="0" destOrd="1" presId="urn:microsoft.com/office/officeart/2005/8/layout/vList6"/>
    <dgm:cxn modelId="{31EC753F-7DB1-4FF0-B0E4-E767059000D9}" type="presOf" srcId="{94C154E5-8A70-42BB-882F-DF330A27278D}" destId="{B953A747-898D-4048-8A38-0A12EB8D903D}" srcOrd="0" destOrd="2" presId="urn:microsoft.com/office/officeart/2005/8/layout/vList6"/>
    <dgm:cxn modelId="{6EBA7864-F87D-4AA1-9CF5-6B9BF6899C8C}" srcId="{4159E676-DFAF-4E5B-B9EF-126D37460637}" destId="{51F0CA5E-098C-4E0C-8513-27107758F214}" srcOrd="1" destOrd="0" parTransId="{754182DC-205C-42E8-9B3D-0C45D0160396}" sibTransId="{ED813492-4370-4A87-96BC-4461A731CB2B}"/>
    <dgm:cxn modelId="{6DE617E6-D7CB-4753-9EC4-D0AF86E491FF}" srcId="{C2E7734C-1D0B-48EB-AC61-4E0B72AEA108}" destId="{D40CF24A-3670-4421-A03F-C6BF531825BD}" srcOrd="1" destOrd="0" parTransId="{BD70E37B-685D-4973-9964-45FD662EC983}" sibTransId="{9155322D-8257-466F-80FA-E543A50E6452}"/>
    <dgm:cxn modelId="{4F03C9CE-BCD2-492E-A16E-488C3DD2FB54}" type="presParOf" srcId="{62557F47-1FEF-46C6-9F3D-61780B50B472}" destId="{8505E0AF-DAB4-473A-BF5B-EBB13220C83C}" srcOrd="0" destOrd="0" presId="urn:microsoft.com/office/officeart/2005/8/layout/vList6"/>
    <dgm:cxn modelId="{59FF6BAA-895A-4E56-80BB-13452F1F08E4}" type="presParOf" srcId="{8505E0AF-DAB4-473A-BF5B-EBB13220C83C}" destId="{9E17EE1E-85B0-4FB9-96AD-217FA223FC98}" srcOrd="0" destOrd="0" presId="urn:microsoft.com/office/officeart/2005/8/layout/vList6"/>
    <dgm:cxn modelId="{BC1BB8ED-EB9B-4C55-8F9E-3667CFBEF27C}" type="presParOf" srcId="{8505E0AF-DAB4-473A-BF5B-EBB13220C83C}" destId="{B953A747-898D-4048-8A38-0A12EB8D903D}" srcOrd="1" destOrd="0" presId="urn:microsoft.com/office/officeart/2005/8/layout/vList6"/>
    <dgm:cxn modelId="{89B67F5A-F47F-4749-B9D7-8D7631855373}" type="presParOf" srcId="{62557F47-1FEF-46C6-9F3D-61780B50B472}" destId="{9A4817AC-B6C6-4FE6-B3F6-5CED421FBF0C}" srcOrd="1" destOrd="0" presId="urn:microsoft.com/office/officeart/2005/8/layout/vList6"/>
    <dgm:cxn modelId="{4DF41288-4736-4747-B83E-B4A30ED02154}" type="presParOf" srcId="{62557F47-1FEF-46C6-9F3D-61780B50B472}" destId="{EA6D398F-77CA-4597-88FC-23C46A33593E}" srcOrd="2" destOrd="0" presId="urn:microsoft.com/office/officeart/2005/8/layout/vList6"/>
    <dgm:cxn modelId="{F857541C-47C6-4998-8551-9745871FEEF9}" type="presParOf" srcId="{EA6D398F-77CA-4597-88FC-23C46A33593E}" destId="{69D5401D-C8F8-43EB-8622-38375755E37F}" srcOrd="0" destOrd="0" presId="urn:microsoft.com/office/officeart/2005/8/layout/vList6"/>
    <dgm:cxn modelId="{CE9381D8-B37F-4A70-9DFC-BAED52E40025}" type="presParOf" srcId="{EA6D398F-77CA-4597-88FC-23C46A33593E}" destId="{C3F9A65D-4CFA-417E-BE05-E1BEF4A9A994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1E04FAA-6132-4E40-B9B5-7A142F3A13A0}" type="doc">
      <dgm:prSet loTypeId="urn:microsoft.com/office/officeart/2005/8/layout/vList6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BE7A4AB-4F87-4F31-A124-AB78CEBB4EFE}">
      <dgm:prSet phldrT="[Текст]"/>
      <dgm:spPr/>
      <dgm:t>
        <a:bodyPr/>
        <a:lstStyle/>
        <a:p>
          <a:r>
            <a:rPr lang="uk-UA" b="1" dirty="0" smtClean="0"/>
            <a:t>учень - активний діяч історії</a:t>
          </a:r>
          <a:endParaRPr lang="ru-RU" b="1" dirty="0"/>
        </a:p>
      </dgm:t>
    </dgm:pt>
    <dgm:pt modelId="{B3364370-B460-49C1-9A0C-97168CEBCF91}" type="parTrans" cxnId="{A0096EE2-B30E-4D6E-B6BD-40C8562BB860}">
      <dgm:prSet/>
      <dgm:spPr/>
      <dgm:t>
        <a:bodyPr/>
        <a:lstStyle/>
        <a:p>
          <a:endParaRPr lang="ru-RU"/>
        </a:p>
      </dgm:t>
    </dgm:pt>
    <dgm:pt modelId="{835F4D1D-ED8B-4929-B9A2-0315E6C6BD34}" type="sibTrans" cxnId="{A0096EE2-B30E-4D6E-B6BD-40C8562BB860}">
      <dgm:prSet/>
      <dgm:spPr/>
      <dgm:t>
        <a:bodyPr/>
        <a:lstStyle/>
        <a:p>
          <a:endParaRPr lang="ru-RU"/>
        </a:p>
      </dgm:t>
    </dgm:pt>
    <dgm:pt modelId="{4159E676-DFAF-4E5B-B9EF-126D37460637}">
      <dgm:prSet phldrT="[Текст]"/>
      <dgm:spPr/>
      <dgm:t>
        <a:bodyPr/>
        <a:lstStyle/>
        <a:p>
          <a:r>
            <a:rPr lang="uk-UA" b="1" dirty="0" smtClean="0"/>
            <a:t>на основі проблемної ситуації</a:t>
          </a:r>
          <a:endParaRPr lang="ru-RU" dirty="0"/>
        </a:p>
      </dgm:t>
    </dgm:pt>
    <dgm:pt modelId="{F03FD5BC-62EE-4F2A-A27B-3B96412D21FA}" type="parTrans" cxnId="{4F98904F-FCF7-4EE6-AC7D-8C8D607D55F1}">
      <dgm:prSet/>
      <dgm:spPr/>
      <dgm:t>
        <a:bodyPr/>
        <a:lstStyle/>
        <a:p>
          <a:endParaRPr lang="ru-RU"/>
        </a:p>
      </dgm:t>
    </dgm:pt>
    <dgm:pt modelId="{0C22BF50-59CC-4D1C-81DA-E198D8DA44A1}" type="sibTrans" cxnId="{4F98904F-FCF7-4EE6-AC7D-8C8D607D55F1}">
      <dgm:prSet/>
      <dgm:spPr/>
      <dgm:t>
        <a:bodyPr/>
        <a:lstStyle/>
        <a:p>
          <a:endParaRPr lang="ru-RU"/>
        </a:p>
      </dgm:t>
    </dgm:pt>
    <dgm:pt modelId="{43E2924B-11FF-4094-B3D6-CDD70DB88F50}">
      <dgm:prSet phldrT="[Текст]"/>
      <dgm:spPr/>
      <dgm:t>
        <a:bodyPr/>
        <a:lstStyle/>
        <a:p>
          <a:r>
            <a:rPr lang="uk-UA" b="1" dirty="0" smtClean="0"/>
            <a:t>спосіб навчити розв’язувати проблеми</a:t>
          </a:r>
          <a:endParaRPr lang="ru-RU" b="1" dirty="0"/>
        </a:p>
      </dgm:t>
    </dgm:pt>
    <dgm:pt modelId="{605D5C4A-C1DE-4BF9-8106-B76B90BBBAEC}" type="parTrans" cxnId="{C1381C07-9C2F-4904-ADAE-A66A6128A227}">
      <dgm:prSet/>
      <dgm:spPr/>
      <dgm:t>
        <a:bodyPr/>
        <a:lstStyle/>
        <a:p>
          <a:endParaRPr lang="ru-RU"/>
        </a:p>
      </dgm:t>
    </dgm:pt>
    <dgm:pt modelId="{A022216B-F62D-4DAC-8848-89BDFA3E5310}" type="sibTrans" cxnId="{C1381C07-9C2F-4904-ADAE-A66A6128A227}">
      <dgm:prSet/>
      <dgm:spPr/>
      <dgm:t>
        <a:bodyPr/>
        <a:lstStyle/>
        <a:p>
          <a:endParaRPr lang="ru-RU"/>
        </a:p>
      </dgm:t>
    </dgm:pt>
    <dgm:pt modelId="{C2E7734C-1D0B-48EB-AC61-4E0B72AEA108}">
      <dgm:prSet phldrT="[Текст]" custT="1"/>
      <dgm:spPr/>
      <dgm:t>
        <a:bodyPr/>
        <a:lstStyle/>
        <a:p>
          <a:r>
            <a:rPr lang="uk-UA" sz="2000" b="1" dirty="0" smtClean="0"/>
            <a:t>на основі сценарію</a:t>
          </a:r>
          <a:endParaRPr lang="ru-RU" sz="2000" dirty="0"/>
        </a:p>
      </dgm:t>
    </dgm:pt>
    <dgm:pt modelId="{E5D7F825-705F-4D44-93A1-17B7D465B0E0}" type="sibTrans" cxnId="{0463530C-AC8A-4148-BA00-EAC10D2CB145}">
      <dgm:prSet/>
      <dgm:spPr/>
      <dgm:t>
        <a:bodyPr/>
        <a:lstStyle/>
        <a:p>
          <a:endParaRPr lang="ru-RU"/>
        </a:p>
      </dgm:t>
    </dgm:pt>
    <dgm:pt modelId="{CD47DDFE-4E2A-4553-B2F2-21118373DA96}" type="parTrans" cxnId="{0463530C-AC8A-4148-BA00-EAC10D2CB145}">
      <dgm:prSet/>
      <dgm:spPr/>
      <dgm:t>
        <a:bodyPr/>
        <a:lstStyle/>
        <a:p>
          <a:endParaRPr lang="ru-RU"/>
        </a:p>
      </dgm:t>
    </dgm:pt>
    <dgm:pt modelId="{4F992667-7918-4A0F-AE8B-085092879905}">
      <dgm:prSet/>
      <dgm:spPr/>
      <dgm:t>
        <a:bodyPr/>
        <a:lstStyle/>
        <a:p>
          <a:r>
            <a:rPr lang="uk-UA" b="1" dirty="0" smtClean="0"/>
            <a:t>вправляння у способах дій, з якими учень вже знайомий</a:t>
          </a:r>
          <a:endParaRPr lang="uk-UA" b="1" dirty="0"/>
        </a:p>
      </dgm:t>
    </dgm:pt>
    <dgm:pt modelId="{267C4D16-42B3-4DE9-9EAE-A71629EB4A99}" type="parTrans" cxnId="{BEACB2E3-E7DC-40E9-85D6-7C2C641C7F0B}">
      <dgm:prSet/>
      <dgm:spPr/>
      <dgm:t>
        <a:bodyPr/>
        <a:lstStyle/>
        <a:p>
          <a:endParaRPr lang="ru-RU"/>
        </a:p>
      </dgm:t>
    </dgm:pt>
    <dgm:pt modelId="{EE665F17-50B7-43B9-86CB-AF9D2320BDD7}" type="sibTrans" cxnId="{BEACB2E3-E7DC-40E9-85D6-7C2C641C7F0B}">
      <dgm:prSet/>
      <dgm:spPr/>
      <dgm:t>
        <a:bodyPr/>
        <a:lstStyle/>
        <a:p>
          <a:endParaRPr lang="ru-RU"/>
        </a:p>
      </dgm:t>
    </dgm:pt>
    <dgm:pt modelId="{0FBA7681-5712-40C3-A190-E7161C90E47A}">
      <dgm:prSet/>
      <dgm:spPr/>
      <dgm:t>
        <a:bodyPr/>
        <a:lstStyle/>
        <a:p>
          <a:r>
            <a:rPr lang="uk-UA" b="1" dirty="0" smtClean="0"/>
            <a:t>сценарії - моделі ситуацій з реального життя</a:t>
          </a:r>
          <a:endParaRPr lang="uk-UA" b="1" dirty="0"/>
        </a:p>
      </dgm:t>
    </dgm:pt>
    <dgm:pt modelId="{8387E7FE-D166-4E3D-8072-C139F0EB9095}" type="parTrans" cxnId="{B41DE695-7866-479B-9847-933C306F8010}">
      <dgm:prSet/>
      <dgm:spPr/>
      <dgm:t>
        <a:bodyPr/>
        <a:lstStyle/>
        <a:p>
          <a:endParaRPr lang="ru-RU"/>
        </a:p>
      </dgm:t>
    </dgm:pt>
    <dgm:pt modelId="{D22FAEFD-AB22-451C-8CC3-7810458D7E5A}" type="sibTrans" cxnId="{B41DE695-7866-479B-9847-933C306F8010}">
      <dgm:prSet/>
      <dgm:spPr/>
      <dgm:t>
        <a:bodyPr/>
        <a:lstStyle/>
        <a:p>
          <a:endParaRPr lang="ru-RU"/>
        </a:p>
      </dgm:t>
    </dgm:pt>
    <dgm:pt modelId="{B1BBAD30-1D96-4128-A6BD-FE6BB9CE4D41}">
      <dgm:prSet phldrT="[Текст]"/>
      <dgm:spPr/>
      <dgm:t>
        <a:bodyPr/>
        <a:lstStyle/>
        <a:p>
          <a:endParaRPr lang="ru-RU" dirty="0"/>
        </a:p>
      </dgm:t>
    </dgm:pt>
    <dgm:pt modelId="{B9C95305-3A69-4608-81B5-0A3444A8D861}" type="parTrans" cxnId="{75C2A403-F86D-41B2-BEC6-7AAA19EFFAB6}">
      <dgm:prSet/>
      <dgm:spPr/>
      <dgm:t>
        <a:bodyPr/>
        <a:lstStyle/>
        <a:p>
          <a:endParaRPr lang="ru-RU"/>
        </a:p>
      </dgm:t>
    </dgm:pt>
    <dgm:pt modelId="{6C9A7FE7-7136-46ED-BAA8-92A48E1355D1}" type="sibTrans" cxnId="{75C2A403-F86D-41B2-BEC6-7AAA19EFFAB6}">
      <dgm:prSet/>
      <dgm:spPr/>
      <dgm:t>
        <a:bodyPr/>
        <a:lstStyle/>
        <a:p>
          <a:endParaRPr lang="ru-RU"/>
        </a:p>
      </dgm:t>
    </dgm:pt>
    <dgm:pt modelId="{62557F47-1FEF-46C6-9F3D-61780B50B472}" type="pres">
      <dgm:prSet presAssocID="{C1E04FAA-6132-4E40-B9B5-7A142F3A13A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505E0AF-DAB4-473A-BF5B-EBB13220C83C}" type="pres">
      <dgm:prSet presAssocID="{C2E7734C-1D0B-48EB-AC61-4E0B72AEA108}" presName="linNode" presStyleCnt="0"/>
      <dgm:spPr/>
    </dgm:pt>
    <dgm:pt modelId="{9E17EE1E-85B0-4FB9-96AD-217FA223FC98}" type="pres">
      <dgm:prSet presAssocID="{C2E7734C-1D0B-48EB-AC61-4E0B72AEA108}" presName="parentShp" presStyleLbl="node1" presStyleIdx="0" presStyleCnt="2" custScaleX="460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3A747-898D-4048-8A38-0A12EB8D903D}" type="pres">
      <dgm:prSet presAssocID="{C2E7734C-1D0B-48EB-AC61-4E0B72AEA108}" presName="childShp" presStyleLbl="bgAccFollowNode1" presStyleIdx="0" presStyleCnt="2" custScaleX="1381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4817AC-B6C6-4FE6-B3F6-5CED421FBF0C}" type="pres">
      <dgm:prSet presAssocID="{E5D7F825-705F-4D44-93A1-17B7D465B0E0}" presName="spacing" presStyleCnt="0"/>
      <dgm:spPr/>
    </dgm:pt>
    <dgm:pt modelId="{EA6D398F-77CA-4597-88FC-23C46A33593E}" type="pres">
      <dgm:prSet presAssocID="{4159E676-DFAF-4E5B-B9EF-126D37460637}" presName="linNode" presStyleCnt="0"/>
      <dgm:spPr/>
    </dgm:pt>
    <dgm:pt modelId="{69D5401D-C8F8-43EB-8622-38375755E37F}" type="pres">
      <dgm:prSet presAssocID="{4159E676-DFAF-4E5B-B9EF-126D37460637}" presName="parentShp" presStyleLbl="node1" presStyleIdx="1" presStyleCnt="2" custScaleX="45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F9A65D-4CFA-417E-BE05-E1BEF4A9A994}" type="pres">
      <dgm:prSet presAssocID="{4159E676-DFAF-4E5B-B9EF-126D37460637}" presName="childShp" presStyleLbl="bgAccFollowNode1" presStyleIdx="1" presStyleCnt="2" custScaleX="1360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E35FB5-C4DE-4704-9537-8E7C5C2C03E7}" type="presOf" srcId="{8BE7A4AB-4F87-4F31-A124-AB78CEBB4EFE}" destId="{B953A747-898D-4048-8A38-0A12EB8D903D}" srcOrd="0" destOrd="0" presId="urn:microsoft.com/office/officeart/2005/8/layout/vList6"/>
    <dgm:cxn modelId="{7A21BF75-3A36-4057-8F4B-B687F8FA6B90}" type="presOf" srcId="{4159E676-DFAF-4E5B-B9EF-126D37460637}" destId="{69D5401D-C8F8-43EB-8622-38375755E37F}" srcOrd="0" destOrd="0" presId="urn:microsoft.com/office/officeart/2005/8/layout/vList6"/>
    <dgm:cxn modelId="{B41DE695-7866-479B-9847-933C306F8010}" srcId="{C2E7734C-1D0B-48EB-AC61-4E0B72AEA108}" destId="{0FBA7681-5712-40C3-A190-E7161C90E47A}" srcOrd="2" destOrd="0" parTransId="{8387E7FE-D166-4E3D-8072-C139F0EB9095}" sibTransId="{D22FAEFD-AB22-451C-8CC3-7810458D7E5A}"/>
    <dgm:cxn modelId="{43036815-43EE-4FE4-AD88-1D114765EB28}" type="presOf" srcId="{43E2924B-11FF-4094-B3D6-CDD70DB88F50}" destId="{C3F9A65D-4CFA-417E-BE05-E1BEF4A9A994}" srcOrd="0" destOrd="1" presId="urn:microsoft.com/office/officeart/2005/8/layout/vList6"/>
    <dgm:cxn modelId="{9BC98DD8-C0FA-4254-8D11-6B52537AB0D5}" type="presOf" srcId="{C2E7734C-1D0B-48EB-AC61-4E0B72AEA108}" destId="{9E17EE1E-85B0-4FB9-96AD-217FA223FC98}" srcOrd="0" destOrd="0" presId="urn:microsoft.com/office/officeart/2005/8/layout/vList6"/>
    <dgm:cxn modelId="{05D71007-6EC4-4F98-BB33-C755DA6D7DF7}" type="presOf" srcId="{C1E04FAA-6132-4E40-B9B5-7A142F3A13A0}" destId="{62557F47-1FEF-46C6-9F3D-61780B50B472}" srcOrd="0" destOrd="0" presId="urn:microsoft.com/office/officeart/2005/8/layout/vList6"/>
    <dgm:cxn modelId="{4F98904F-FCF7-4EE6-AC7D-8C8D607D55F1}" srcId="{C1E04FAA-6132-4E40-B9B5-7A142F3A13A0}" destId="{4159E676-DFAF-4E5B-B9EF-126D37460637}" srcOrd="1" destOrd="0" parTransId="{F03FD5BC-62EE-4F2A-A27B-3B96412D21FA}" sibTransId="{0C22BF50-59CC-4D1C-81DA-E198D8DA44A1}"/>
    <dgm:cxn modelId="{C1381C07-9C2F-4904-ADAE-A66A6128A227}" srcId="{4159E676-DFAF-4E5B-B9EF-126D37460637}" destId="{43E2924B-11FF-4094-B3D6-CDD70DB88F50}" srcOrd="1" destOrd="0" parTransId="{605D5C4A-C1DE-4BF9-8106-B76B90BBBAEC}" sibTransId="{A022216B-F62D-4DAC-8848-89BDFA3E5310}"/>
    <dgm:cxn modelId="{BEACB2E3-E7DC-40E9-85D6-7C2C641C7F0B}" srcId="{C2E7734C-1D0B-48EB-AC61-4E0B72AEA108}" destId="{4F992667-7918-4A0F-AE8B-085092879905}" srcOrd="1" destOrd="0" parTransId="{267C4D16-42B3-4DE9-9EAE-A71629EB4A99}" sibTransId="{EE665F17-50B7-43B9-86CB-AF9D2320BDD7}"/>
    <dgm:cxn modelId="{A0096EE2-B30E-4D6E-B6BD-40C8562BB860}" srcId="{C2E7734C-1D0B-48EB-AC61-4E0B72AEA108}" destId="{8BE7A4AB-4F87-4F31-A124-AB78CEBB4EFE}" srcOrd="0" destOrd="0" parTransId="{B3364370-B460-49C1-9A0C-97168CEBCF91}" sibTransId="{835F4D1D-ED8B-4929-B9A2-0315E6C6BD34}"/>
    <dgm:cxn modelId="{93C5F099-9340-426E-A599-BA05A84E7D2B}" type="presOf" srcId="{4F992667-7918-4A0F-AE8B-085092879905}" destId="{B953A747-898D-4048-8A38-0A12EB8D903D}" srcOrd="0" destOrd="1" presId="urn:microsoft.com/office/officeart/2005/8/layout/vList6"/>
    <dgm:cxn modelId="{78DDCCB0-5BDB-4DE7-9545-6B319A2A782E}" type="presOf" srcId="{0FBA7681-5712-40C3-A190-E7161C90E47A}" destId="{B953A747-898D-4048-8A38-0A12EB8D903D}" srcOrd="0" destOrd="2" presId="urn:microsoft.com/office/officeart/2005/8/layout/vList6"/>
    <dgm:cxn modelId="{75C2A403-F86D-41B2-BEC6-7AAA19EFFAB6}" srcId="{4159E676-DFAF-4E5B-B9EF-126D37460637}" destId="{B1BBAD30-1D96-4128-A6BD-FE6BB9CE4D41}" srcOrd="0" destOrd="0" parTransId="{B9C95305-3A69-4608-81B5-0A3444A8D861}" sibTransId="{6C9A7FE7-7136-46ED-BAA8-92A48E1355D1}"/>
    <dgm:cxn modelId="{0463530C-AC8A-4148-BA00-EAC10D2CB145}" srcId="{C1E04FAA-6132-4E40-B9B5-7A142F3A13A0}" destId="{C2E7734C-1D0B-48EB-AC61-4E0B72AEA108}" srcOrd="0" destOrd="0" parTransId="{CD47DDFE-4E2A-4553-B2F2-21118373DA96}" sibTransId="{E5D7F825-705F-4D44-93A1-17B7D465B0E0}"/>
    <dgm:cxn modelId="{6A426777-7EED-4578-9919-685F7154547F}" type="presOf" srcId="{B1BBAD30-1D96-4128-A6BD-FE6BB9CE4D41}" destId="{C3F9A65D-4CFA-417E-BE05-E1BEF4A9A994}" srcOrd="0" destOrd="0" presId="urn:microsoft.com/office/officeart/2005/8/layout/vList6"/>
    <dgm:cxn modelId="{71D61B9B-058A-414E-AD9D-71FF20ED15E0}" type="presParOf" srcId="{62557F47-1FEF-46C6-9F3D-61780B50B472}" destId="{8505E0AF-DAB4-473A-BF5B-EBB13220C83C}" srcOrd="0" destOrd="0" presId="urn:microsoft.com/office/officeart/2005/8/layout/vList6"/>
    <dgm:cxn modelId="{958ABAFE-5E42-45CA-94A7-85899B5753CF}" type="presParOf" srcId="{8505E0AF-DAB4-473A-BF5B-EBB13220C83C}" destId="{9E17EE1E-85B0-4FB9-96AD-217FA223FC98}" srcOrd="0" destOrd="0" presId="urn:microsoft.com/office/officeart/2005/8/layout/vList6"/>
    <dgm:cxn modelId="{730AF818-0C2D-40D5-9516-336484495782}" type="presParOf" srcId="{8505E0AF-DAB4-473A-BF5B-EBB13220C83C}" destId="{B953A747-898D-4048-8A38-0A12EB8D903D}" srcOrd="1" destOrd="0" presId="urn:microsoft.com/office/officeart/2005/8/layout/vList6"/>
    <dgm:cxn modelId="{53151ADE-922D-418B-81D2-F9498982606D}" type="presParOf" srcId="{62557F47-1FEF-46C6-9F3D-61780B50B472}" destId="{9A4817AC-B6C6-4FE6-B3F6-5CED421FBF0C}" srcOrd="1" destOrd="0" presId="urn:microsoft.com/office/officeart/2005/8/layout/vList6"/>
    <dgm:cxn modelId="{586C8C94-EFDB-4328-9E7B-19F57CEB5DB8}" type="presParOf" srcId="{62557F47-1FEF-46C6-9F3D-61780B50B472}" destId="{EA6D398F-77CA-4597-88FC-23C46A33593E}" srcOrd="2" destOrd="0" presId="urn:microsoft.com/office/officeart/2005/8/layout/vList6"/>
    <dgm:cxn modelId="{33F3876C-0B7A-4161-BB02-23F0681ACFA3}" type="presParOf" srcId="{EA6D398F-77CA-4597-88FC-23C46A33593E}" destId="{69D5401D-C8F8-43EB-8622-38375755E37F}" srcOrd="0" destOrd="0" presId="urn:microsoft.com/office/officeart/2005/8/layout/vList6"/>
    <dgm:cxn modelId="{94F84729-6432-4354-9455-E2F60759C3AD}" type="presParOf" srcId="{EA6D398F-77CA-4597-88FC-23C46A33593E}" destId="{C3F9A65D-4CFA-417E-BE05-E1BEF4A9A994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F590643-FAE2-42D9-B1C0-73BF353FA958}" type="doc">
      <dgm:prSet loTypeId="urn:microsoft.com/office/officeart/2005/8/layout/lProcess2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FA64109-1BAC-466A-A9B5-8BB9FF140E30}">
      <dgm:prSet phldrT="[Текст]" custT="1"/>
      <dgm:spPr/>
      <dgm:t>
        <a:bodyPr/>
        <a:lstStyle/>
        <a:p>
          <a:r>
            <a:rPr lang="uk-UA" sz="2600" b="1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Динамізм,</a:t>
          </a:r>
        </a:p>
        <a:p>
          <a:r>
            <a:rPr lang="uk-UA" sz="2600" b="1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«Гра з часом»</a:t>
          </a:r>
          <a:endParaRPr lang="ru-RU" sz="2600" b="1" dirty="0">
            <a:solidFill>
              <a:srgbClr val="000099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E9056153-DBA0-4A10-82BC-F5A399ADB202}" type="parTrans" cxnId="{AB09047D-3BD2-4834-8899-AFC66B11E913}">
      <dgm:prSet/>
      <dgm:spPr/>
      <dgm:t>
        <a:bodyPr/>
        <a:lstStyle/>
        <a:p>
          <a:endParaRPr lang="ru-RU"/>
        </a:p>
      </dgm:t>
    </dgm:pt>
    <dgm:pt modelId="{05FBF769-7026-48EF-A97C-B8CAC1CD11EE}" type="sibTrans" cxnId="{AB09047D-3BD2-4834-8899-AFC66B11E913}">
      <dgm:prSet/>
      <dgm:spPr/>
      <dgm:t>
        <a:bodyPr/>
        <a:lstStyle/>
        <a:p>
          <a:endParaRPr lang="ru-RU"/>
        </a:p>
      </dgm:t>
    </dgm:pt>
    <dgm:pt modelId="{830654E2-F4E9-49DC-A007-11BCFE6FD4BE}">
      <dgm:prSet phldrT="[Текст]"/>
      <dgm:spPr>
        <a:gradFill flip="none" rotWithShape="0">
          <a:gsLst>
            <a:gs pos="0">
              <a:srgbClr val="00B0F0">
                <a:tint val="66000"/>
                <a:satMod val="160000"/>
              </a:srgbClr>
            </a:gs>
            <a:gs pos="50000">
              <a:srgbClr val="00B0F0">
                <a:tint val="44500"/>
                <a:satMod val="160000"/>
              </a:srgbClr>
            </a:gs>
            <a:gs pos="100000">
              <a:srgbClr val="00B0F0">
                <a:tint val="23500"/>
                <a:satMod val="160000"/>
              </a:srgbClr>
            </a:gs>
          </a:gsLst>
          <a:lin ang="18900000" scaled="1"/>
          <a:tileRect/>
        </a:gradFill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Регулярні емоційні переходи</a:t>
          </a:r>
          <a:endParaRPr lang="ru-RU" b="1" dirty="0">
            <a:solidFill>
              <a:schemeClr val="tx1"/>
            </a:solidFill>
          </a:endParaRPr>
        </a:p>
      </dgm:t>
    </dgm:pt>
    <dgm:pt modelId="{CB45968B-F365-4E1A-B371-FB50B26E554F}" type="parTrans" cxnId="{B46831B5-1D28-4575-9DAE-BC3150095350}">
      <dgm:prSet/>
      <dgm:spPr/>
      <dgm:t>
        <a:bodyPr/>
        <a:lstStyle/>
        <a:p>
          <a:endParaRPr lang="ru-RU"/>
        </a:p>
      </dgm:t>
    </dgm:pt>
    <dgm:pt modelId="{CFAA1F3A-C0FD-4719-99CE-E22438A4F52C}" type="sibTrans" cxnId="{B46831B5-1D28-4575-9DAE-BC3150095350}">
      <dgm:prSet/>
      <dgm:spPr/>
      <dgm:t>
        <a:bodyPr/>
        <a:lstStyle/>
        <a:p>
          <a:endParaRPr lang="ru-RU"/>
        </a:p>
      </dgm:t>
    </dgm:pt>
    <dgm:pt modelId="{D86F28D7-22E5-46A6-A9CC-1C3A18AC0BA0}">
      <dgm:prSet phldrT="[Текст]"/>
      <dgm:spPr>
        <a:solidFill>
          <a:srgbClr val="66FF99"/>
        </a:solidFill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Часта зміна планів (7-15сек)</a:t>
          </a:r>
          <a:endParaRPr lang="ru-RU" dirty="0"/>
        </a:p>
      </dgm:t>
    </dgm:pt>
    <dgm:pt modelId="{3AEED771-5D83-4FD4-B85D-463392C1E048}" type="parTrans" cxnId="{A64443F6-C640-48C6-9C8D-58EB21443211}">
      <dgm:prSet/>
      <dgm:spPr/>
      <dgm:t>
        <a:bodyPr/>
        <a:lstStyle/>
        <a:p>
          <a:endParaRPr lang="ru-RU"/>
        </a:p>
      </dgm:t>
    </dgm:pt>
    <dgm:pt modelId="{7A22CA6F-A2CC-448E-ACB6-D9D8241E6332}" type="sibTrans" cxnId="{A64443F6-C640-48C6-9C8D-58EB21443211}">
      <dgm:prSet/>
      <dgm:spPr/>
      <dgm:t>
        <a:bodyPr/>
        <a:lstStyle/>
        <a:p>
          <a:endParaRPr lang="ru-RU"/>
        </a:p>
      </dgm:t>
    </dgm:pt>
    <dgm:pt modelId="{037278DF-B09C-489A-BB45-C9A5A7861B99}">
      <dgm:prSet phldrT="[Текст]" custT="1"/>
      <dgm:spPr/>
      <dgm:t>
        <a:bodyPr/>
        <a:lstStyle/>
        <a:p>
          <a:r>
            <a:rPr lang="uk-UA" sz="3200" b="1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Деталі</a:t>
          </a:r>
          <a:endParaRPr lang="ru-RU" sz="3200" b="1" dirty="0">
            <a:solidFill>
              <a:srgbClr val="000099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C0F6426D-84E4-461B-8D03-BEB51D97A9A3}" type="parTrans" cxnId="{A6EE2CE6-32E1-413A-92F2-E6ADE59888E9}">
      <dgm:prSet/>
      <dgm:spPr/>
      <dgm:t>
        <a:bodyPr/>
        <a:lstStyle/>
        <a:p>
          <a:endParaRPr lang="ru-RU"/>
        </a:p>
      </dgm:t>
    </dgm:pt>
    <dgm:pt modelId="{33EDD567-948B-4447-901B-FE6C7D1F0DC2}" type="sibTrans" cxnId="{A6EE2CE6-32E1-413A-92F2-E6ADE59888E9}">
      <dgm:prSet/>
      <dgm:spPr/>
      <dgm:t>
        <a:bodyPr/>
        <a:lstStyle/>
        <a:p>
          <a:endParaRPr lang="ru-RU"/>
        </a:p>
      </dgm:t>
    </dgm:pt>
    <dgm:pt modelId="{DA314025-72C6-4D4A-95FC-9E3A35F53FA6}">
      <dgm:prSet phldrT="[Текст]"/>
      <dgm:spPr>
        <a:solidFill>
          <a:srgbClr val="FFD1F3"/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За допомогою деталей  керуєте почуттями слухачів</a:t>
          </a:r>
          <a:endParaRPr lang="ru-RU" b="1" dirty="0">
            <a:solidFill>
              <a:schemeClr val="tx1"/>
            </a:solidFill>
          </a:endParaRPr>
        </a:p>
      </dgm:t>
    </dgm:pt>
    <dgm:pt modelId="{9E3B2C18-F2EE-42F5-BC9D-B77CF69010E9}" type="parTrans" cxnId="{0790B2F0-18DB-4A0E-B220-128CC065C0C5}">
      <dgm:prSet/>
      <dgm:spPr/>
      <dgm:t>
        <a:bodyPr/>
        <a:lstStyle/>
        <a:p>
          <a:endParaRPr lang="ru-RU"/>
        </a:p>
      </dgm:t>
    </dgm:pt>
    <dgm:pt modelId="{26EC300B-21D8-4D23-BA81-AAEDCA61E48E}" type="sibTrans" cxnId="{0790B2F0-18DB-4A0E-B220-128CC065C0C5}">
      <dgm:prSet/>
      <dgm:spPr/>
      <dgm:t>
        <a:bodyPr/>
        <a:lstStyle/>
        <a:p>
          <a:endParaRPr lang="ru-RU"/>
        </a:p>
      </dgm:t>
    </dgm:pt>
    <dgm:pt modelId="{79302175-03D5-4360-9863-6339F72E65B5}">
      <dgm:prSet phldrT="[Текст]"/>
      <dgm:spPr/>
      <dgm:t>
        <a:bodyPr/>
        <a:lstStyle/>
        <a:p>
          <a:r>
            <a:rPr lang="uk-UA" b="1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Виразність</a:t>
          </a:r>
          <a:endParaRPr lang="ru-RU" b="1" dirty="0">
            <a:solidFill>
              <a:srgbClr val="000099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79403CE0-5760-45B1-B07A-F56144C53F79}" type="parTrans" cxnId="{BF8D486F-BDD3-4609-8B7B-E8DE29EF6686}">
      <dgm:prSet/>
      <dgm:spPr/>
      <dgm:t>
        <a:bodyPr/>
        <a:lstStyle/>
        <a:p>
          <a:endParaRPr lang="ru-RU"/>
        </a:p>
      </dgm:t>
    </dgm:pt>
    <dgm:pt modelId="{0D2DFAC5-0FCE-4173-8A49-0C5B7A6A1B7A}" type="sibTrans" cxnId="{BF8D486F-BDD3-4609-8B7B-E8DE29EF6686}">
      <dgm:prSet/>
      <dgm:spPr/>
      <dgm:t>
        <a:bodyPr/>
        <a:lstStyle/>
        <a:p>
          <a:endParaRPr lang="ru-RU"/>
        </a:p>
      </dgm:t>
    </dgm:pt>
    <dgm:pt modelId="{4F679541-2E4D-4DB0-875E-99DE9B6C303C}">
      <dgm:prSet phldrT="[Текст]"/>
      <dgm:spPr>
        <a:solidFill>
          <a:srgbClr val="CCFF33"/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Жести, міміка</a:t>
          </a:r>
          <a:endParaRPr lang="ru-RU" b="1" dirty="0">
            <a:solidFill>
              <a:schemeClr val="tx1"/>
            </a:solidFill>
          </a:endParaRPr>
        </a:p>
      </dgm:t>
    </dgm:pt>
    <dgm:pt modelId="{78D74C35-4DAC-47C1-B1E1-D496E47F2F2C}" type="parTrans" cxnId="{13226AC5-DAA3-40F8-9265-82EC9F14D9F3}">
      <dgm:prSet/>
      <dgm:spPr/>
      <dgm:t>
        <a:bodyPr/>
        <a:lstStyle/>
        <a:p>
          <a:endParaRPr lang="ru-RU"/>
        </a:p>
      </dgm:t>
    </dgm:pt>
    <dgm:pt modelId="{77AC3608-E0F4-45B6-8F65-0D4DA018DEAB}" type="sibTrans" cxnId="{13226AC5-DAA3-40F8-9265-82EC9F14D9F3}">
      <dgm:prSet/>
      <dgm:spPr/>
      <dgm:t>
        <a:bodyPr/>
        <a:lstStyle/>
        <a:p>
          <a:endParaRPr lang="ru-RU"/>
        </a:p>
      </dgm:t>
    </dgm:pt>
    <dgm:pt modelId="{91C80D89-651C-43E9-81D5-82FF7600F650}">
      <dgm:prSet phldrT="[Текст]"/>
      <dgm:spPr>
        <a:solidFill>
          <a:srgbClr val="D9B3FF"/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Інтонація</a:t>
          </a:r>
          <a:endParaRPr lang="ru-RU" b="1" dirty="0">
            <a:solidFill>
              <a:schemeClr val="tx1"/>
            </a:solidFill>
          </a:endParaRPr>
        </a:p>
      </dgm:t>
    </dgm:pt>
    <dgm:pt modelId="{D85322EA-D719-4CC9-A83B-09E85CFBF478}" type="parTrans" cxnId="{A785C508-B46D-4A4B-B778-5C03C890024A}">
      <dgm:prSet/>
      <dgm:spPr/>
      <dgm:t>
        <a:bodyPr/>
        <a:lstStyle/>
        <a:p>
          <a:endParaRPr lang="ru-RU"/>
        </a:p>
      </dgm:t>
    </dgm:pt>
    <dgm:pt modelId="{34ED7E56-7E3C-4E35-87EE-9EC34D37F2CE}" type="sibTrans" cxnId="{A785C508-B46D-4A4B-B778-5C03C890024A}">
      <dgm:prSet/>
      <dgm:spPr/>
      <dgm:t>
        <a:bodyPr/>
        <a:lstStyle/>
        <a:p>
          <a:endParaRPr lang="ru-RU"/>
        </a:p>
      </dgm:t>
    </dgm:pt>
    <dgm:pt modelId="{340A747A-6297-4C49-AF49-0B2EC7A12A4F}">
      <dgm:prSet/>
      <dgm:spPr>
        <a:solidFill>
          <a:srgbClr val="FFFF81"/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Сюжетні повороти, інтрига</a:t>
          </a:r>
          <a:endParaRPr lang="ru-RU" dirty="0"/>
        </a:p>
      </dgm:t>
    </dgm:pt>
    <dgm:pt modelId="{4E7B01D5-9560-4BFC-AC75-C523A0ECE225}" type="parTrans" cxnId="{45D64580-EFC4-48F2-AC9C-4F8B4572C3E9}">
      <dgm:prSet/>
      <dgm:spPr/>
      <dgm:t>
        <a:bodyPr/>
        <a:lstStyle/>
        <a:p>
          <a:endParaRPr lang="ru-RU"/>
        </a:p>
      </dgm:t>
    </dgm:pt>
    <dgm:pt modelId="{51D50057-2C39-4BB3-8656-35589137C5DF}" type="sibTrans" cxnId="{45D64580-EFC4-48F2-AC9C-4F8B4572C3E9}">
      <dgm:prSet/>
      <dgm:spPr/>
      <dgm:t>
        <a:bodyPr/>
        <a:lstStyle/>
        <a:p>
          <a:endParaRPr lang="ru-RU"/>
        </a:p>
      </dgm:t>
    </dgm:pt>
    <dgm:pt modelId="{1B8543F8-2D1B-48C6-A78C-B96BB4C8270B}">
      <dgm:prSet phldrT="[Текст]"/>
      <dgm:spPr>
        <a:solidFill>
          <a:srgbClr val="A9DA74"/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Використовуйте прикметники (впливають на органи чуття)</a:t>
          </a:r>
          <a:endParaRPr lang="ru-RU" b="1" dirty="0">
            <a:solidFill>
              <a:schemeClr val="tx1"/>
            </a:solidFill>
          </a:endParaRPr>
        </a:p>
      </dgm:t>
    </dgm:pt>
    <dgm:pt modelId="{DF2B1527-88DC-4A5C-A7B0-1D4702ED3213}" type="parTrans" cxnId="{7364B34C-06C3-409B-BC38-51A26C60615F}">
      <dgm:prSet/>
      <dgm:spPr/>
      <dgm:t>
        <a:bodyPr/>
        <a:lstStyle/>
        <a:p>
          <a:endParaRPr lang="ru-RU"/>
        </a:p>
      </dgm:t>
    </dgm:pt>
    <dgm:pt modelId="{D10E151F-23E7-433E-B229-1510011EBBAE}" type="sibTrans" cxnId="{7364B34C-06C3-409B-BC38-51A26C60615F}">
      <dgm:prSet/>
      <dgm:spPr/>
      <dgm:t>
        <a:bodyPr/>
        <a:lstStyle/>
        <a:p>
          <a:endParaRPr lang="ru-RU"/>
        </a:p>
      </dgm:t>
    </dgm:pt>
    <dgm:pt modelId="{F9AD56B6-2F8B-43B6-A454-1AF2EC362AB8}">
      <dgm:prSet phldrT="[Текст]"/>
      <dgm:spPr>
        <a:solidFill>
          <a:srgbClr val="FFCC29"/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Транслювати залученість у процес, зацікавленість ним</a:t>
          </a:r>
          <a:endParaRPr lang="ru-RU" b="1" dirty="0">
            <a:solidFill>
              <a:schemeClr val="tx1"/>
            </a:solidFill>
          </a:endParaRPr>
        </a:p>
      </dgm:t>
    </dgm:pt>
    <dgm:pt modelId="{103720E5-8CFF-41F1-9A32-1B4E45C0F205}" type="parTrans" cxnId="{C065818B-F903-4E77-AD4A-D3EB1084B0ED}">
      <dgm:prSet/>
      <dgm:spPr/>
      <dgm:t>
        <a:bodyPr/>
        <a:lstStyle/>
        <a:p>
          <a:endParaRPr lang="ru-RU"/>
        </a:p>
      </dgm:t>
    </dgm:pt>
    <dgm:pt modelId="{CC3E1B61-6084-410C-A23E-DDF196C59355}" type="sibTrans" cxnId="{C065818B-F903-4E77-AD4A-D3EB1084B0ED}">
      <dgm:prSet/>
      <dgm:spPr/>
      <dgm:t>
        <a:bodyPr/>
        <a:lstStyle/>
        <a:p>
          <a:endParaRPr lang="ru-RU"/>
        </a:p>
      </dgm:t>
    </dgm:pt>
    <dgm:pt modelId="{8F8D87DD-B289-43DF-933B-BA654DAFCD6A}" type="pres">
      <dgm:prSet presAssocID="{6F590643-FAE2-42D9-B1C0-73BF353FA958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777F14-70CD-4195-B065-FC65A7918292}" type="pres">
      <dgm:prSet presAssocID="{5FA64109-1BAC-466A-A9B5-8BB9FF140E30}" presName="compNode" presStyleCnt="0"/>
      <dgm:spPr/>
    </dgm:pt>
    <dgm:pt modelId="{D134AB75-98A7-4F52-9579-8393629FC42E}" type="pres">
      <dgm:prSet presAssocID="{5FA64109-1BAC-466A-A9B5-8BB9FF140E30}" presName="aNode" presStyleLbl="bgShp" presStyleIdx="0" presStyleCnt="3"/>
      <dgm:spPr/>
      <dgm:t>
        <a:bodyPr/>
        <a:lstStyle/>
        <a:p>
          <a:endParaRPr lang="ru-RU"/>
        </a:p>
      </dgm:t>
    </dgm:pt>
    <dgm:pt modelId="{88A97E4B-589F-44B6-8B1D-B7AFBF47654F}" type="pres">
      <dgm:prSet presAssocID="{5FA64109-1BAC-466A-A9B5-8BB9FF140E30}" presName="textNode" presStyleLbl="bgShp" presStyleIdx="0" presStyleCnt="3"/>
      <dgm:spPr/>
      <dgm:t>
        <a:bodyPr/>
        <a:lstStyle/>
        <a:p>
          <a:endParaRPr lang="ru-RU"/>
        </a:p>
      </dgm:t>
    </dgm:pt>
    <dgm:pt modelId="{00F0D0A1-47CB-41BB-A50D-3DF6EC5ED6D5}" type="pres">
      <dgm:prSet presAssocID="{5FA64109-1BAC-466A-A9B5-8BB9FF140E30}" presName="compChildNode" presStyleCnt="0"/>
      <dgm:spPr/>
    </dgm:pt>
    <dgm:pt modelId="{074684E3-D01F-4FB5-A92D-8B539D5D0A6D}" type="pres">
      <dgm:prSet presAssocID="{5FA64109-1BAC-466A-A9B5-8BB9FF140E30}" presName="theInnerList" presStyleCnt="0"/>
      <dgm:spPr/>
    </dgm:pt>
    <dgm:pt modelId="{2B522FD8-61C9-4897-9C59-1CA02201E9A1}" type="pres">
      <dgm:prSet presAssocID="{830654E2-F4E9-49DC-A007-11BCFE6FD4BE}" presName="child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63D1FF-9C51-4080-BC76-B6E2223E8818}" type="pres">
      <dgm:prSet presAssocID="{830654E2-F4E9-49DC-A007-11BCFE6FD4BE}" presName="aSpace2" presStyleCnt="0"/>
      <dgm:spPr/>
    </dgm:pt>
    <dgm:pt modelId="{FDB0285C-6605-4E34-AB59-0279C224000E}" type="pres">
      <dgm:prSet presAssocID="{D86F28D7-22E5-46A6-A9CC-1C3A18AC0BA0}" presName="child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FBDF49-DEFA-4229-ACD5-BCCD29640012}" type="pres">
      <dgm:prSet presAssocID="{D86F28D7-22E5-46A6-A9CC-1C3A18AC0BA0}" presName="aSpace2" presStyleCnt="0"/>
      <dgm:spPr/>
    </dgm:pt>
    <dgm:pt modelId="{0008E753-16E8-4EC0-96E9-19367720A0A8}" type="pres">
      <dgm:prSet presAssocID="{340A747A-6297-4C49-AF49-0B2EC7A12A4F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4974B5-B4A3-43D8-B5CF-5A101296AC67}" type="pres">
      <dgm:prSet presAssocID="{5FA64109-1BAC-466A-A9B5-8BB9FF140E30}" presName="aSpace" presStyleCnt="0"/>
      <dgm:spPr/>
    </dgm:pt>
    <dgm:pt modelId="{3E72F7DD-EFCC-4C40-844C-3C4D0C7A8CE8}" type="pres">
      <dgm:prSet presAssocID="{037278DF-B09C-489A-BB45-C9A5A7861B99}" presName="compNode" presStyleCnt="0"/>
      <dgm:spPr/>
    </dgm:pt>
    <dgm:pt modelId="{F732B213-6B31-46B7-AB9A-347EF71ECC97}" type="pres">
      <dgm:prSet presAssocID="{037278DF-B09C-489A-BB45-C9A5A7861B99}" presName="aNode" presStyleLbl="bgShp" presStyleIdx="1" presStyleCnt="3"/>
      <dgm:spPr/>
      <dgm:t>
        <a:bodyPr/>
        <a:lstStyle/>
        <a:p>
          <a:endParaRPr lang="ru-RU"/>
        </a:p>
      </dgm:t>
    </dgm:pt>
    <dgm:pt modelId="{C298C9BB-2A0D-46BD-B682-8DEF2ED9B74F}" type="pres">
      <dgm:prSet presAssocID="{037278DF-B09C-489A-BB45-C9A5A7861B99}" presName="textNode" presStyleLbl="bgShp" presStyleIdx="1" presStyleCnt="3"/>
      <dgm:spPr/>
      <dgm:t>
        <a:bodyPr/>
        <a:lstStyle/>
        <a:p>
          <a:endParaRPr lang="ru-RU"/>
        </a:p>
      </dgm:t>
    </dgm:pt>
    <dgm:pt modelId="{29D95E40-0E20-4A51-81FA-AADDE10D03A4}" type="pres">
      <dgm:prSet presAssocID="{037278DF-B09C-489A-BB45-C9A5A7861B99}" presName="compChildNode" presStyleCnt="0"/>
      <dgm:spPr/>
    </dgm:pt>
    <dgm:pt modelId="{7D2CC852-B980-4221-B52E-FB02167D4F66}" type="pres">
      <dgm:prSet presAssocID="{037278DF-B09C-489A-BB45-C9A5A7861B99}" presName="theInnerList" presStyleCnt="0"/>
      <dgm:spPr/>
    </dgm:pt>
    <dgm:pt modelId="{644FBCE6-7BCA-4C8D-B3CE-2D62C8776884}" type="pres">
      <dgm:prSet presAssocID="{DA314025-72C6-4D4A-95FC-9E3A35F53FA6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733F5F-98AB-48A2-8901-EB75D2378BFE}" type="pres">
      <dgm:prSet presAssocID="{DA314025-72C6-4D4A-95FC-9E3A35F53FA6}" presName="aSpace2" presStyleCnt="0"/>
      <dgm:spPr/>
    </dgm:pt>
    <dgm:pt modelId="{453F8972-3F57-4930-83DD-725F9A612138}" type="pres">
      <dgm:prSet presAssocID="{1B8543F8-2D1B-48C6-A78C-B96BB4C8270B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2C9D92-846B-49FA-A67B-D9D8F592C51B}" type="pres">
      <dgm:prSet presAssocID="{037278DF-B09C-489A-BB45-C9A5A7861B99}" presName="aSpace" presStyleCnt="0"/>
      <dgm:spPr/>
    </dgm:pt>
    <dgm:pt modelId="{E25D072D-A657-4276-B103-CC7349AA0CDC}" type="pres">
      <dgm:prSet presAssocID="{79302175-03D5-4360-9863-6339F72E65B5}" presName="compNode" presStyleCnt="0"/>
      <dgm:spPr/>
    </dgm:pt>
    <dgm:pt modelId="{27D42C54-1AAC-4B00-8646-9EC7623D41AF}" type="pres">
      <dgm:prSet presAssocID="{79302175-03D5-4360-9863-6339F72E65B5}" presName="aNode" presStyleLbl="bgShp" presStyleIdx="2" presStyleCnt="3"/>
      <dgm:spPr/>
      <dgm:t>
        <a:bodyPr/>
        <a:lstStyle/>
        <a:p>
          <a:endParaRPr lang="ru-RU"/>
        </a:p>
      </dgm:t>
    </dgm:pt>
    <dgm:pt modelId="{D163C816-C5A6-4A6A-BB66-FE6518096D13}" type="pres">
      <dgm:prSet presAssocID="{79302175-03D5-4360-9863-6339F72E65B5}" presName="textNode" presStyleLbl="bgShp" presStyleIdx="2" presStyleCnt="3"/>
      <dgm:spPr/>
      <dgm:t>
        <a:bodyPr/>
        <a:lstStyle/>
        <a:p>
          <a:endParaRPr lang="ru-RU"/>
        </a:p>
      </dgm:t>
    </dgm:pt>
    <dgm:pt modelId="{0669C5BD-CC07-4E5B-A37B-E9CD2BBD806E}" type="pres">
      <dgm:prSet presAssocID="{79302175-03D5-4360-9863-6339F72E65B5}" presName="compChildNode" presStyleCnt="0"/>
      <dgm:spPr/>
    </dgm:pt>
    <dgm:pt modelId="{2A0107F6-0ADB-4842-9271-981312BDAEE6}" type="pres">
      <dgm:prSet presAssocID="{79302175-03D5-4360-9863-6339F72E65B5}" presName="theInnerList" presStyleCnt="0"/>
      <dgm:spPr/>
    </dgm:pt>
    <dgm:pt modelId="{0A80D3B0-107A-4FBF-8504-D28BDB36E9B7}" type="pres">
      <dgm:prSet presAssocID="{4F679541-2E4D-4DB0-875E-99DE9B6C303C}" presName="childNode" presStyleLbl="node1" presStyleIdx="5" presStyleCnt="8" custScaleY="30283" custLinFactNeighborX="-1292" custLinFactNeighborY="37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097F4F-75FD-4A27-81CF-B81F11377858}" type="pres">
      <dgm:prSet presAssocID="{4F679541-2E4D-4DB0-875E-99DE9B6C303C}" presName="aSpace2" presStyleCnt="0"/>
      <dgm:spPr/>
    </dgm:pt>
    <dgm:pt modelId="{D1D25DD1-ADFC-4BC7-9084-8EC091012628}" type="pres">
      <dgm:prSet presAssocID="{91C80D89-651C-43E9-81D5-82FF7600F650}" presName="childNode" presStyleLbl="node1" presStyleIdx="6" presStyleCnt="8" custScaleY="32852" custLinFactNeighborX="-1292" custLinFactNeighborY="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ED5AB8-F50D-4AC4-9594-F4946E6AE3F6}" type="pres">
      <dgm:prSet presAssocID="{91C80D89-651C-43E9-81D5-82FF7600F650}" presName="aSpace2" presStyleCnt="0"/>
      <dgm:spPr/>
    </dgm:pt>
    <dgm:pt modelId="{7CDE3D3C-9834-402D-82EA-44F0783DBBFB}" type="pres">
      <dgm:prSet presAssocID="{F9AD56B6-2F8B-43B6-A454-1AF2EC362AB8}" presName="childNode" presStyleLbl="node1" presStyleIdx="7" presStyleCnt="8" custScaleY="120507" custLinFactNeighborX="-429" custLinFactNeighborY="-13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226AC5-DAA3-40F8-9265-82EC9F14D9F3}" srcId="{79302175-03D5-4360-9863-6339F72E65B5}" destId="{4F679541-2E4D-4DB0-875E-99DE9B6C303C}" srcOrd="0" destOrd="0" parTransId="{78D74C35-4DAC-47C1-B1E1-D496E47F2F2C}" sibTransId="{77AC3608-E0F4-45B6-8F65-0D4DA018DEAB}"/>
    <dgm:cxn modelId="{B7FA4FE1-F2AD-4D89-B421-E9CAC747B6E7}" type="presOf" srcId="{1B8543F8-2D1B-48C6-A78C-B96BB4C8270B}" destId="{453F8972-3F57-4930-83DD-725F9A612138}" srcOrd="0" destOrd="0" presId="urn:microsoft.com/office/officeart/2005/8/layout/lProcess2"/>
    <dgm:cxn modelId="{955E0829-E9FE-42A8-B498-59EF5F5A75D7}" type="presOf" srcId="{6F590643-FAE2-42D9-B1C0-73BF353FA958}" destId="{8F8D87DD-B289-43DF-933B-BA654DAFCD6A}" srcOrd="0" destOrd="0" presId="urn:microsoft.com/office/officeart/2005/8/layout/lProcess2"/>
    <dgm:cxn modelId="{FFB4573E-C6D5-48D2-AA36-02FCE832299A}" type="presOf" srcId="{D86F28D7-22E5-46A6-A9CC-1C3A18AC0BA0}" destId="{FDB0285C-6605-4E34-AB59-0279C224000E}" srcOrd="0" destOrd="0" presId="urn:microsoft.com/office/officeart/2005/8/layout/lProcess2"/>
    <dgm:cxn modelId="{7364B34C-06C3-409B-BC38-51A26C60615F}" srcId="{037278DF-B09C-489A-BB45-C9A5A7861B99}" destId="{1B8543F8-2D1B-48C6-A78C-B96BB4C8270B}" srcOrd="1" destOrd="0" parTransId="{DF2B1527-88DC-4A5C-A7B0-1D4702ED3213}" sibTransId="{D10E151F-23E7-433E-B229-1510011EBBAE}"/>
    <dgm:cxn modelId="{53D8CB2C-4578-4657-8998-FBCFB03ED547}" type="presOf" srcId="{340A747A-6297-4C49-AF49-0B2EC7A12A4F}" destId="{0008E753-16E8-4EC0-96E9-19367720A0A8}" srcOrd="0" destOrd="0" presId="urn:microsoft.com/office/officeart/2005/8/layout/lProcess2"/>
    <dgm:cxn modelId="{415867F5-9E55-45AD-985F-A5271CE7A316}" type="presOf" srcId="{79302175-03D5-4360-9863-6339F72E65B5}" destId="{D163C816-C5A6-4A6A-BB66-FE6518096D13}" srcOrd="1" destOrd="0" presId="urn:microsoft.com/office/officeart/2005/8/layout/lProcess2"/>
    <dgm:cxn modelId="{945B923C-D25C-4E61-B0D3-859442E2EC3D}" type="presOf" srcId="{F9AD56B6-2F8B-43B6-A454-1AF2EC362AB8}" destId="{7CDE3D3C-9834-402D-82EA-44F0783DBBFB}" srcOrd="0" destOrd="0" presId="urn:microsoft.com/office/officeart/2005/8/layout/lProcess2"/>
    <dgm:cxn modelId="{45D64580-EFC4-48F2-AC9C-4F8B4572C3E9}" srcId="{5FA64109-1BAC-466A-A9B5-8BB9FF140E30}" destId="{340A747A-6297-4C49-AF49-0B2EC7A12A4F}" srcOrd="2" destOrd="0" parTransId="{4E7B01D5-9560-4BFC-AC75-C523A0ECE225}" sibTransId="{51D50057-2C39-4BB3-8656-35589137C5DF}"/>
    <dgm:cxn modelId="{A64443F6-C640-48C6-9C8D-58EB21443211}" srcId="{5FA64109-1BAC-466A-A9B5-8BB9FF140E30}" destId="{D86F28D7-22E5-46A6-A9CC-1C3A18AC0BA0}" srcOrd="1" destOrd="0" parTransId="{3AEED771-5D83-4FD4-B85D-463392C1E048}" sibTransId="{7A22CA6F-A2CC-448E-ACB6-D9D8241E6332}"/>
    <dgm:cxn modelId="{BF8D486F-BDD3-4609-8B7B-E8DE29EF6686}" srcId="{6F590643-FAE2-42D9-B1C0-73BF353FA958}" destId="{79302175-03D5-4360-9863-6339F72E65B5}" srcOrd="2" destOrd="0" parTransId="{79403CE0-5760-45B1-B07A-F56144C53F79}" sibTransId="{0D2DFAC5-0FCE-4173-8A49-0C5B7A6A1B7A}"/>
    <dgm:cxn modelId="{B46831B5-1D28-4575-9DAE-BC3150095350}" srcId="{5FA64109-1BAC-466A-A9B5-8BB9FF140E30}" destId="{830654E2-F4E9-49DC-A007-11BCFE6FD4BE}" srcOrd="0" destOrd="0" parTransId="{CB45968B-F365-4E1A-B371-FB50B26E554F}" sibTransId="{CFAA1F3A-C0FD-4719-99CE-E22438A4F52C}"/>
    <dgm:cxn modelId="{DCDC19F0-36C8-44C0-99E5-5D9C83D2D48B}" type="presOf" srcId="{5FA64109-1BAC-466A-A9B5-8BB9FF140E30}" destId="{88A97E4B-589F-44B6-8B1D-B7AFBF47654F}" srcOrd="1" destOrd="0" presId="urn:microsoft.com/office/officeart/2005/8/layout/lProcess2"/>
    <dgm:cxn modelId="{617DDC78-F657-4BA3-B00E-DA3DF9AA4FDF}" type="presOf" srcId="{4F679541-2E4D-4DB0-875E-99DE9B6C303C}" destId="{0A80D3B0-107A-4FBF-8504-D28BDB36E9B7}" srcOrd="0" destOrd="0" presId="urn:microsoft.com/office/officeart/2005/8/layout/lProcess2"/>
    <dgm:cxn modelId="{08701768-463D-41B4-A286-F35A7A366F8C}" type="presOf" srcId="{91C80D89-651C-43E9-81D5-82FF7600F650}" destId="{D1D25DD1-ADFC-4BC7-9084-8EC091012628}" srcOrd="0" destOrd="0" presId="urn:microsoft.com/office/officeart/2005/8/layout/lProcess2"/>
    <dgm:cxn modelId="{A785C508-B46D-4A4B-B778-5C03C890024A}" srcId="{79302175-03D5-4360-9863-6339F72E65B5}" destId="{91C80D89-651C-43E9-81D5-82FF7600F650}" srcOrd="1" destOrd="0" parTransId="{D85322EA-D719-4CC9-A83B-09E85CFBF478}" sibTransId="{34ED7E56-7E3C-4E35-87EE-9EC34D37F2CE}"/>
    <dgm:cxn modelId="{EDE6A4F7-E695-4687-87BB-0F882589EC16}" type="presOf" srcId="{830654E2-F4E9-49DC-A007-11BCFE6FD4BE}" destId="{2B522FD8-61C9-4897-9C59-1CA02201E9A1}" srcOrd="0" destOrd="0" presId="urn:microsoft.com/office/officeart/2005/8/layout/lProcess2"/>
    <dgm:cxn modelId="{97C1D21B-DB54-4278-9A22-82E06B981099}" type="presOf" srcId="{DA314025-72C6-4D4A-95FC-9E3A35F53FA6}" destId="{644FBCE6-7BCA-4C8D-B3CE-2D62C8776884}" srcOrd="0" destOrd="0" presId="urn:microsoft.com/office/officeart/2005/8/layout/lProcess2"/>
    <dgm:cxn modelId="{C065818B-F903-4E77-AD4A-D3EB1084B0ED}" srcId="{79302175-03D5-4360-9863-6339F72E65B5}" destId="{F9AD56B6-2F8B-43B6-A454-1AF2EC362AB8}" srcOrd="2" destOrd="0" parTransId="{103720E5-8CFF-41F1-9A32-1B4E45C0F205}" sibTransId="{CC3E1B61-6084-410C-A23E-DDF196C59355}"/>
    <dgm:cxn modelId="{0220F5D2-63C5-488A-A920-298759CF168E}" type="presOf" srcId="{79302175-03D5-4360-9863-6339F72E65B5}" destId="{27D42C54-1AAC-4B00-8646-9EC7623D41AF}" srcOrd="0" destOrd="0" presId="urn:microsoft.com/office/officeart/2005/8/layout/lProcess2"/>
    <dgm:cxn modelId="{7C369F47-0BC0-41CC-B556-F20BE53C3D68}" type="presOf" srcId="{5FA64109-1BAC-466A-A9B5-8BB9FF140E30}" destId="{D134AB75-98A7-4F52-9579-8393629FC42E}" srcOrd="0" destOrd="0" presId="urn:microsoft.com/office/officeart/2005/8/layout/lProcess2"/>
    <dgm:cxn modelId="{0790B2F0-18DB-4A0E-B220-128CC065C0C5}" srcId="{037278DF-B09C-489A-BB45-C9A5A7861B99}" destId="{DA314025-72C6-4D4A-95FC-9E3A35F53FA6}" srcOrd="0" destOrd="0" parTransId="{9E3B2C18-F2EE-42F5-BC9D-B77CF69010E9}" sibTransId="{26EC300B-21D8-4D23-BA81-AAEDCA61E48E}"/>
    <dgm:cxn modelId="{A6EE2CE6-32E1-413A-92F2-E6ADE59888E9}" srcId="{6F590643-FAE2-42D9-B1C0-73BF353FA958}" destId="{037278DF-B09C-489A-BB45-C9A5A7861B99}" srcOrd="1" destOrd="0" parTransId="{C0F6426D-84E4-461B-8D03-BEB51D97A9A3}" sibTransId="{33EDD567-948B-4447-901B-FE6C7D1F0DC2}"/>
    <dgm:cxn modelId="{116DB890-2E66-45D4-BA64-BC016CE1DC9C}" type="presOf" srcId="{037278DF-B09C-489A-BB45-C9A5A7861B99}" destId="{F732B213-6B31-46B7-AB9A-347EF71ECC97}" srcOrd="0" destOrd="0" presId="urn:microsoft.com/office/officeart/2005/8/layout/lProcess2"/>
    <dgm:cxn modelId="{AB09047D-3BD2-4834-8899-AFC66B11E913}" srcId="{6F590643-FAE2-42D9-B1C0-73BF353FA958}" destId="{5FA64109-1BAC-466A-A9B5-8BB9FF140E30}" srcOrd="0" destOrd="0" parTransId="{E9056153-DBA0-4A10-82BC-F5A399ADB202}" sibTransId="{05FBF769-7026-48EF-A97C-B8CAC1CD11EE}"/>
    <dgm:cxn modelId="{A863A8F7-6F22-4E22-B731-544E8742D70C}" type="presOf" srcId="{037278DF-B09C-489A-BB45-C9A5A7861B99}" destId="{C298C9BB-2A0D-46BD-B682-8DEF2ED9B74F}" srcOrd="1" destOrd="0" presId="urn:microsoft.com/office/officeart/2005/8/layout/lProcess2"/>
    <dgm:cxn modelId="{91B9C4F9-E6B4-453F-AFA2-8037744B6C35}" type="presParOf" srcId="{8F8D87DD-B289-43DF-933B-BA654DAFCD6A}" destId="{9C777F14-70CD-4195-B065-FC65A7918292}" srcOrd="0" destOrd="0" presId="urn:microsoft.com/office/officeart/2005/8/layout/lProcess2"/>
    <dgm:cxn modelId="{F4685016-67B7-4EF6-86FE-3B09E14403D0}" type="presParOf" srcId="{9C777F14-70CD-4195-B065-FC65A7918292}" destId="{D134AB75-98A7-4F52-9579-8393629FC42E}" srcOrd="0" destOrd="0" presId="urn:microsoft.com/office/officeart/2005/8/layout/lProcess2"/>
    <dgm:cxn modelId="{AE4B78F3-0667-41D3-9F41-ED03F6F57A10}" type="presParOf" srcId="{9C777F14-70CD-4195-B065-FC65A7918292}" destId="{88A97E4B-589F-44B6-8B1D-B7AFBF47654F}" srcOrd="1" destOrd="0" presId="urn:microsoft.com/office/officeart/2005/8/layout/lProcess2"/>
    <dgm:cxn modelId="{AFA73050-187E-40EF-A02F-DC39BA759309}" type="presParOf" srcId="{9C777F14-70CD-4195-B065-FC65A7918292}" destId="{00F0D0A1-47CB-41BB-A50D-3DF6EC5ED6D5}" srcOrd="2" destOrd="0" presId="urn:microsoft.com/office/officeart/2005/8/layout/lProcess2"/>
    <dgm:cxn modelId="{A704711D-21C4-43D0-8201-D741ABE66317}" type="presParOf" srcId="{00F0D0A1-47CB-41BB-A50D-3DF6EC5ED6D5}" destId="{074684E3-D01F-4FB5-A92D-8B539D5D0A6D}" srcOrd="0" destOrd="0" presId="urn:microsoft.com/office/officeart/2005/8/layout/lProcess2"/>
    <dgm:cxn modelId="{EDFDBAE5-73AB-48A3-A47F-08E825336739}" type="presParOf" srcId="{074684E3-D01F-4FB5-A92D-8B539D5D0A6D}" destId="{2B522FD8-61C9-4897-9C59-1CA02201E9A1}" srcOrd="0" destOrd="0" presId="urn:microsoft.com/office/officeart/2005/8/layout/lProcess2"/>
    <dgm:cxn modelId="{C4767A4F-879B-481B-8E5A-3BEFCE8F3C80}" type="presParOf" srcId="{074684E3-D01F-4FB5-A92D-8B539D5D0A6D}" destId="{1E63D1FF-9C51-4080-BC76-B6E2223E8818}" srcOrd="1" destOrd="0" presId="urn:microsoft.com/office/officeart/2005/8/layout/lProcess2"/>
    <dgm:cxn modelId="{C95C1246-0D81-47CE-8537-080EA2000558}" type="presParOf" srcId="{074684E3-D01F-4FB5-A92D-8B539D5D0A6D}" destId="{FDB0285C-6605-4E34-AB59-0279C224000E}" srcOrd="2" destOrd="0" presId="urn:microsoft.com/office/officeart/2005/8/layout/lProcess2"/>
    <dgm:cxn modelId="{53658016-CAA2-4FC8-841A-4AC0FFC548F8}" type="presParOf" srcId="{074684E3-D01F-4FB5-A92D-8B539D5D0A6D}" destId="{91FBDF49-DEFA-4229-ACD5-BCCD29640012}" srcOrd="3" destOrd="0" presId="urn:microsoft.com/office/officeart/2005/8/layout/lProcess2"/>
    <dgm:cxn modelId="{508191E5-2657-430D-A29D-11646C383E31}" type="presParOf" srcId="{074684E3-D01F-4FB5-A92D-8B539D5D0A6D}" destId="{0008E753-16E8-4EC0-96E9-19367720A0A8}" srcOrd="4" destOrd="0" presId="urn:microsoft.com/office/officeart/2005/8/layout/lProcess2"/>
    <dgm:cxn modelId="{08095551-5524-4110-AA4C-40DD5BADAD4E}" type="presParOf" srcId="{8F8D87DD-B289-43DF-933B-BA654DAFCD6A}" destId="{CE4974B5-B4A3-43D8-B5CF-5A101296AC67}" srcOrd="1" destOrd="0" presId="urn:microsoft.com/office/officeart/2005/8/layout/lProcess2"/>
    <dgm:cxn modelId="{653E0CFC-87A4-442C-BE93-CF85F499658E}" type="presParOf" srcId="{8F8D87DD-B289-43DF-933B-BA654DAFCD6A}" destId="{3E72F7DD-EFCC-4C40-844C-3C4D0C7A8CE8}" srcOrd="2" destOrd="0" presId="urn:microsoft.com/office/officeart/2005/8/layout/lProcess2"/>
    <dgm:cxn modelId="{0310D44A-CF93-4D70-B829-5482DAAD752A}" type="presParOf" srcId="{3E72F7DD-EFCC-4C40-844C-3C4D0C7A8CE8}" destId="{F732B213-6B31-46B7-AB9A-347EF71ECC97}" srcOrd="0" destOrd="0" presId="urn:microsoft.com/office/officeart/2005/8/layout/lProcess2"/>
    <dgm:cxn modelId="{737F0FF3-7A66-4D89-ABDC-C617F83DFB7E}" type="presParOf" srcId="{3E72F7DD-EFCC-4C40-844C-3C4D0C7A8CE8}" destId="{C298C9BB-2A0D-46BD-B682-8DEF2ED9B74F}" srcOrd="1" destOrd="0" presId="urn:microsoft.com/office/officeart/2005/8/layout/lProcess2"/>
    <dgm:cxn modelId="{731D1FCC-6E04-47C2-9B83-A5F16BFE0054}" type="presParOf" srcId="{3E72F7DD-EFCC-4C40-844C-3C4D0C7A8CE8}" destId="{29D95E40-0E20-4A51-81FA-AADDE10D03A4}" srcOrd="2" destOrd="0" presId="urn:microsoft.com/office/officeart/2005/8/layout/lProcess2"/>
    <dgm:cxn modelId="{7E2CC18C-B9B7-4408-997F-CCDA3912B0FF}" type="presParOf" srcId="{29D95E40-0E20-4A51-81FA-AADDE10D03A4}" destId="{7D2CC852-B980-4221-B52E-FB02167D4F66}" srcOrd="0" destOrd="0" presId="urn:microsoft.com/office/officeart/2005/8/layout/lProcess2"/>
    <dgm:cxn modelId="{841034D7-57A4-469A-812E-2851B87A1820}" type="presParOf" srcId="{7D2CC852-B980-4221-B52E-FB02167D4F66}" destId="{644FBCE6-7BCA-4C8D-B3CE-2D62C8776884}" srcOrd="0" destOrd="0" presId="urn:microsoft.com/office/officeart/2005/8/layout/lProcess2"/>
    <dgm:cxn modelId="{8A120F69-A4BF-47B5-9E6A-A6A16B81B35B}" type="presParOf" srcId="{7D2CC852-B980-4221-B52E-FB02167D4F66}" destId="{80733F5F-98AB-48A2-8901-EB75D2378BFE}" srcOrd="1" destOrd="0" presId="urn:microsoft.com/office/officeart/2005/8/layout/lProcess2"/>
    <dgm:cxn modelId="{A51B5774-2D29-4A56-B603-F6E1BBAFB94C}" type="presParOf" srcId="{7D2CC852-B980-4221-B52E-FB02167D4F66}" destId="{453F8972-3F57-4930-83DD-725F9A612138}" srcOrd="2" destOrd="0" presId="urn:microsoft.com/office/officeart/2005/8/layout/lProcess2"/>
    <dgm:cxn modelId="{93559C65-37AB-4B20-A57C-59E7946EACEA}" type="presParOf" srcId="{8F8D87DD-B289-43DF-933B-BA654DAFCD6A}" destId="{AD2C9D92-846B-49FA-A67B-D9D8F592C51B}" srcOrd="3" destOrd="0" presId="urn:microsoft.com/office/officeart/2005/8/layout/lProcess2"/>
    <dgm:cxn modelId="{A2ABBC35-D904-4F00-B382-7E76C299C722}" type="presParOf" srcId="{8F8D87DD-B289-43DF-933B-BA654DAFCD6A}" destId="{E25D072D-A657-4276-B103-CC7349AA0CDC}" srcOrd="4" destOrd="0" presId="urn:microsoft.com/office/officeart/2005/8/layout/lProcess2"/>
    <dgm:cxn modelId="{227C8351-A8B8-4EFE-9FEA-D5C799B4E5AF}" type="presParOf" srcId="{E25D072D-A657-4276-B103-CC7349AA0CDC}" destId="{27D42C54-1AAC-4B00-8646-9EC7623D41AF}" srcOrd="0" destOrd="0" presId="urn:microsoft.com/office/officeart/2005/8/layout/lProcess2"/>
    <dgm:cxn modelId="{6B9B1522-DB78-446D-807F-5FC92B457DAE}" type="presParOf" srcId="{E25D072D-A657-4276-B103-CC7349AA0CDC}" destId="{D163C816-C5A6-4A6A-BB66-FE6518096D13}" srcOrd="1" destOrd="0" presId="urn:microsoft.com/office/officeart/2005/8/layout/lProcess2"/>
    <dgm:cxn modelId="{5CD04A4B-5123-4583-92DA-AE29AF73429D}" type="presParOf" srcId="{E25D072D-A657-4276-B103-CC7349AA0CDC}" destId="{0669C5BD-CC07-4E5B-A37B-E9CD2BBD806E}" srcOrd="2" destOrd="0" presId="urn:microsoft.com/office/officeart/2005/8/layout/lProcess2"/>
    <dgm:cxn modelId="{D791ABA8-8FFD-4DD2-8BCE-462F4086BE7B}" type="presParOf" srcId="{0669C5BD-CC07-4E5B-A37B-E9CD2BBD806E}" destId="{2A0107F6-0ADB-4842-9271-981312BDAEE6}" srcOrd="0" destOrd="0" presId="urn:microsoft.com/office/officeart/2005/8/layout/lProcess2"/>
    <dgm:cxn modelId="{6C631CC8-6468-481C-AAAD-6BE307FA15CB}" type="presParOf" srcId="{2A0107F6-0ADB-4842-9271-981312BDAEE6}" destId="{0A80D3B0-107A-4FBF-8504-D28BDB36E9B7}" srcOrd="0" destOrd="0" presId="urn:microsoft.com/office/officeart/2005/8/layout/lProcess2"/>
    <dgm:cxn modelId="{494FC3B4-7577-4FA7-9FB7-E9C5E1F2813B}" type="presParOf" srcId="{2A0107F6-0ADB-4842-9271-981312BDAEE6}" destId="{C0097F4F-75FD-4A27-81CF-B81F11377858}" srcOrd="1" destOrd="0" presId="urn:microsoft.com/office/officeart/2005/8/layout/lProcess2"/>
    <dgm:cxn modelId="{B6D709CA-6A8D-4DDF-91E4-5AC0F636E21C}" type="presParOf" srcId="{2A0107F6-0ADB-4842-9271-981312BDAEE6}" destId="{D1D25DD1-ADFC-4BC7-9084-8EC091012628}" srcOrd="2" destOrd="0" presId="urn:microsoft.com/office/officeart/2005/8/layout/lProcess2"/>
    <dgm:cxn modelId="{E23CBF87-E5DF-4196-AC63-C9D8F1CEF35E}" type="presParOf" srcId="{2A0107F6-0ADB-4842-9271-981312BDAEE6}" destId="{38ED5AB8-F50D-4AC4-9594-F4946E6AE3F6}" srcOrd="3" destOrd="0" presId="urn:microsoft.com/office/officeart/2005/8/layout/lProcess2"/>
    <dgm:cxn modelId="{834FEA78-53EE-4FD1-870E-65CDCB329A6E}" type="presParOf" srcId="{2A0107F6-0ADB-4842-9271-981312BDAEE6}" destId="{7CDE3D3C-9834-402D-82EA-44F0783DBBFB}" srcOrd="4" destOrd="0" presId="urn:microsoft.com/office/officeart/2005/8/layout/lProcess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E7A0EE9-646D-47A7-92CE-A39F623C2C29}" type="doc">
      <dgm:prSet loTypeId="urn:microsoft.com/office/officeart/2005/8/layout/bProcess2" loCatId="process" qsTypeId="urn:microsoft.com/office/officeart/2005/8/quickstyle/simple2" qsCatId="simple" csTypeId="urn:microsoft.com/office/officeart/2005/8/colors/colorful1#8" csCatId="colorful" phldr="1"/>
      <dgm:spPr/>
      <dgm:t>
        <a:bodyPr/>
        <a:lstStyle/>
        <a:p>
          <a:endParaRPr lang="ru-RU"/>
        </a:p>
      </dgm:t>
    </dgm:pt>
    <dgm:pt modelId="{F9C83855-0856-4BC7-9812-014708DDE51D}">
      <dgm:prSet phldrT="[Текст]"/>
      <dgm:spPr/>
      <dgm:t>
        <a:bodyPr/>
        <a:lstStyle/>
        <a:p>
          <a:r>
            <a:rPr lang="uk-UA" b="1" dirty="0" smtClean="0">
              <a:latin typeface="Constantia" pitchFamily="18" charset="0"/>
            </a:rPr>
            <a:t>Тема уроку</a:t>
          </a:r>
          <a:endParaRPr lang="ru-RU" b="1" dirty="0">
            <a:latin typeface="Constantia" pitchFamily="18" charset="0"/>
          </a:endParaRPr>
        </a:p>
      </dgm:t>
    </dgm:pt>
    <dgm:pt modelId="{8B7E7FA7-353E-410B-A5E6-EC694D022BDB}" type="parTrans" cxnId="{C070ADA3-ECA9-4BC5-B06D-A8E6F7572C9E}">
      <dgm:prSet/>
      <dgm:spPr/>
      <dgm:t>
        <a:bodyPr/>
        <a:lstStyle/>
        <a:p>
          <a:endParaRPr lang="ru-RU"/>
        </a:p>
      </dgm:t>
    </dgm:pt>
    <dgm:pt modelId="{90585BE6-51A4-4471-8240-22D66A311AD5}" type="sibTrans" cxnId="{C070ADA3-ECA9-4BC5-B06D-A8E6F7572C9E}">
      <dgm:prSet/>
      <dgm:spPr/>
      <dgm:t>
        <a:bodyPr/>
        <a:lstStyle/>
        <a:p>
          <a:endParaRPr lang="ru-RU"/>
        </a:p>
      </dgm:t>
    </dgm:pt>
    <dgm:pt modelId="{2C6BAEF0-6005-4304-9118-B5A6A7C5D224}">
      <dgm:prSet phldrT="[Текст]" custT="1"/>
      <dgm:spPr/>
      <dgm:t>
        <a:bodyPr/>
        <a:lstStyle/>
        <a:p>
          <a:r>
            <a:rPr lang="uk-UA" sz="2400" b="1" dirty="0" smtClean="0">
              <a:latin typeface="Constantia" pitchFamily="18" charset="0"/>
            </a:rPr>
            <a:t>Мета історії</a:t>
          </a:r>
          <a:endParaRPr lang="ru-RU" sz="2400" b="1" dirty="0">
            <a:latin typeface="Constantia" pitchFamily="18" charset="0"/>
          </a:endParaRPr>
        </a:p>
      </dgm:t>
    </dgm:pt>
    <dgm:pt modelId="{291E0EAF-3180-42B1-93BF-42A7F9CB84A9}" type="parTrans" cxnId="{E3C9462F-C63A-4CE6-B3AF-26D2F2B06EE0}">
      <dgm:prSet/>
      <dgm:spPr/>
      <dgm:t>
        <a:bodyPr/>
        <a:lstStyle/>
        <a:p>
          <a:endParaRPr lang="ru-RU"/>
        </a:p>
      </dgm:t>
    </dgm:pt>
    <dgm:pt modelId="{E6154433-AD25-4790-984C-82A34CAB6B3B}" type="sibTrans" cxnId="{E3C9462F-C63A-4CE6-B3AF-26D2F2B06EE0}">
      <dgm:prSet/>
      <dgm:spPr/>
      <dgm:t>
        <a:bodyPr/>
        <a:lstStyle/>
        <a:p>
          <a:endParaRPr lang="ru-RU"/>
        </a:p>
      </dgm:t>
    </dgm:pt>
    <dgm:pt modelId="{B6DE2E2C-F872-43AB-94A7-EA601D0BD181}">
      <dgm:prSet phldrT="[Текст]" custT="1"/>
      <dgm:spPr/>
      <dgm:t>
        <a:bodyPr/>
        <a:lstStyle/>
        <a:p>
          <a:r>
            <a:rPr lang="uk-UA" sz="2000" b="1" dirty="0" smtClean="0">
              <a:latin typeface="Constantia" pitchFamily="18" charset="0"/>
            </a:rPr>
            <a:t>Сюжет (інтрига, метафори)</a:t>
          </a:r>
          <a:endParaRPr lang="ru-RU" sz="2000" b="1" dirty="0">
            <a:latin typeface="Constantia" pitchFamily="18" charset="0"/>
          </a:endParaRPr>
        </a:p>
      </dgm:t>
    </dgm:pt>
    <dgm:pt modelId="{5C76ABF3-AA19-4347-860A-3131A26C545E}" type="parTrans" cxnId="{B518F291-A6AF-4CAE-9572-3B7C965784C0}">
      <dgm:prSet/>
      <dgm:spPr/>
      <dgm:t>
        <a:bodyPr/>
        <a:lstStyle/>
        <a:p>
          <a:endParaRPr lang="ru-RU"/>
        </a:p>
      </dgm:t>
    </dgm:pt>
    <dgm:pt modelId="{5FD4136D-7906-4627-9116-7C217B7D3D47}" type="sibTrans" cxnId="{B518F291-A6AF-4CAE-9572-3B7C965784C0}">
      <dgm:prSet/>
      <dgm:spPr/>
      <dgm:t>
        <a:bodyPr/>
        <a:lstStyle/>
        <a:p>
          <a:endParaRPr lang="ru-RU"/>
        </a:p>
      </dgm:t>
    </dgm:pt>
    <dgm:pt modelId="{144AE329-C6F3-4CFD-A949-64DEC3B1AC78}">
      <dgm:prSet phldrT="[Текст]"/>
      <dgm:spPr/>
      <dgm:t>
        <a:bodyPr/>
        <a:lstStyle/>
        <a:p>
          <a:r>
            <a:rPr lang="uk-UA" b="1" dirty="0" smtClean="0">
              <a:latin typeface="Constantia" pitchFamily="18" charset="0"/>
            </a:rPr>
            <a:t>Герой історії</a:t>
          </a:r>
          <a:endParaRPr lang="ru-RU" b="1" dirty="0">
            <a:latin typeface="Constantia" pitchFamily="18" charset="0"/>
          </a:endParaRPr>
        </a:p>
      </dgm:t>
    </dgm:pt>
    <dgm:pt modelId="{F09D2C4F-A8BB-41D6-AB62-61BE2A8FA6DF}" type="parTrans" cxnId="{CDA74244-50FA-4757-A161-92611B6252B6}">
      <dgm:prSet/>
      <dgm:spPr/>
      <dgm:t>
        <a:bodyPr/>
        <a:lstStyle/>
        <a:p>
          <a:endParaRPr lang="ru-RU"/>
        </a:p>
      </dgm:t>
    </dgm:pt>
    <dgm:pt modelId="{914EF3EA-C09E-46AE-B76A-EE8A574227C5}" type="sibTrans" cxnId="{CDA74244-50FA-4757-A161-92611B6252B6}">
      <dgm:prSet/>
      <dgm:spPr/>
      <dgm:t>
        <a:bodyPr/>
        <a:lstStyle/>
        <a:p>
          <a:endParaRPr lang="ru-RU"/>
        </a:p>
      </dgm:t>
    </dgm:pt>
    <dgm:pt modelId="{9D8E3716-3DB9-4A15-82A7-49A029CBC920}">
      <dgm:prSet phldrT="[Текст]"/>
      <dgm:spPr/>
      <dgm:t>
        <a:bodyPr/>
        <a:lstStyle/>
        <a:p>
          <a:r>
            <a:rPr lang="uk-UA" b="1" dirty="0" smtClean="0">
              <a:latin typeface="Constantia" pitchFamily="18" charset="0"/>
            </a:rPr>
            <a:t>Презен-тація</a:t>
          </a:r>
          <a:endParaRPr lang="ru-RU" b="1" dirty="0">
            <a:latin typeface="Constantia" pitchFamily="18" charset="0"/>
          </a:endParaRPr>
        </a:p>
      </dgm:t>
    </dgm:pt>
    <dgm:pt modelId="{EE702FE4-5C83-470C-8A16-42913BD3739F}" type="parTrans" cxnId="{A8E4DDBF-AF26-4159-A6E8-9408DB09C3AB}">
      <dgm:prSet/>
      <dgm:spPr/>
      <dgm:t>
        <a:bodyPr/>
        <a:lstStyle/>
        <a:p>
          <a:endParaRPr lang="ru-RU"/>
        </a:p>
      </dgm:t>
    </dgm:pt>
    <dgm:pt modelId="{C5054A5C-9577-44A0-A4EC-1D1626AB96D1}" type="sibTrans" cxnId="{A8E4DDBF-AF26-4159-A6E8-9408DB09C3AB}">
      <dgm:prSet/>
      <dgm:spPr/>
      <dgm:t>
        <a:bodyPr/>
        <a:lstStyle/>
        <a:p>
          <a:endParaRPr lang="ru-RU"/>
        </a:p>
      </dgm:t>
    </dgm:pt>
    <dgm:pt modelId="{8E000C5D-0257-4D35-9561-AB100AA3B44A}" type="pres">
      <dgm:prSet presAssocID="{8E7A0EE9-646D-47A7-92CE-A39F623C2C29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AA568C13-2D1E-408B-B8D4-CF0C9773E579}" type="pres">
      <dgm:prSet presAssocID="{F9C83855-0856-4BC7-9812-014708DDE51D}" presName="firstNode" presStyleLbl="node1" presStyleIdx="0" presStyleCnt="5" custScaleX="153329" custScaleY="77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FC9C7C-0C8D-442C-B270-E699D142C90F}" type="pres">
      <dgm:prSet presAssocID="{90585BE6-51A4-4471-8240-22D66A311AD5}" presName="sibTrans" presStyleLbl="sibTrans2D1" presStyleIdx="0" presStyleCnt="4"/>
      <dgm:spPr/>
      <dgm:t>
        <a:bodyPr/>
        <a:lstStyle/>
        <a:p>
          <a:endParaRPr lang="ru-RU"/>
        </a:p>
      </dgm:t>
    </dgm:pt>
    <dgm:pt modelId="{0EB7671D-2AC7-42BF-95D0-512627771741}" type="pres">
      <dgm:prSet presAssocID="{2C6BAEF0-6005-4304-9118-B5A6A7C5D224}" presName="middleNode" presStyleCnt="0"/>
      <dgm:spPr/>
    </dgm:pt>
    <dgm:pt modelId="{D8BE0D88-ABED-495F-9BCA-8BB6101E96D4}" type="pres">
      <dgm:prSet presAssocID="{2C6BAEF0-6005-4304-9118-B5A6A7C5D224}" presName="padding" presStyleLbl="node1" presStyleIdx="0" presStyleCnt="5"/>
      <dgm:spPr/>
    </dgm:pt>
    <dgm:pt modelId="{7582392D-DC5C-45DD-87EE-4B954A30179A}" type="pres">
      <dgm:prSet presAssocID="{2C6BAEF0-6005-4304-9118-B5A6A7C5D224}" presName="shape" presStyleLbl="node1" presStyleIdx="1" presStyleCnt="5" custScaleX="230980" custScaleY="1148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9AA425-3575-4179-AED0-CB5B42F848F0}" type="pres">
      <dgm:prSet presAssocID="{E6154433-AD25-4790-984C-82A34CAB6B3B}" presName="sibTrans" presStyleLbl="sibTrans2D1" presStyleIdx="1" presStyleCnt="4"/>
      <dgm:spPr/>
      <dgm:t>
        <a:bodyPr/>
        <a:lstStyle/>
        <a:p>
          <a:endParaRPr lang="ru-RU"/>
        </a:p>
      </dgm:t>
    </dgm:pt>
    <dgm:pt modelId="{2C5C642E-521A-4B76-B372-76F667CD7397}" type="pres">
      <dgm:prSet presAssocID="{B6DE2E2C-F872-43AB-94A7-EA601D0BD181}" presName="middleNode" presStyleCnt="0"/>
      <dgm:spPr/>
    </dgm:pt>
    <dgm:pt modelId="{353237C1-DE9E-4C4B-8419-558426E2A0C2}" type="pres">
      <dgm:prSet presAssocID="{B6DE2E2C-F872-43AB-94A7-EA601D0BD181}" presName="padding" presStyleLbl="node1" presStyleIdx="1" presStyleCnt="5"/>
      <dgm:spPr/>
    </dgm:pt>
    <dgm:pt modelId="{CFD25894-74F0-42F5-B4E4-8AE8A8A57334}" type="pres">
      <dgm:prSet presAssocID="{B6DE2E2C-F872-43AB-94A7-EA601D0BD181}" presName="shape" presStyleLbl="node1" presStyleIdx="2" presStyleCnt="5" custScaleX="215824" custScaleY="115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D5233B-A277-4261-B86F-09681E1F309E}" type="pres">
      <dgm:prSet presAssocID="{5FD4136D-7906-4627-9116-7C217B7D3D47}" presName="sibTrans" presStyleLbl="sibTrans2D1" presStyleIdx="2" presStyleCnt="4"/>
      <dgm:spPr/>
      <dgm:t>
        <a:bodyPr/>
        <a:lstStyle/>
        <a:p>
          <a:endParaRPr lang="ru-RU"/>
        </a:p>
      </dgm:t>
    </dgm:pt>
    <dgm:pt modelId="{C05BE668-A20F-47FE-AE95-105B0440245A}" type="pres">
      <dgm:prSet presAssocID="{144AE329-C6F3-4CFD-A949-64DEC3B1AC78}" presName="middleNode" presStyleCnt="0"/>
      <dgm:spPr/>
    </dgm:pt>
    <dgm:pt modelId="{17F04F37-D929-4A92-B006-DA4ED106D3AE}" type="pres">
      <dgm:prSet presAssocID="{144AE329-C6F3-4CFD-A949-64DEC3B1AC78}" presName="padding" presStyleLbl="node1" presStyleIdx="2" presStyleCnt="5"/>
      <dgm:spPr/>
    </dgm:pt>
    <dgm:pt modelId="{6ABD6CE8-513D-4B20-B5FB-143A47182F47}" type="pres">
      <dgm:prSet presAssocID="{144AE329-C6F3-4CFD-A949-64DEC3B1AC78}" presName="shape" presStyleLbl="node1" presStyleIdx="3" presStyleCnt="5" custScaleX="212421" custScaleY="115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BA0A8B-9F7B-44C4-B2A1-C003F113A1C9}" type="pres">
      <dgm:prSet presAssocID="{914EF3EA-C09E-46AE-B76A-EE8A574227C5}" presName="sibTrans" presStyleLbl="sibTrans2D1" presStyleIdx="3" presStyleCnt="4"/>
      <dgm:spPr/>
      <dgm:t>
        <a:bodyPr/>
        <a:lstStyle/>
        <a:p>
          <a:endParaRPr lang="ru-RU"/>
        </a:p>
      </dgm:t>
    </dgm:pt>
    <dgm:pt modelId="{35C4A2CE-8E59-444A-A5DB-8AAB7D64AEFF}" type="pres">
      <dgm:prSet presAssocID="{9D8E3716-3DB9-4A15-82A7-49A029CBC920}" presName="lastNode" presStyleLbl="node1" presStyleIdx="4" presStyleCnt="5" custScaleX="149736" custScaleY="80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C9462F-C63A-4CE6-B3AF-26D2F2B06EE0}" srcId="{8E7A0EE9-646D-47A7-92CE-A39F623C2C29}" destId="{2C6BAEF0-6005-4304-9118-B5A6A7C5D224}" srcOrd="1" destOrd="0" parTransId="{291E0EAF-3180-42B1-93BF-42A7F9CB84A9}" sibTransId="{E6154433-AD25-4790-984C-82A34CAB6B3B}"/>
    <dgm:cxn modelId="{CDA74244-50FA-4757-A161-92611B6252B6}" srcId="{8E7A0EE9-646D-47A7-92CE-A39F623C2C29}" destId="{144AE329-C6F3-4CFD-A949-64DEC3B1AC78}" srcOrd="3" destOrd="0" parTransId="{F09D2C4F-A8BB-41D6-AB62-61BE2A8FA6DF}" sibTransId="{914EF3EA-C09E-46AE-B76A-EE8A574227C5}"/>
    <dgm:cxn modelId="{ECB30279-308A-4C4D-8326-70EA163FF85B}" type="presOf" srcId="{E6154433-AD25-4790-984C-82A34CAB6B3B}" destId="{9C9AA425-3575-4179-AED0-CB5B42F848F0}" srcOrd="0" destOrd="0" presId="urn:microsoft.com/office/officeart/2005/8/layout/bProcess2"/>
    <dgm:cxn modelId="{979CCB09-D790-4824-BE11-D22CC6B1A4DE}" type="presOf" srcId="{F9C83855-0856-4BC7-9812-014708DDE51D}" destId="{AA568C13-2D1E-408B-B8D4-CF0C9773E579}" srcOrd="0" destOrd="0" presId="urn:microsoft.com/office/officeart/2005/8/layout/bProcess2"/>
    <dgm:cxn modelId="{A8E4DDBF-AF26-4159-A6E8-9408DB09C3AB}" srcId="{8E7A0EE9-646D-47A7-92CE-A39F623C2C29}" destId="{9D8E3716-3DB9-4A15-82A7-49A029CBC920}" srcOrd="4" destOrd="0" parTransId="{EE702FE4-5C83-470C-8A16-42913BD3739F}" sibTransId="{C5054A5C-9577-44A0-A4EC-1D1626AB96D1}"/>
    <dgm:cxn modelId="{CBADD8DC-CC5F-4E4D-9833-1EFF9ACB68C4}" type="presOf" srcId="{8E7A0EE9-646D-47A7-92CE-A39F623C2C29}" destId="{8E000C5D-0257-4D35-9561-AB100AA3B44A}" srcOrd="0" destOrd="0" presId="urn:microsoft.com/office/officeart/2005/8/layout/bProcess2"/>
    <dgm:cxn modelId="{C92107BE-E899-469A-A19A-9B2C1DF0CBE6}" type="presOf" srcId="{2C6BAEF0-6005-4304-9118-B5A6A7C5D224}" destId="{7582392D-DC5C-45DD-87EE-4B954A30179A}" srcOrd="0" destOrd="0" presId="urn:microsoft.com/office/officeart/2005/8/layout/bProcess2"/>
    <dgm:cxn modelId="{C070ADA3-ECA9-4BC5-B06D-A8E6F7572C9E}" srcId="{8E7A0EE9-646D-47A7-92CE-A39F623C2C29}" destId="{F9C83855-0856-4BC7-9812-014708DDE51D}" srcOrd="0" destOrd="0" parTransId="{8B7E7FA7-353E-410B-A5E6-EC694D022BDB}" sibTransId="{90585BE6-51A4-4471-8240-22D66A311AD5}"/>
    <dgm:cxn modelId="{C5619E3A-FA6D-4295-AE10-2C854B2D251D}" type="presOf" srcId="{90585BE6-51A4-4471-8240-22D66A311AD5}" destId="{E6FC9C7C-0C8D-442C-B270-E699D142C90F}" srcOrd="0" destOrd="0" presId="urn:microsoft.com/office/officeart/2005/8/layout/bProcess2"/>
    <dgm:cxn modelId="{531A573E-F068-4208-A1F3-534A73A7A01D}" type="presOf" srcId="{9D8E3716-3DB9-4A15-82A7-49A029CBC920}" destId="{35C4A2CE-8E59-444A-A5DB-8AAB7D64AEFF}" srcOrd="0" destOrd="0" presId="urn:microsoft.com/office/officeart/2005/8/layout/bProcess2"/>
    <dgm:cxn modelId="{4E956DFC-47DC-4266-8100-0BA6F95193B5}" type="presOf" srcId="{B6DE2E2C-F872-43AB-94A7-EA601D0BD181}" destId="{CFD25894-74F0-42F5-B4E4-8AE8A8A57334}" srcOrd="0" destOrd="0" presId="urn:microsoft.com/office/officeart/2005/8/layout/bProcess2"/>
    <dgm:cxn modelId="{8F52C050-7EC3-4550-ACD4-84A9E1C10552}" type="presOf" srcId="{5FD4136D-7906-4627-9116-7C217B7D3D47}" destId="{FCD5233B-A277-4261-B86F-09681E1F309E}" srcOrd="0" destOrd="0" presId="urn:microsoft.com/office/officeart/2005/8/layout/bProcess2"/>
    <dgm:cxn modelId="{1F4FEF6D-440D-4220-B2B3-C4480E2B4B4E}" type="presOf" srcId="{144AE329-C6F3-4CFD-A949-64DEC3B1AC78}" destId="{6ABD6CE8-513D-4B20-B5FB-143A47182F47}" srcOrd="0" destOrd="0" presId="urn:microsoft.com/office/officeart/2005/8/layout/bProcess2"/>
    <dgm:cxn modelId="{B518F291-A6AF-4CAE-9572-3B7C965784C0}" srcId="{8E7A0EE9-646D-47A7-92CE-A39F623C2C29}" destId="{B6DE2E2C-F872-43AB-94A7-EA601D0BD181}" srcOrd="2" destOrd="0" parTransId="{5C76ABF3-AA19-4347-860A-3131A26C545E}" sibTransId="{5FD4136D-7906-4627-9116-7C217B7D3D47}"/>
    <dgm:cxn modelId="{5A722DC3-4ACD-4C52-9F66-2FFB1CECC998}" type="presOf" srcId="{914EF3EA-C09E-46AE-B76A-EE8A574227C5}" destId="{C4BA0A8B-9F7B-44C4-B2A1-C003F113A1C9}" srcOrd="0" destOrd="0" presId="urn:microsoft.com/office/officeart/2005/8/layout/bProcess2"/>
    <dgm:cxn modelId="{796CAC07-4AA4-4F95-AEE7-801492D238B1}" type="presParOf" srcId="{8E000C5D-0257-4D35-9561-AB100AA3B44A}" destId="{AA568C13-2D1E-408B-B8D4-CF0C9773E579}" srcOrd="0" destOrd="0" presId="urn:microsoft.com/office/officeart/2005/8/layout/bProcess2"/>
    <dgm:cxn modelId="{5231C66D-AA32-493F-9D5C-28BD7CAB1588}" type="presParOf" srcId="{8E000C5D-0257-4D35-9561-AB100AA3B44A}" destId="{E6FC9C7C-0C8D-442C-B270-E699D142C90F}" srcOrd="1" destOrd="0" presId="urn:microsoft.com/office/officeart/2005/8/layout/bProcess2"/>
    <dgm:cxn modelId="{C270A1D0-A82C-420B-A4ED-9BEE8A7297DA}" type="presParOf" srcId="{8E000C5D-0257-4D35-9561-AB100AA3B44A}" destId="{0EB7671D-2AC7-42BF-95D0-512627771741}" srcOrd="2" destOrd="0" presId="urn:microsoft.com/office/officeart/2005/8/layout/bProcess2"/>
    <dgm:cxn modelId="{A92D98F1-F702-4B16-B0E8-2907EFE66CEF}" type="presParOf" srcId="{0EB7671D-2AC7-42BF-95D0-512627771741}" destId="{D8BE0D88-ABED-495F-9BCA-8BB6101E96D4}" srcOrd="0" destOrd="0" presId="urn:microsoft.com/office/officeart/2005/8/layout/bProcess2"/>
    <dgm:cxn modelId="{134A1E3F-4FAF-4410-8210-E278E716E7FD}" type="presParOf" srcId="{0EB7671D-2AC7-42BF-95D0-512627771741}" destId="{7582392D-DC5C-45DD-87EE-4B954A30179A}" srcOrd="1" destOrd="0" presId="urn:microsoft.com/office/officeart/2005/8/layout/bProcess2"/>
    <dgm:cxn modelId="{4922B73A-9F5F-41FB-8F5C-B159AD2E12A9}" type="presParOf" srcId="{8E000C5D-0257-4D35-9561-AB100AA3B44A}" destId="{9C9AA425-3575-4179-AED0-CB5B42F848F0}" srcOrd="3" destOrd="0" presId="urn:microsoft.com/office/officeart/2005/8/layout/bProcess2"/>
    <dgm:cxn modelId="{81FDA62F-CC3E-4A30-B5C4-B6FDB979E513}" type="presParOf" srcId="{8E000C5D-0257-4D35-9561-AB100AA3B44A}" destId="{2C5C642E-521A-4B76-B372-76F667CD7397}" srcOrd="4" destOrd="0" presId="urn:microsoft.com/office/officeart/2005/8/layout/bProcess2"/>
    <dgm:cxn modelId="{4A202BC8-18B9-4BF8-AEF8-211D50717F84}" type="presParOf" srcId="{2C5C642E-521A-4B76-B372-76F667CD7397}" destId="{353237C1-DE9E-4C4B-8419-558426E2A0C2}" srcOrd="0" destOrd="0" presId="urn:microsoft.com/office/officeart/2005/8/layout/bProcess2"/>
    <dgm:cxn modelId="{192CCE6C-0A75-4442-9A9F-068FBBFE220C}" type="presParOf" srcId="{2C5C642E-521A-4B76-B372-76F667CD7397}" destId="{CFD25894-74F0-42F5-B4E4-8AE8A8A57334}" srcOrd="1" destOrd="0" presId="urn:microsoft.com/office/officeart/2005/8/layout/bProcess2"/>
    <dgm:cxn modelId="{F0DDA963-2A37-4628-917B-9C73B6E42D19}" type="presParOf" srcId="{8E000C5D-0257-4D35-9561-AB100AA3B44A}" destId="{FCD5233B-A277-4261-B86F-09681E1F309E}" srcOrd="5" destOrd="0" presId="urn:microsoft.com/office/officeart/2005/8/layout/bProcess2"/>
    <dgm:cxn modelId="{4F7408C9-1A1A-40D0-A9F6-D1551DF8B661}" type="presParOf" srcId="{8E000C5D-0257-4D35-9561-AB100AA3B44A}" destId="{C05BE668-A20F-47FE-AE95-105B0440245A}" srcOrd="6" destOrd="0" presId="urn:microsoft.com/office/officeart/2005/8/layout/bProcess2"/>
    <dgm:cxn modelId="{D96C1919-6B19-40E6-AF1A-29E672A4157F}" type="presParOf" srcId="{C05BE668-A20F-47FE-AE95-105B0440245A}" destId="{17F04F37-D929-4A92-B006-DA4ED106D3AE}" srcOrd="0" destOrd="0" presId="urn:microsoft.com/office/officeart/2005/8/layout/bProcess2"/>
    <dgm:cxn modelId="{85A5808C-8728-41CF-AAB0-2F5A644998D9}" type="presParOf" srcId="{C05BE668-A20F-47FE-AE95-105B0440245A}" destId="{6ABD6CE8-513D-4B20-B5FB-143A47182F47}" srcOrd="1" destOrd="0" presId="urn:microsoft.com/office/officeart/2005/8/layout/bProcess2"/>
    <dgm:cxn modelId="{CAF8B1E8-3857-486A-A75C-44A39B3EAA18}" type="presParOf" srcId="{8E000C5D-0257-4D35-9561-AB100AA3B44A}" destId="{C4BA0A8B-9F7B-44C4-B2A1-C003F113A1C9}" srcOrd="7" destOrd="0" presId="urn:microsoft.com/office/officeart/2005/8/layout/bProcess2"/>
    <dgm:cxn modelId="{05486391-5B8B-4F3F-B4DE-454431F5FFF6}" type="presParOf" srcId="{8E000C5D-0257-4D35-9561-AB100AA3B44A}" destId="{35C4A2CE-8E59-444A-A5DB-8AAB7D64AEFF}" srcOrd="8" destOrd="0" presId="urn:microsoft.com/office/officeart/2005/8/layout/bProcess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9F95F35-46B4-4CC7-8B24-E6AA7538146A}" type="doc">
      <dgm:prSet loTypeId="urn:microsoft.com/office/officeart/2005/8/layout/pList2#3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58543C3-D579-46EA-9145-A50FF8CE184C}">
      <dgm:prSet phldrT="[Текст]" custT="1"/>
      <dgm:spPr/>
      <dgm:t>
        <a:bodyPr/>
        <a:lstStyle/>
        <a:p>
          <a:r>
            <a:rPr lang="uk-UA" sz="1600" b="1" dirty="0" smtClean="0"/>
            <a:t>Розпові-дайте емоційно, викликайте почуття</a:t>
          </a:r>
          <a:endParaRPr lang="ru-RU" sz="1600" b="1" dirty="0"/>
        </a:p>
      </dgm:t>
    </dgm:pt>
    <dgm:pt modelId="{1B790C6C-AE58-4623-BEB5-66F197382F39}" type="parTrans" cxnId="{CD02CD8C-A1B2-4A5B-82DA-BC29BEE3DBBF}">
      <dgm:prSet/>
      <dgm:spPr/>
      <dgm:t>
        <a:bodyPr/>
        <a:lstStyle/>
        <a:p>
          <a:endParaRPr lang="ru-RU"/>
        </a:p>
      </dgm:t>
    </dgm:pt>
    <dgm:pt modelId="{A6D31F97-7AF8-464A-B69B-C5EC3747801D}" type="sibTrans" cxnId="{CD02CD8C-A1B2-4A5B-82DA-BC29BEE3DBBF}">
      <dgm:prSet/>
      <dgm:spPr/>
      <dgm:t>
        <a:bodyPr/>
        <a:lstStyle/>
        <a:p>
          <a:endParaRPr lang="ru-RU"/>
        </a:p>
      </dgm:t>
    </dgm:pt>
    <dgm:pt modelId="{7B3B72C5-D8FB-4EBE-80DE-5B4635A1A345}">
      <dgm:prSet phldrT="[Текст]" custT="1"/>
      <dgm:spPr/>
      <dgm:t>
        <a:bodyPr/>
        <a:lstStyle/>
        <a:p>
          <a:r>
            <a:rPr lang="uk-UA" sz="1500" b="1" dirty="0" smtClean="0"/>
            <a:t>Розпові-дайте про героїв, що цікаві дітям</a:t>
          </a:r>
          <a:endParaRPr lang="ru-RU" sz="1500" b="1" dirty="0"/>
        </a:p>
      </dgm:t>
    </dgm:pt>
    <dgm:pt modelId="{E8AC6BBC-4523-4121-9B19-8B275A3C6D22}" type="parTrans" cxnId="{30461099-6F6F-43EC-A10D-5789FBBF85F2}">
      <dgm:prSet/>
      <dgm:spPr/>
      <dgm:t>
        <a:bodyPr/>
        <a:lstStyle/>
        <a:p>
          <a:endParaRPr lang="ru-RU"/>
        </a:p>
      </dgm:t>
    </dgm:pt>
    <dgm:pt modelId="{B35FBCE8-9132-4E71-B901-52DEA68C06E0}" type="sibTrans" cxnId="{30461099-6F6F-43EC-A10D-5789FBBF85F2}">
      <dgm:prSet/>
      <dgm:spPr/>
      <dgm:t>
        <a:bodyPr/>
        <a:lstStyle/>
        <a:p>
          <a:endParaRPr lang="ru-RU"/>
        </a:p>
      </dgm:t>
    </dgm:pt>
    <dgm:pt modelId="{33AD8C73-EC56-423B-8315-1082AF563B0E}">
      <dgm:prSet phldrT="[Текст]" custT="1"/>
      <dgm:spPr/>
      <dgm:t>
        <a:bodyPr/>
        <a:lstStyle/>
        <a:p>
          <a:r>
            <a:rPr lang="uk-UA" sz="1500" b="1" dirty="0" smtClean="0"/>
            <a:t>Інтри-гуйте, несподі-вана розв’язка</a:t>
          </a:r>
          <a:endParaRPr lang="ru-RU" sz="1500" b="1" dirty="0"/>
        </a:p>
      </dgm:t>
    </dgm:pt>
    <dgm:pt modelId="{AC6BDCF6-CE95-4276-972B-B242686485A4}" type="parTrans" cxnId="{88F2F03A-1780-4583-9AF5-88CCC9EAA0A8}">
      <dgm:prSet/>
      <dgm:spPr/>
      <dgm:t>
        <a:bodyPr/>
        <a:lstStyle/>
        <a:p>
          <a:endParaRPr lang="ru-RU"/>
        </a:p>
      </dgm:t>
    </dgm:pt>
    <dgm:pt modelId="{A8E61947-F13F-45F0-B4EA-D2CD194F5C09}" type="sibTrans" cxnId="{88F2F03A-1780-4583-9AF5-88CCC9EAA0A8}">
      <dgm:prSet/>
      <dgm:spPr/>
      <dgm:t>
        <a:bodyPr/>
        <a:lstStyle/>
        <a:p>
          <a:endParaRPr lang="ru-RU"/>
        </a:p>
      </dgm:t>
    </dgm:pt>
    <dgm:pt modelId="{91B092C9-27D0-493C-886F-8DA45D5DF930}" type="pres">
      <dgm:prSet presAssocID="{09F95F35-46B4-4CC7-8B24-E6AA7538146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7EA970-D047-4D16-981D-78B1C45254CE}" type="pres">
      <dgm:prSet presAssocID="{09F95F35-46B4-4CC7-8B24-E6AA7538146A}" presName="bkgdShp" presStyleLbl="alignAccFollowNode1" presStyleIdx="0" presStyleCnt="1"/>
      <dgm:spPr/>
      <dgm:t>
        <a:bodyPr/>
        <a:lstStyle/>
        <a:p>
          <a:endParaRPr lang="ru-RU"/>
        </a:p>
      </dgm:t>
    </dgm:pt>
    <dgm:pt modelId="{9C7553C2-9658-498D-A29A-6EA95841CF4C}" type="pres">
      <dgm:prSet presAssocID="{09F95F35-46B4-4CC7-8B24-E6AA7538146A}" presName="linComp" presStyleCnt="0"/>
      <dgm:spPr/>
    </dgm:pt>
    <dgm:pt modelId="{CBF668E3-2FFA-4F64-A146-7FDF79B2F036}" type="pres">
      <dgm:prSet presAssocID="{958543C3-D579-46EA-9145-A50FF8CE184C}" presName="compNode" presStyleCnt="0"/>
      <dgm:spPr/>
    </dgm:pt>
    <dgm:pt modelId="{ADC52B17-BFCB-47E9-975A-9B509899326C}" type="pres">
      <dgm:prSet presAssocID="{958543C3-D579-46EA-9145-A50FF8CE184C}" presName="node" presStyleLbl="node1" presStyleIdx="0" presStyleCnt="3" custScaleX="1328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05E741-7D57-46B8-8A65-6AE68FDC6A29}" type="pres">
      <dgm:prSet presAssocID="{958543C3-D579-46EA-9145-A50FF8CE184C}" presName="invisiNode" presStyleLbl="node1" presStyleIdx="0" presStyleCnt="3"/>
      <dgm:spPr/>
    </dgm:pt>
    <dgm:pt modelId="{96D91263-26D4-4888-A09C-9740B95010B0}" type="pres">
      <dgm:prSet presAssocID="{958543C3-D579-46EA-9145-A50FF8CE184C}" presName="imagNode" presStyleLbl="fgImgPlace1" presStyleIdx="0" presStyleCnt="3"/>
      <dgm:spPr/>
      <dgm:t>
        <a:bodyPr/>
        <a:lstStyle/>
        <a:p>
          <a:endParaRPr lang="ru-RU"/>
        </a:p>
      </dgm:t>
    </dgm:pt>
    <dgm:pt modelId="{7C490AEA-5130-49CA-9B22-A5D98B88F3E5}" type="pres">
      <dgm:prSet presAssocID="{A6D31F97-7AF8-464A-B69B-C5EC3747801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FE67628-C083-4FB6-A8DB-DBF68DE7F88E}" type="pres">
      <dgm:prSet presAssocID="{7B3B72C5-D8FB-4EBE-80DE-5B4635A1A345}" presName="compNode" presStyleCnt="0"/>
      <dgm:spPr/>
    </dgm:pt>
    <dgm:pt modelId="{19BC0D86-98B3-43BF-9313-2695EFE206AF}" type="pres">
      <dgm:prSet presAssocID="{7B3B72C5-D8FB-4EBE-80DE-5B4635A1A34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130483-4C27-4756-81C5-32C5E402B6CB}" type="pres">
      <dgm:prSet presAssocID="{7B3B72C5-D8FB-4EBE-80DE-5B4635A1A345}" presName="invisiNode" presStyleLbl="node1" presStyleIdx="1" presStyleCnt="3"/>
      <dgm:spPr/>
    </dgm:pt>
    <dgm:pt modelId="{75AFA46A-FEF5-49D2-895D-E840DFE548E2}" type="pres">
      <dgm:prSet presAssocID="{7B3B72C5-D8FB-4EBE-80DE-5B4635A1A345}" presName="imagNode" presStyleLbl="fgImgPlace1" presStyleIdx="1" presStyleCnt="3"/>
      <dgm:spPr/>
    </dgm:pt>
    <dgm:pt modelId="{F8776EDA-9AD0-461D-BF36-BB190EFD6871}" type="pres">
      <dgm:prSet presAssocID="{B35FBCE8-9132-4E71-B901-52DEA68C06E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4F9DECB-9459-4A92-A4DF-36DEDEBF8FB4}" type="pres">
      <dgm:prSet presAssocID="{33AD8C73-EC56-423B-8315-1082AF563B0E}" presName="compNode" presStyleCnt="0"/>
      <dgm:spPr/>
    </dgm:pt>
    <dgm:pt modelId="{2973CE2C-C318-4301-9361-9DD856CC934E}" type="pres">
      <dgm:prSet presAssocID="{33AD8C73-EC56-423B-8315-1082AF563B0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95810-CF82-4D39-9265-9EC3DE8CFDE1}" type="pres">
      <dgm:prSet presAssocID="{33AD8C73-EC56-423B-8315-1082AF563B0E}" presName="invisiNode" presStyleLbl="node1" presStyleIdx="2" presStyleCnt="3"/>
      <dgm:spPr/>
    </dgm:pt>
    <dgm:pt modelId="{55E7F79F-0021-4D3F-BB14-020E1E696A4F}" type="pres">
      <dgm:prSet presAssocID="{33AD8C73-EC56-423B-8315-1082AF563B0E}" presName="imagNode" presStyleLbl="fgImgPlace1" presStyleIdx="2" presStyleCnt="3"/>
      <dgm:spPr/>
    </dgm:pt>
  </dgm:ptLst>
  <dgm:cxnLst>
    <dgm:cxn modelId="{90F40D6F-17AF-4F04-B039-89CBC81DE457}" type="presOf" srcId="{A6D31F97-7AF8-464A-B69B-C5EC3747801D}" destId="{7C490AEA-5130-49CA-9B22-A5D98B88F3E5}" srcOrd="0" destOrd="0" presId="urn:microsoft.com/office/officeart/2005/8/layout/pList2#3"/>
    <dgm:cxn modelId="{8AAAC8DA-DA1B-4900-A7B9-D4E78B3598F1}" type="presOf" srcId="{958543C3-D579-46EA-9145-A50FF8CE184C}" destId="{ADC52B17-BFCB-47E9-975A-9B509899326C}" srcOrd="0" destOrd="0" presId="urn:microsoft.com/office/officeart/2005/8/layout/pList2#3"/>
    <dgm:cxn modelId="{88F2F03A-1780-4583-9AF5-88CCC9EAA0A8}" srcId="{09F95F35-46B4-4CC7-8B24-E6AA7538146A}" destId="{33AD8C73-EC56-423B-8315-1082AF563B0E}" srcOrd="2" destOrd="0" parTransId="{AC6BDCF6-CE95-4276-972B-B242686485A4}" sibTransId="{A8E61947-F13F-45F0-B4EA-D2CD194F5C09}"/>
    <dgm:cxn modelId="{CD02CD8C-A1B2-4A5B-82DA-BC29BEE3DBBF}" srcId="{09F95F35-46B4-4CC7-8B24-E6AA7538146A}" destId="{958543C3-D579-46EA-9145-A50FF8CE184C}" srcOrd="0" destOrd="0" parTransId="{1B790C6C-AE58-4623-BEB5-66F197382F39}" sibTransId="{A6D31F97-7AF8-464A-B69B-C5EC3747801D}"/>
    <dgm:cxn modelId="{0FF45269-4EFD-4562-8DE8-839D06F4B671}" type="presOf" srcId="{33AD8C73-EC56-423B-8315-1082AF563B0E}" destId="{2973CE2C-C318-4301-9361-9DD856CC934E}" srcOrd="0" destOrd="0" presId="urn:microsoft.com/office/officeart/2005/8/layout/pList2#3"/>
    <dgm:cxn modelId="{6AD44A21-0361-4CA6-AE7E-98A414790F77}" type="presOf" srcId="{B35FBCE8-9132-4E71-B901-52DEA68C06E0}" destId="{F8776EDA-9AD0-461D-BF36-BB190EFD6871}" srcOrd="0" destOrd="0" presId="urn:microsoft.com/office/officeart/2005/8/layout/pList2#3"/>
    <dgm:cxn modelId="{30461099-6F6F-43EC-A10D-5789FBBF85F2}" srcId="{09F95F35-46B4-4CC7-8B24-E6AA7538146A}" destId="{7B3B72C5-D8FB-4EBE-80DE-5B4635A1A345}" srcOrd="1" destOrd="0" parTransId="{E8AC6BBC-4523-4121-9B19-8B275A3C6D22}" sibTransId="{B35FBCE8-9132-4E71-B901-52DEA68C06E0}"/>
    <dgm:cxn modelId="{8C04F11D-9CB1-4120-94AA-27EBE20AEB0C}" type="presOf" srcId="{7B3B72C5-D8FB-4EBE-80DE-5B4635A1A345}" destId="{19BC0D86-98B3-43BF-9313-2695EFE206AF}" srcOrd="0" destOrd="0" presId="urn:microsoft.com/office/officeart/2005/8/layout/pList2#3"/>
    <dgm:cxn modelId="{D4657AF5-97E0-426B-A7C0-E3B582598FFA}" type="presOf" srcId="{09F95F35-46B4-4CC7-8B24-E6AA7538146A}" destId="{91B092C9-27D0-493C-886F-8DA45D5DF930}" srcOrd="0" destOrd="0" presId="urn:microsoft.com/office/officeart/2005/8/layout/pList2#3"/>
    <dgm:cxn modelId="{D7ED43FA-9CD0-4169-98E2-CFFB8D0B312A}" type="presParOf" srcId="{91B092C9-27D0-493C-886F-8DA45D5DF930}" destId="{847EA970-D047-4D16-981D-78B1C45254CE}" srcOrd="0" destOrd="0" presId="urn:microsoft.com/office/officeart/2005/8/layout/pList2#3"/>
    <dgm:cxn modelId="{A016F63D-995E-4F71-BF70-CA8650464EC3}" type="presParOf" srcId="{91B092C9-27D0-493C-886F-8DA45D5DF930}" destId="{9C7553C2-9658-498D-A29A-6EA95841CF4C}" srcOrd="1" destOrd="0" presId="urn:microsoft.com/office/officeart/2005/8/layout/pList2#3"/>
    <dgm:cxn modelId="{4BF768E9-C2B0-4BDE-95BB-2DCF31E51B18}" type="presParOf" srcId="{9C7553C2-9658-498D-A29A-6EA95841CF4C}" destId="{CBF668E3-2FFA-4F64-A146-7FDF79B2F036}" srcOrd="0" destOrd="0" presId="urn:microsoft.com/office/officeart/2005/8/layout/pList2#3"/>
    <dgm:cxn modelId="{2E2D4586-38AA-4AEE-99C3-1090F795C125}" type="presParOf" srcId="{CBF668E3-2FFA-4F64-A146-7FDF79B2F036}" destId="{ADC52B17-BFCB-47E9-975A-9B509899326C}" srcOrd="0" destOrd="0" presId="urn:microsoft.com/office/officeart/2005/8/layout/pList2#3"/>
    <dgm:cxn modelId="{1D912C92-2BD3-4A48-BF17-0AEC2F6330BF}" type="presParOf" srcId="{CBF668E3-2FFA-4F64-A146-7FDF79B2F036}" destId="{CE05E741-7D57-46B8-8A65-6AE68FDC6A29}" srcOrd="1" destOrd="0" presId="urn:microsoft.com/office/officeart/2005/8/layout/pList2#3"/>
    <dgm:cxn modelId="{EB1DF688-59DF-473B-9878-A20CA9206AB2}" type="presParOf" srcId="{CBF668E3-2FFA-4F64-A146-7FDF79B2F036}" destId="{96D91263-26D4-4888-A09C-9740B95010B0}" srcOrd="2" destOrd="0" presId="urn:microsoft.com/office/officeart/2005/8/layout/pList2#3"/>
    <dgm:cxn modelId="{3F4FCB4B-3CD6-4C7F-841F-B08CBA22B769}" type="presParOf" srcId="{9C7553C2-9658-498D-A29A-6EA95841CF4C}" destId="{7C490AEA-5130-49CA-9B22-A5D98B88F3E5}" srcOrd="1" destOrd="0" presId="urn:microsoft.com/office/officeart/2005/8/layout/pList2#3"/>
    <dgm:cxn modelId="{43EBEAFC-CF9F-488A-A53C-5F0C671DA820}" type="presParOf" srcId="{9C7553C2-9658-498D-A29A-6EA95841CF4C}" destId="{6FE67628-C083-4FB6-A8DB-DBF68DE7F88E}" srcOrd="2" destOrd="0" presId="urn:microsoft.com/office/officeart/2005/8/layout/pList2#3"/>
    <dgm:cxn modelId="{B67AF5C6-2EF6-49A3-9E2D-AD6A79A443DD}" type="presParOf" srcId="{6FE67628-C083-4FB6-A8DB-DBF68DE7F88E}" destId="{19BC0D86-98B3-43BF-9313-2695EFE206AF}" srcOrd="0" destOrd="0" presId="urn:microsoft.com/office/officeart/2005/8/layout/pList2#3"/>
    <dgm:cxn modelId="{5D26A154-EC2C-43B0-9FA1-1FA33D61ADA0}" type="presParOf" srcId="{6FE67628-C083-4FB6-A8DB-DBF68DE7F88E}" destId="{B1130483-4C27-4756-81C5-32C5E402B6CB}" srcOrd="1" destOrd="0" presId="urn:microsoft.com/office/officeart/2005/8/layout/pList2#3"/>
    <dgm:cxn modelId="{1872D419-5B0A-46C2-8856-87F56F0A101D}" type="presParOf" srcId="{6FE67628-C083-4FB6-A8DB-DBF68DE7F88E}" destId="{75AFA46A-FEF5-49D2-895D-E840DFE548E2}" srcOrd="2" destOrd="0" presId="urn:microsoft.com/office/officeart/2005/8/layout/pList2#3"/>
    <dgm:cxn modelId="{AB9DADB4-8DEF-450F-8D88-FEFD7C53F4A7}" type="presParOf" srcId="{9C7553C2-9658-498D-A29A-6EA95841CF4C}" destId="{F8776EDA-9AD0-461D-BF36-BB190EFD6871}" srcOrd="3" destOrd="0" presId="urn:microsoft.com/office/officeart/2005/8/layout/pList2#3"/>
    <dgm:cxn modelId="{3116C9AE-BB84-497B-BE25-FC06C314C4D0}" type="presParOf" srcId="{9C7553C2-9658-498D-A29A-6EA95841CF4C}" destId="{A4F9DECB-9459-4A92-A4DF-36DEDEBF8FB4}" srcOrd="4" destOrd="0" presId="urn:microsoft.com/office/officeart/2005/8/layout/pList2#3"/>
    <dgm:cxn modelId="{0E5A32B1-0EED-4DFF-97B5-D409F38F7C0E}" type="presParOf" srcId="{A4F9DECB-9459-4A92-A4DF-36DEDEBF8FB4}" destId="{2973CE2C-C318-4301-9361-9DD856CC934E}" srcOrd="0" destOrd="0" presId="urn:microsoft.com/office/officeart/2005/8/layout/pList2#3"/>
    <dgm:cxn modelId="{EE2D7A94-2FE8-47AD-8157-C532064CA836}" type="presParOf" srcId="{A4F9DECB-9459-4A92-A4DF-36DEDEBF8FB4}" destId="{31F95810-CF82-4D39-9265-9EC3DE8CFDE1}" srcOrd="1" destOrd="0" presId="urn:microsoft.com/office/officeart/2005/8/layout/pList2#3"/>
    <dgm:cxn modelId="{3DC0D483-03DA-4654-8697-4D1A8BE785B1}" type="presParOf" srcId="{A4F9DECB-9459-4A92-A4DF-36DEDEBF8FB4}" destId="{55E7F79F-0021-4D3F-BB14-020E1E696A4F}" srcOrd="2" destOrd="0" presId="urn:microsoft.com/office/officeart/2005/8/layout/pList2#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9F95F35-46B4-4CC7-8B24-E6AA7538146A}" type="doc">
      <dgm:prSet loTypeId="urn:microsoft.com/office/officeart/2005/8/layout/pList2#4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58543C3-D579-46EA-9145-A50FF8CE184C}">
      <dgm:prSet phldrT="[Текст]" custT="1"/>
      <dgm:spPr/>
      <dgm:t>
        <a:bodyPr/>
        <a:lstStyle/>
        <a:p>
          <a:r>
            <a:rPr lang="uk-UA" sz="1500" b="1" dirty="0" smtClean="0"/>
            <a:t>Пастка (не викла-дайте всі карти одразу)</a:t>
          </a:r>
          <a:endParaRPr lang="ru-RU" sz="1500" b="1" dirty="0"/>
        </a:p>
      </dgm:t>
    </dgm:pt>
    <dgm:pt modelId="{1B790C6C-AE58-4623-BEB5-66F197382F39}" type="parTrans" cxnId="{CD02CD8C-A1B2-4A5B-82DA-BC29BEE3DBBF}">
      <dgm:prSet/>
      <dgm:spPr/>
      <dgm:t>
        <a:bodyPr/>
        <a:lstStyle/>
        <a:p>
          <a:endParaRPr lang="ru-RU"/>
        </a:p>
      </dgm:t>
    </dgm:pt>
    <dgm:pt modelId="{A6D31F97-7AF8-464A-B69B-C5EC3747801D}" type="sibTrans" cxnId="{CD02CD8C-A1B2-4A5B-82DA-BC29BEE3DBBF}">
      <dgm:prSet/>
      <dgm:spPr/>
      <dgm:t>
        <a:bodyPr/>
        <a:lstStyle/>
        <a:p>
          <a:endParaRPr lang="ru-RU"/>
        </a:p>
      </dgm:t>
    </dgm:pt>
    <dgm:pt modelId="{7B3B72C5-D8FB-4EBE-80DE-5B4635A1A345}">
      <dgm:prSet phldrT="[Текст]" custT="1"/>
      <dgm:spPr/>
      <dgm:t>
        <a:bodyPr/>
        <a:lstStyle/>
        <a:p>
          <a:r>
            <a:rPr lang="uk-UA" sz="1800" b="1" dirty="0" smtClean="0"/>
            <a:t>Додайте себе!!!</a:t>
          </a:r>
          <a:endParaRPr lang="ru-RU" sz="1800" b="1" dirty="0"/>
        </a:p>
      </dgm:t>
    </dgm:pt>
    <dgm:pt modelId="{E8AC6BBC-4523-4121-9B19-8B275A3C6D22}" type="parTrans" cxnId="{30461099-6F6F-43EC-A10D-5789FBBF85F2}">
      <dgm:prSet/>
      <dgm:spPr/>
      <dgm:t>
        <a:bodyPr/>
        <a:lstStyle/>
        <a:p>
          <a:endParaRPr lang="ru-RU"/>
        </a:p>
      </dgm:t>
    </dgm:pt>
    <dgm:pt modelId="{B35FBCE8-9132-4E71-B901-52DEA68C06E0}" type="sibTrans" cxnId="{30461099-6F6F-43EC-A10D-5789FBBF85F2}">
      <dgm:prSet/>
      <dgm:spPr/>
      <dgm:t>
        <a:bodyPr/>
        <a:lstStyle/>
        <a:p>
          <a:endParaRPr lang="ru-RU"/>
        </a:p>
      </dgm:t>
    </dgm:pt>
    <dgm:pt modelId="{33AD8C73-EC56-423B-8315-1082AF563B0E}">
      <dgm:prSet phldrT="[Текст]" custT="1"/>
      <dgm:spPr/>
      <dgm:t>
        <a:bodyPr/>
        <a:lstStyle/>
        <a:p>
          <a:r>
            <a:rPr lang="uk-UA" sz="1500" b="1" dirty="0" smtClean="0"/>
            <a:t>Резюме (розумня-шки наостанок)</a:t>
          </a:r>
          <a:endParaRPr lang="ru-RU" sz="1500" b="1" dirty="0"/>
        </a:p>
      </dgm:t>
    </dgm:pt>
    <dgm:pt modelId="{AC6BDCF6-CE95-4276-972B-B242686485A4}" type="parTrans" cxnId="{88F2F03A-1780-4583-9AF5-88CCC9EAA0A8}">
      <dgm:prSet/>
      <dgm:spPr/>
      <dgm:t>
        <a:bodyPr/>
        <a:lstStyle/>
        <a:p>
          <a:endParaRPr lang="ru-RU"/>
        </a:p>
      </dgm:t>
    </dgm:pt>
    <dgm:pt modelId="{A8E61947-F13F-45F0-B4EA-D2CD194F5C09}" type="sibTrans" cxnId="{88F2F03A-1780-4583-9AF5-88CCC9EAA0A8}">
      <dgm:prSet/>
      <dgm:spPr/>
      <dgm:t>
        <a:bodyPr/>
        <a:lstStyle/>
        <a:p>
          <a:endParaRPr lang="ru-RU"/>
        </a:p>
      </dgm:t>
    </dgm:pt>
    <dgm:pt modelId="{91B092C9-27D0-493C-886F-8DA45D5DF930}" type="pres">
      <dgm:prSet presAssocID="{09F95F35-46B4-4CC7-8B24-E6AA7538146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7EA970-D047-4D16-981D-78B1C45254CE}" type="pres">
      <dgm:prSet presAssocID="{09F95F35-46B4-4CC7-8B24-E6AA7538146A}" presName="bkgdShp" presStyleLbl="alignAccFollowNode1" presStyleIdx="0" presStyleCnt="1" custLinFactY="-57565" custLinFactNeighborX="-4655" custLinFactNeighborY="-100000"/>
      <dgm:spPr/>
      <dgm:t>
        <a:bodyPr/>
        <a:lstStyle/>
        <a:p>
          <a:endParaRPr lang="ru-RU"/>
        </a:p>
      </dgm:t>
    </dgm:pt>
    <dgm:pt modelId="{9C7553C2-9658-498D-A29A-6EA95841CF4C}" type="pres">
      <dgm:prSet presAssocID="{09F95F35-46B4-4CC7-8B24-E6AA7538146A}" presName="linComp" presStyleCnt="0"/>
      <dgm:spPr/>
    </dgm:pt>
    <dgm:pt modelId="{CBF668E3-2FFA-4F64-A146-7FDF79B2F036}" type="pres">
      <dgm:prSet presAssocID="{958543C3-D579-46EA-9145-A50FF8CE184C}" presName="compNode" presStyleCnt="0"/>
      <dgm:spPr/>
    </dgm:pt>
    <dgm:pt modelId="{ADC52B17-BFCB-47E9-975A-9B509899326C}" type="pres">
      <dgm:prSet presAssocID="{958543C3-D579-46EA-9145-A50FF8CE184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05E741-7D57-46B8-8A65-6AE68FDC6A29}" type="pres">
      <dgm:prSet presAssocID="{958543C3-D579-46EA-9145-A50FF8CE184C}" presName="invisiNode" presStyleLbl="node1" presStyleIdx="0" presStyleCnt="3"/>
      <dgm:spPr/>
    </dgm:pt>
    <dgm:pt modelId="{96D91263-26D4-4888-A09C-9740B95010B0}" type="pres">
      <dgm:prSet presAssocID="{958543C3-D579-46EA-9145-A50FF8CE184C}" presName="imagNode" presStyleLbl="fgImgPlace1" presStyleIdx="0" presStyleCnt="3"/>
      <dgm:spPr/>
      <dgm:t>
        <a:bodyPr/>
        <a:lstStyle/>
        <a:p>
          <a:endParaRPr lang="ru-RU"/>
        </a:p>
      </dgm:t>
    </dgm:pt>
    <dgm:pt modelId="{7C490AEA-5130-49CA-9B22-A5D98B88F3E5}" type="pres">
      <dgm:prSet presAssocID="{A6D31F97-7AF8-464A-B69B-C5EC3747801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FE67628-C083-4FB6-A8DB-DBF68DE7F88E}" type="pres">
      <dgm:prSet presAssocID="{7B3B72C5-D8FB-4EBE-80DE-5B4635A1A345}" presName="compNode" presStyleCnt="0"/>
      <dgm:spPr/>
    </dgm:pt>
    <dgm:pt modelId="{19BC0D86-98B3-43BF-9313-2695EFE206AF}" type="pres">
      <dgm:prSet presAssocID="{7B3B72C5-D8FB-4EBE-80DE-5B4635A1A34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130483-4C27-4756-81C5-32C5E402B6CB}" type="pres">
      <dgm:prSet presAssocID="{7B3B72C5-D8FB-4EBE-80DE-5B4635A1A345}" presName="invisiNode" presStyleLbl="node1" presStyleIdx="1" presStyleCnt="3"/>
      <dgm:spPr/>
    </dgm:pt>
    <dgm:pt modelId="{75AFA46A-FEF5-49D2-895D-E840DFE548E2}" type="pres">
      <dgm:prSet presAssocID="{7B3B72C5-D8FB-4EBE-80DE-5B4635A1A345}" presName="imagNode" presStyleLbl="fgImgPlace1" presStyleIdx="1" presStyleCnt="3"/>
      <dgm:spPr/>
    </dgm:pt>
    <dgm:pt modelId="{F8776EDA-9AD0-461D-BF36-BB190EFD6871}" type="pres">
      <dgm:prSet presAssocID="{B35FBCE8-9132-4E71-B901-52DEA68C06E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4F9DECB-9459-4A92-A4DF-36DEDEBF8FB4}" type="pres">
      <dgm:prSet presAssocID="{33AD8C73-EC56-423B-8315-1082AF563B0E}" presName="compNode" presStyleCnt="0"/>
      <dgm:spPr/>
    </dgm:pt>
    <dgm:pt modelId="{2973CE2C-C318-4301-9361-9DD856CC934E}" type="pres">
      <dgm:prSet presAssocID="{33AD8C73-EC56-423B-8315-1082AF563B0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95810-CF82-4D39-9265-9EC3DE8CFDE1}" type="pres">
      <dgm:prSet presAssocID="{33AD8C73-EC56-423B-8315-1082AF563B0E}" presName="invisiNode" presStyleLbl="node1" presStyleIdx="2" presStyleCnt="3"/>
      <dgm:spPr/>
    </dgm:pt>
    <dgm:pt modelId="{55E7F79F-0021-4D3F-BB14-020E1E696A4F}" type="pres">
      <dgm:prSet presAssocID="{33AD8C73-EC56-423B-8315-1082AF563B0E}" presName="imagNode" presStyleLbl="fgImgPlace1" presStyleIdx="2" presStyleCnt="3"/>
      <dgm:spPr/>
    </dgm:pt>
  </dgm:ptLst>
  <dgm:cxnLst>
    <dgm:cxn modelId="{0A6A9873-4C7F-498C-A70B-3F3E38349B25}" type="presOf" srcId="{958543C3-D579-46EA-9145-A50FF8CE184C}" destId="{ADC52B17-BFCB-47E9-975A-9B509899326C}" srcOrd="0" destOrd="0" presId="urn:microsoft.com/office/officeart/2005/8/layout/pList2#4"/>
    <dgm:cxn modelId="{F7E9C087-75CC-4ED3-9AF3-46DC1A7A2AFD}" type="presOf" srcId="{A6D31F97-7AF8-464A-B69B-C5EC3747801D}" destId="{7C490AEA-5130-49CA-9B22-A5D98B88F3E5}" srcOrd="0" destOrd="0" presId="urn:microsoft.com/office/officeart/2005/8/layout/pList2#4"/>
    <dgm:cxn modelId="{DB5B3B0F-ED12-40BA-9D8E-190DBE7201E3}" type="presOf" srcId="{09F95F35-46B4-4CC7-8B24-E6AA7538146A}" destId="{91B092C9-27D0-493C-886F-8DA45D5DF930}" srcOrd="0" destOrd="0" presId="urn:microsoft.com/office/officeart/2005/8/layout/pList2#4"/>
    <dgm:cxn modelId="{88F2F03A-1780-4583-9AF5-88CCC9EAA0A8}" srcId="{09F95F35-46B4-4CC7-8B24-E6AA7538146A}" destId="{33AD8C73-EC56-423B-8315-1082AF563B0E}" srcOrd="2" destOrd="0" parTransId="{AC6BDCF6-CE95-4276-972B-B242686485A4}" sibTransId="{A8E61947-F13F-45F0-B4EA-D2CD194F5C09}"/>
    <dgm:cxn modelId="{BC0DD440-F78D-4EF3-8606-81C78DA39A81}" type="presOf" srcId="{7B3B72C5-D8FB-4EBE-80DE-5B4635A1A345}" destId="{19BC0D86-98B3-43BF-9313-2695EFE206AF}" srcOrd="0" destOrd="0" presId="urn:microsoft.com/office/officeart/2005/8/layout/pList2#4"/>
    <dgm:cxn modelId="{CD02CD8C-A1B2-4A5B-82DA-BC29BEE3DBBF}" srcId="{09F95F35-46B4-4CC7-8B24-E6AA7538146A}" destId="{958543C3-D579-46EA-9145-A50FF8CE184C}" srcOrd="0" destOrd="0" parTransId="{1B790C6C-AE58-4623-BEB5-66F197382F39}" sibTransId="{A6D31F97-7AF8-464A-B69B-C5EC3747801D}"/>
    <dgm:cxn modelId="{FC18D78D-4F7F-4BC0-AACD-9476C963E8A3}" type="presOf" srcId="{B35FBCE8-9132-4E71-B901-52DEA68C06E0}" destId="{F8776EDA-9AD0-461D-BF36-BB190EFD6871}" srcOrd="0" destOrd="0" presId="urn:microsoft.com/office/officeart/2005/8/layout/pList2#4"/>
    <dgm:cxn modelId="{FDC478FF-E406-460A-87E5-1469022CE29A}" type="presOf" srcId="{33AD8C73-EC56-423B-8315-1082AF563B0E}" destId="{2973CE2C-C318-4301-9361-9DD856CC934E}" srcOrd="0" destOrd="0" presId="urn:microsoft.com/office/officeart/2005/8/layout/pList2#4"/>
    <dgm:cxn modelId="{30461099-6F6F-43EC-A10D-5789FBBF85F2}" srcId="{09F95F35-46B4-4CC7-8B24-E6AA7538146A}" destId="{7B3B72C5-D8FB-4EBE-80DE-5B4635A1A345}" srcOrd="1" destOrd="0" parTransId="{E8AC6BBC-4523-4121-9B19-8B275A3C6D22}" sibTransId="{B35FBCE8-9132-4E71-B901-52DEA68C06E0}"/>
    <dgm:cxn modelId="{474AC324-533C-4470-B970-4E0D1D34D732}" type="presParOf" srcId="{91B092C9-27D0-493C-886F-8DA45D5DF930}" destId="{847EA970-D047-4D16-981D-78B1C45254CE}" srcOrd="0" destOrd="0" presId="urn:microsoft.com/office/officeart/2005/8/layout/pList2#4"/>
    <dgm:cxn modelId="{0930DA84-BA41-4861-9FF9-036A379FB6E6}" type="presParOf" srcId="{91B092C9-27D0-493C-886F-8DA45D5DF930}" destId="{9C7553C2-9658-498D-A29A-6EA95841CF4C}" srcOrd="1" destOrd="0" presId="urn:microsoft.com/office/officeart/2005/8/layout/pList2#4"/>
    <dgm:cxn modelId="{15DA1B65-8604-424C-A036-DAD286AD6CBC}" type="presParOf" srcId="{9C7553C2-9658-498D-A29A-6EA95841CF4C}" destId="{CBF668E3-2FFA-4F64-A146-7FDF79B2F036}" srcOrd="0" destOrd="0" presId="urn:microsoft.com/office/officeart/2005/8/layout/pList2#4"/>
    <dgm:cxn modelId="{A9835072-5CCE-4BB3-A225-2A51D35F673E}" type="presParOf" srcId="{CBF668E3-2FFA-4F64-A146-7FDF79B2F036}" destId="{ADC52B17-BFCB-47E9-975A-9B509899326C}" srcOrd="0" destOrd="0" presId="urn:microsoft.com/office/officeart/2005/8/layout/pList2#4"/>
    <dgm:cxn modelId="{F218AC18-2F6C-41B1-8DD9-1D98257FD50E}" type="presParOf" srcId="{CBF668E3-2FFA-4F64-A146-7FDF79B2F036}" destId="{CE05E741-7D57-46B8-8A65-6AE68FDC6A29}" srcOrd="1" destOrd="0" presId="urn:microsoft.com/office/officeart/2005/8/layout/pList2#4"/>
    <dgm:cxn modelId="{D0C2CFE4-543B-46B9-9AFA-83C92E39D597}" type="presParOf" srcId="{CBF668E3-2FFA-4F64-A146-7FDF79B2F036}" destId="{96D91263-26D4-4888-A09C-9740B95010B0}" srcOrd="2" destOrd="0" presId="urn:microsoft.com/office/officeart/2005/8/layout/pList2#4"/>
    <dgm:cxn modelId="{A09B5895-E718-4CE5-A201-E048265673DC}" type="presParOf" srcId="{9C7553C2-9658-498D-A29A-6EA95841CF4C}" destId="{7C490AEA-5130-49CA-9B22-A5D98B88F3E5}" srcOrd="1" destOrd="0" presId="urn:microsoft.com/office/officeart/2005/8/layout/pList2#4"/>
    <dgm:cxn modelId="{0B1F829F-4398-4E9F-8986-9AB49B3F716F}" type="presParOf" srcId="{9C7553C2-9658-498D-A29A-6EA95841CF4C}" destId="{6FE67628-C083-4FB6-A8DB-DBF68DE7F88E}" srcOrd="2" destOrd="0" presId="urn:microsoft.com/office/officeart/2005/8/layout/pList2#4"/>
    <dgm:cxn modelId="{A9882394-542B-4859-96DF-DD76E2C688EE}" type="presParOf" srcId="{6FE67628-C083-4FB6-A8DB-DBF68DE7F88E}" destId="{19BC0D86-98B3-43BF-9313-2695EFE206AF}" srcOrd="0" destOrd="0" presId="urn:microsoft.com/office/officeart/2005/8/layout/pList2#4"/>
    <dgm:cxn modelId="{2548AA67-CB0C-485E-8C0B-7992F23F7DB0}" type="presParOf" srcId="{6FE67628-C083-4FB6-A8DB-DBF68DE7F88E}" destId="{B1130483-4C27-4756-81C5-32C5E402B6CB}" srcOrd="1" destOrd="0" presId="urn:microsoft.com/office/officeart/2005/8/layout/pList2#4"/>
    <dgm:cxn modelId="{FCE1027B-DF6D-47F8-A87A-677E117BF004}" type="presParOf" srcId="{6FE67628-C083-4FB6-A8DB-DBF68DE7F88E}" destId="{75AFA46A-FEF5-49D2-895D-E840DFE548E2}" srcOrd="2" destOrd="0" presId="urn:microsoft.com/office/officeart/2005/8/layout/pList2#4"/>
    <dgm:cxn modelId="{74FC37A5-234F-4C90-863F-B735E82C7884}" type="presParOf" srcId="{9C7553C2-9658-498D-A29A-6EA95841CF4C}" destId="{F8776EDA-9AD0-461D-BF36-BB190EFD6871}" srcOrd="3" destOrd="0" presId="urn:microsoft.com/office/officeart/2005/8/layout/pList2#4"/>
    <dgm:cxn modelId="{89A1F90B-A138-4AB3-AC9F-981EB2C28126}" type="presParOf" srcId="{9C7553C2-9658-498D-A29A-6EA95841CF4C}" destId="{A4F9DECB-9459-4A92-A4DF-36DEDEBF8FB4}" srcOrd="4" destOrd="0" presId="urn:microsoft.com/office/officeart/2005/8/layout/pList2#4"/>
    <dgm:cxn modelId="{A9446CC2-8500-4AB4-8CA7-6CCFE5CFE25F}" type="presParOf" srcId="{A4F9DECB-9459-4A92-A4DF-36DEDEBF8FB4}" destId="{2973CE2C-C318-4301-9361-9DD856CC934E}" srcOrd="0" destOrd="0" presId="urn:microsoft.com/office/officeart/2005/8/layout/pList2#4"/>
    <dgm:cxn modelId="{C9D93640-3B74-424B-AEDC-E2B0350C0558}" type="presParOf" srcId="{A4F9DECB-9459-4A92-A4DF-36DEDEBF8FB4}" destId="{31F95810-CF82-4D39-9265-9EC3DE8CFDE1}" srcOrd="1" destOrd="0" presId="urn:microsoft.com/office/officeart/2005/8/layout/pList2#4"/>
    <dgm:cxn modelId="{12C7597C-2B60-449D-B178-6753E5DBDA3D}" type="presParOf" srcId="{A4F9DECB-9459-4A92-A4DF-36DEDEBF8FB4}" destId="{55E7F79F-0021-4D3F-BB14-020E1E696A4F}" srcOrd="2" destOrd="0" presId="urn:microsoft.com/office/officeart/2005/8/layout/pList2#4"/>
  </dgm:cxnLst>
  <dgm:bg/>
  <dgm:whole/>
  <dgm:extLst>
    <a:ext uri="http://schemas.microsoft.com/office/drawing/2008/diagram">
      <dsp:dataModelExt xmlns=""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FCD72-1EA7-4810-89C8-A6DBC7633107}">
      <dsp:nvSpPr>
        <dsp:cNvPr id="0" name=""/>
        <dsp:cNvSpPr/>
      </dsp:nvSpPr>
      <dsp:spPr>
        <a:xfrm>
          <a:off x="1588" y="0"/>
          <a:ext cx="1528078" cy="28631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800" kern="1200" dirty="0" smtClean="0"/>
            <a:t>.</a:t>
          </a:r>
          <a:endParaRPr lang="ru-RU" sz="800" kern="1200" dirty="0"/>
        </a:p>
      </dsp:txBody>
      <dsp:txXfrm>
        <a:off x="1588" y="0"/>
        <a:ext cx="1528078" cy="858947"/>
      </dsp:txXfrm>
    </dsp:sp>
    <dsp:sp modelId="{147602EE-4736-4079-A194-963F102789AF}">
      <dsp:nvSpPr>
        <dsp:cNvPr id="0" name=""/>
        <dsp:cNvSpPr/>
      </dsp:nvSpPr>
      <dsp:spPr>
        <a:xfrm>
          <a:off x="81623" y="1338875"/>
          <a:ext cx="1373583" cy="12988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Constantia" pitchFamily="18" charset="0"/>
            </a:rPr>
            <a:t>Доступна</a:t>
          </a:r>
          <a:endParaRPr lang="ru-RU" sz="1800" b="1" kern="1200" dirty="0">
            <a:latin typeface="Constantia" pitchFamily="18" charset="0"/>
          </a:endParaRPr>
        </a:p>
      </dsp:txBody>
      <dsp:txXfrm>
        <a:off x="119664" y="1376916"/>
        <a:ext cx="1297501" cy="1222746"/>
      </dsp:txXfrm>
    </dsp:sp>
    <dsp:sp modelId="{5996570E-1578-4F07-8E35-523B8612431A}">
      <dsp:nvSpPr>
        <dsp:cNvPr id="0" name=""/>
        <dsp:cNvSpPr/>
      </dsp:nvSpPr>
      <dsp:spPr>
        <a:xfrm>
          <a:off x="1644272" y="0"/>
          <a:ext cx="1528078" cy="28631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800" kern="1200" dirty="0" smtClean="0"/>
            <a:t>.</a:t>
          </a:r>
          <a:endParaRPr lang="ru-RU" sz="800" kern="1200" dirty="0"/>
        </a:p>
      </dsp:txBody>
      <dsp:txXfrm>
        <a:off x="1644272" y="0"/>
        <a:ext cx="1528078" cy="858947"/>
      </dsp:txXfrm>
    </dsp:sp>
    <dsp:sp modelId="{CE641C3D-C9F2-4967-A390-6CC1485DBBE9}">
      <dsp:nvSpPr>
        <dsp:cNvPr id="0" name=""/>
        <dsp:cNvSpPr/>
      </dsp:nvSpPr>
      <dsp:spPr>
        <a:xfrm>
          <a:off x="1738023" y="1338875"/>
          <a:ext cx="1367935" cy="12988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effectLst/>
              <a:latin typeface="Constantia" pitchFamily="18" charset="0"/>
            </a:rPr>
            <a:t>Викликає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effectLst/>
              <a:latin typeface="Constantia" pitchFamily="18" charset="0"/>
            </a:rPr>
            <a:t>емоції</a:t>
          </a:r>
          <a:endParaRPr lang="ru-RU" sz="1800" b="1" kern="1200" dirty="0">
            <a:effectLst/>
            <a:latin typeface="Constantia" pitchFamily="18" charset="0"/>
          </a:endParaRPr>
        </a:p>
      </dsp:txBody>
      <dsp:txXfrm>
        <a:off x="1776064" y="1376916"/>
        <a:ext cx="1291853" cy="1222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FCD72-1EA7-4810-89C8-A6DBC7633107}">
      <dsp:nvSpPr>
        <dsp:cNvPr id="0" name=""/>
        <dsp:cNvSpPr/>
      </dsp:nvSpPr>
      <dsp:spPr>
        <a:xfrm>
          <a:off x="1588" y="0"/>
          <a:ext cx="1528078" cy="28318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800" kern="1200" dirty="0" smtClean="0"/>
            <a:t>.</a:t>
          </a:r>
          <a:endParaRPr lang="ru-RU" sz="800" kern="1200" dirty="0"/>
        </a:p>
      </dsp:txBody>
      <dsp:txXfrm>
        <a:off x="1588" y="0"/>
        <a:ext cx="1528078" cy="849549"/>
      </dsp:txXfrm>
    </dsp:sp>
    <dsp:sp modelId="{147602EE-4736-4079-A194-963F102789AF}">
      <dsp:nvSpPr>
        <dsp:cNvPr id="0" name=""/>
        <dsp:cNvSpPr/>
      </dsp:nvSpPr>
      <dsp:spPr>
        <a:xfrm>
          <a:off x="81623" y="1324226"/>
          <a:ext cx="1373583" cy="12846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latin typeface="Constantia" pitchFamily="18" charset="0"/>
            </a:rPr>
            <a:t>Динамічна</a:t>
          </a:r>
          <a:endParaRPr lang="ru-RU" sz="1700" b="1" kern="1200" dirty="0">
            <a:latin typeface="Constantia" pitchFamily="18" charset="0"/>
          </a:endParaRPr>
        </a:p>
      </dsp:txBody>
      <dsp:txXfrm>
        <a:off x="119248" y="1361851"/>
        <a:ext cx="1298333" cy="1209368"/>
      </dsp:txXfrm>
    </dsp:sp>
    <dsp:sp modelId="{5996570E-1578-4F07-8E35-523B8612431A}">
      <dsp:nvSpPr>
        <dsp:cNvPr id="0" name=""/>
        <dsp:cNvSpPr/>
      </dsp:nvSpPr>
      <dsp:spPr>
        <a:xfrm>
          <a:off x="1644272" y="0"/>
          <a:ext cx="1528078" cy="28318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800" kern="1200" dirty="0" smtClean="0"/>
            <a:t>.</a:t>
          </a:r>
          <a:endParaRPr lang="ru-RU" sz="800" kern="1200" dirty="0"/>
        </a:p>
      </dsp:txBody>
      <dsp:txXfrm>
        <a:off x="1644272" y="0"/>
        <a:ext cx="1528078" cy="849549"/>
      </dsp:txXfrm>
    </dsp:sp>
    <dsp:sp modelId="{CE641C3D-C9F2-4967-A390-6CC1485DBBE9}">
      <dsp:nvSpPr>
        <dsp:cNvPr id="0" name=""/>
        <dsp:cNvSpPr/>
      </dsp:nvSpPr>
      <dsp:spPr>
        <a:xfrm>
          <a:off x="1738023" y="1324226"/>
          <a:ext cx="1367935" cy="12846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effectLst/>
              <a:latin typeface="Constantia" pitchFamily="18" charset="0"/>
            </a:rPr>
            <a:t>Викликає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effectLst/>
              <a:latin typeface="Constantia" pitchFamily="18" charset="0"/>
            </a:rPr>
            <a:t>асоціації</a:t>
          </a:r>
          <a:endParaRPr lang="ru-RU" sz="1800" b="1" kern="1200" dirty="0">
            <a:effectLst/>
            <a:latin typeface="Constantia" pitchFamily="18" charset="0"/>
          </a:endParaRPr>
        </a:p>
      </dsp:txBody>
      <dsp:txXfrm>
        <a:off x="1775648" y="1361851"/>
        <a:ext cx="1292685" cy="12093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FCD72-1EA7-4810-89C8-A6DBC7633107}">
      <dsp:nvSpPr>
        <dsp:cNvPr id="0" name=""/>
        <dsp:cNvSpPr/>
      </dsp:nvSpPr>
      <dsp:spPr>
        <a:xfrm>
          <a:off x="0" y="0"/>
          <a:ext cx="1440160" cy="28318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800" kern="1200" dirty="0" smtClean="0"/>
            <a:t>.</a:t>
          </a:r>
          <a:endParaRPr lang="ru-RU" sz="800" kern="1200" dirty="0"/>
        </a:p>
      </dsp:txBody>
      <dsp:txXfrm>
        <a:off x="0" y="0"/>
        <a:ext cx="1440160" cy="849549"/>
      </dsp:txXfrm>
    </dsp:sp>
    <dsp:sp modelId="{147602EE-4736-4079-A194-963F102789AF}">
      <dsp:nvSpPr>
        <dsp:cNvPr id="0" name=""/>
        <dsp:cNvSpPr/>
      </dsp:nvSpPr>
      <dsp:spPr>
        <a:xfrm>
          <a:off x="75429" y="1324226"/>
          <a:ext cx="1294554" cy="12846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Constantia" pitchFamily="18" charset="0"/>
            </a:rPr>
            <a:t>Мотивує</a:t>
          </a:r>
          <a:endParaRPr lang="ru-RU" sz="1800" b="1" kern="1200" dirty="0">
            <a:latin typeface="Constantia" pitchFamily="18" charset="0"/>
          </a:endParaRPr>
        </a:p>
      </dsp:txBody>
      <dsp:txXfrm>
        <a:off x="113054" y="1361851"/>
        <a:ext cx="1219304" cy="12093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6C563-1564-4744-861B-E98D7C8AD4D6}">
      <dsp:nvSpPr>
        <dsp:cNvPr id="0" name=""/>
        <dsp:cNvSpPr/>
      </dsp:nvSpPr>
      <dsp:spPr>
        <a:xfrm rot="2561600">
          <a:off x="2230433" y="3289683"/>
          <a:ext cx="713124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713124" y="288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B53EE6-C7B3-41B0-8214-7F423EA6063A}">
      <dsp:nvSpPr>
        <dsp:cNvPr id="0" name=""/>
        <dsp:cNvSpPr/>
      </dsp:nvSpPr>
      <dsp:spPr>
        <a:xfrm>
          <a:off x="2324924" y="2319319"/>
          <a:ext cx="792534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792534" y="288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7F87A9-00C9-4772-B541-445F7FADA4C3}">
      <dsp:nvSpPr>
        <dsp:cNvPr id="0" name=""/>
        <dsp:cNvSpPr/>
      </dsp:nvSpPr>
      <dsp:spPr>
        <a:xfrm rot="19038400">
          <a:off x="2230433" y="1348955"/>
          <a:ext cx="713124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713124" y="288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21DFC4-2A5C-4584-B43B-726F5D357D86}">
      <dsp:nvSpPr>
        <dsp:cNvPr id="0" name=""/>
        <dsp:cNvSpPr/>
      </dsp:nvSpPr>
      <dsp:spPr>
        <a:xfrm>
          <a:off x="406964" y="1219936"/>
          <a:ext cx="2256423" cy="225642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B6FA913-318C-4EA1-BB2E-D341E65D9DD3}">
      <dsp:nvSpPr>
        <dsp:cNvPr id="0" name=""/>
        <dsp:cNvSpPr/>
      </dsp:nvSpPr>
      <dsp:spPr>
        <a:xfrm>
          <a:off x="2669676" y="74"/>
          <a:ext cx="1353854" cy="1353854"/>
        </a:xfrm>
        <a:prstGeom prst="ellips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Герой</a:t>
          </a:r>
          <a:endParaRPr lang="ru-RU" sz="2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itchFamily="18" charset="0"/>
          </a:endParaRPr>
        </a:p>
      </dsp:txBody>
      <dsp:txXfrm>
        <a:off x="2867943" y="198341"/>
        <a:ext cx="957320" cy="957320"/>
      </dsp:txXfrm>
    </dsp:sp>
    <dsp:sp modelId="{DA4387A0-ECBD-4BD2-B919-978206593BD6}">
      <dsp:nvSpPr>
        <dsp:cNvPr id="0" name=""/>
        <dsp:cNvSpPr/>
      </dsp:nvSpPr>
      <dsp:spPr>
        <a:xfrm>
          <a:off x="3117458" y="1671220"/>
          <a:ext cx="1353854" cy="1353854"/>
        </a:xfrm>
        <a:prstGeom prst="ellips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Сюжет</a:t>
          </a:r>
          <a:endParaRPr lang="ru-RU" sz="21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315725" y="1869487"/>
        <a:ext cx="957320" cy="957320"/>
      </dsp:txXfrm>
    </dsp:sp>
    <dsp:sp modelId="{ACD456E3-06B1-4F9A-BE38-BA568371A2BC}">
      <dsp:nvSpPr>
        <dsp:cNvPr id="0" name=""/>
        <dsp:cNvSpPr/>
      </dsp:nvSpPr>
      <dsp:spPr>
        <a:xfrm>
          <a:off x="2669676" y="3342367"/>
          <a:ext cx="1353854" cy="1353854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Тема та ідея</a:t>
          </a:r>
          <a:endParaRPr lang="ru-RU" sz="2100" kern="1200" dirty="0"/>
        </a:p>
      </dsp:txBody>
      <dsp:txXfrm>
        <a:off x="2867943" y="3540634"/>
        <a:ext cx="957320" cy="9573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903AA-620E-4E5B-8FAD-F2E6060261B8}">
      <dsp:nvSpPr>
        <dsp:cNvPr id="0" name=""/>
        <dsp:cNvSpPr/>
      </dsp:nvSpPr>
      <dsp:spPr>
        <a:xfrm>
          <a:off x="1466779" y="885296"/>
          <a:ext cx="3861735" cy="266834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rPr>
            <a:t>ІСТОРІЯ</a:t>
          </a:r>
          <a:endParaRPr lang="ru-RU" sz="3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itchFamily="18" charset="0"/>
          </a:endParaRPr>
        </a:p>
      </dsp:txBody>
      <dsp:txXfrm>
        <a:off x="2032317" y="1276066"/>
        <a:ext cx="2730659" cy="1886802"/>
      </dsp:txXfrm>
    </dsp:sp>
    <dsp:sp modelId="{30FFA384-1794-4150-8E6E-AC4DF5854CE1}">
      <dsp:nvSpPr>
        <dsp:cNvPr id="0" name=""/>
        <dsp:cNvSpPr/>
      </dsp:nvSpPr>
      <dsp:spPr>
        <a:xfrm>
          <a:off x="4896545" y="3778690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42C3E3A-8A8F-41D5-92DB-4333C97F492D}">
      <dsp:nvSpPr>
        <dsp:cNvPr id="0" name=""/>
        <dsp:cNvSpPr/>
      </dsp:nvSpPr>
      <dsp:spPr>
        <a:xfrm>
          <a:off x="6264697" y="2338530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625015"/>
                <a:satOff val="-938"/>
                <a:lumOff val="-153"/>
                <a:alphaOff val="0"/>
                <a:tint val="50000"/>
                <a:satMod val="300000"/>
              </a:schemeClr>
            </a:gs>
            <a:gs pos="35000">
              <a:schemeClr val="accent3">
                <a:hueOff val="625015"/>
                <a:satOff val="-938"/>
                <a:lumOff val="-153"/>
                <a:alphaOff val="0"/>
                <a:tint val="37000"/>
                <a:satMod val="300000"/>
              </a:schemeClr>
            </a:gs>
            <a:gs pos="100000">
              <a:schemeClr val="accent3">
                <a:hueOff val="625015"/>
                <a:satOff val="-938"/>
                <a:lumOff val="-15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8877ED5-9C80-4AD7-B14F-6453DC7D57BE}">
      <dsp:nvSpPr>
        <dsp:cNvPr id="0" name=""/>
        <dsp:cNvSpPr/>
      </dsp:nvSpPr>
      <dsp:spPr>
        <a:xfrm>
          <a:off x="3756189" y="3117543"/>
          <a:ext cx="296613" cy="297065"/>
        </a:xfrm>
        <a:prstGeom prst="ellipse">
          <a:avLst/>
        </a:prstGeom>
        <a:gradFill rotWithShape="0">
          <a:gsLst>
            <a:gs pos="0">
              <a:schemeClr val="accent3">
                <a:hueOff val="1250029"/>
                <a:satOff val="-1876"/>
                <a:lumOff val="-305"/>
                <a:alphaOff val="0"/>
                <a:tint val="50000"/>
                <a:satMod val="300000"/>
              </a:schemeClr>
            </a:gs>
            <a:gs pos="35000">
              <a:schemeClr val="accent3">
                <a:hueOff val="1250029"/>
                <a:satOff val="-1876"/>
                <a:lumOff val="-305"/>
                <a:alphaOff val="0"/>
                <a:tint val="37000"/>
                <a:satMod val="300000"/>
              </a:schemeClr>
            </a:gs>
            <a:gs pos="100000">
              <a:schemeClr val="accent3">
                <a:hueOff val="1250029"/>
                <a:satOff val="-1876"/>
                <a:lumOff val="-30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C46F71F-D27C-445B-A4D3-A692E26C36D4}">
      <dsp:nvSpPr>
        <dsp:cNvPr id="0" name=""/>
        <dsp:cNvSpPr/>
      </dsp:nvSpPr>
      <dsp:spPr>
        <a:xfrm>
          <a:off x="2694503" y="1158433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1875044"/>
                <a:satOff val="-2813"/>
                <a:lumOff val="-458"/>
                <a:alphaOff val="0"/>
                <a:tint val="50000"/>
                <a:satMod val="300000"/>
              </a:schemeClr>
            </a:gs>
            <a:gs pos="35000">
              <a:schemeClr val="accent3">
                <a:hueOff val="1875044"/>
                <a:satOff val="-2813"/>
                <a:lumOff val="-458"/>
                <a:alphaOff val="0"/>
                <a:tint val="37000"/>
                <a:satMod val="300000"/>
              </a:schemeClr>
            </a:gs>
            <a:gs pos="100000">
              <a:schemeClr val="accent3">
                <a:hueOff val="1875044"/>
                <a:satOff val="-2813"/>
                <a:lumOff val="-45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68404BC-EF75-4FA4-BC83-85F77B9343FA}">
      <dsp:nvSpPr>
        <dsp:cNvPr id="0" name=""/>
        <dsp:cNvSpPr/>
      </dsp:nvSpPr>
      <dsp:spPr>
        <a:xfrm>
          <a:off x="2017544" y="2389132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2500059"/>
                <a:satOff val="-3751"/>
                <a:lumOff val="-610"/>
                <a:alphaOff val="0"/>
                <a:tint val="50000"/>
                <a:satMod val="300000"/>
              </a:schemeClr>
            </a:gs>
            <a:gs pos="35000">
              <a:schemeClr val="accent3">
                <a:hueOff val="2500059"/>
                <a:satOff val="-3751"/>
                <a:lumOff val="-610"/>
                <a:alphaOff val="0"/>
                <a:tint val="37000"/>
                <a:satMod val="300000"/>
              </a:schemeClr>
            </a:gs>
            <a:gs pos="100000">
              <a:schemeClr val="accent3">
                <a:hueOff val="2500059"/>
                <a:satOff val="-3751"/>
                <a:lumOff val="-61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1F38055-D869-48CA-85C5-B34DABC0BBF5}">
      <dsp:nvSpPr>
        <dsp:cNvPr id="0" name=""/>
        <dsp:cNvSpPr/>
      </dsp:nvSpPr>
      <dsp:spPr>
        <a:xfrm>
          <a:off x="229284" y="1029313"/>
          <a:ext cx="2180731" cy="1084789"/>
        </a:xfrm>
        <a:prstGeom prst="ellipse">
          <a:avLst/>
        </a:prstGeom>
        <a:gradFill rotWithShape="0">
          <a:gsLst>
            <a:gs pos="0">
              <a:schemeClr val="accent3">
                <a:hueOff val="3125073"/>
                <a:satOff val="-4689"/>
                <a:lumOff val="-763"/>
                <a:alphaOff val="0"/>
                <a:tint val="50000"/>
                <a:satMod val="300000"/>
              </a:schemeClr>
            </a:gs>
            <a:gs pos="35000">
              <a:schemeClr val="accent3">
                <a:hueOff val="3125073"/>
                <a:satOff val="-4689"/>
                <a:lumOff val="-763"/>
                <a:alphaOff val="0"/>
                <a:tint val="37000"/>
                <a:satMod val="300000"/>
              </a:schemeClr>
            </a:gs>
            <a:gs pos="100000">
              <a:schemeClr val="accent3">
                <a:hueOff val="3125073"/>
                <a:satOff val="-4689"/>
                <a:lumOff val="-7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ysClr val="windowText" lastClr="000000"/>
              </a:solidFill>
              <a:latin typeface="+mj-lt"/>
            </a:rPr>
            <a:t>життєвий досвід</a:t>
          </a:r>
          <a:endParaRPr lang="ru-RU" sz="2000" kern="1200" dirty="0">
            <a:latin typeface="+mj-lt"/>
          </a:endParaRPr>
        </a:p>
      </dsp:txBody>
      <dsp:txXfrm>
        <a:off x="548645" y="1188177"/>
        <a:ext cx="1542009" cy="767061"/>
      </dsp:txXfrm>
    </dsp:sp>
    <dsp:sp modelId="{50390ADF-4E9B-4DDD-B4E4-2C4B326CE422}">
      <dsp:nvSpPr>
        <dsp:cNvPr id="0" name=""/>
        <dsp:cNvSpPr/>
      </dsp:nvSpPr>
      <dsp:spPr>
        <a:xfrm>
          <a:off x="3036539" y="1167969"/>
          <a:ext cx="296613" cy="297065"/>
        </a:xfrm>
        <a:prstGeom prst="ellipse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730EE44-5C5B-4839-A1A1-008C4A5838C1}">
      <dsp:nvSpPr>
        <dsp:cNvPr id="0" name=""/>
        <dsp:cNvSpPr/>
      </dsp:nvSpPr>
      <dsp:spPr>
        <a:xfrm>
          <a:off x="1082280" y="2742463"/>
          <a:ext cx="536313" cy="536434"/>
        </a:xfrm>
        <a:prstGeom prst="ellipse">
          <a:avLst/>
        </a:prstGeom>
        <a:gradFill rotWithShape="0">
          <a:gsLst>
            <a:gs pos="0">
              <a:schemeClr val="accent3">
                <a:hueOff val="4375102"/>
                <a:satOff val="-6564"/>
                <a:lumOff val="-1068"/>
                <a:alphaOff val="0"/>
                <a:tint val="50000"/>
                <a:satMod val="300000"/>
              </a:schemeClr>
            </a:gs>
            <a:gs pos="35000">
              <a:schemeClr val="accent3">
                <a:hueOff val="4375102"/>
                <a:satOff val="-6564"/>
                <a:lumOff val="-1068"/>
                <a:alphaOff val="0"/>
                <a:tint val="37000"/>
                <a:satMod val="300000"/>
              </a:schemeClr>
            </a:gs>
            <a:gs pos="100000">
              <a:schemeClr val="accent3">
                <a:hueOff val="4375102"/>
                <a:satOff val="-6564"/>
                <a:lumOff val="-106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74FD2C6-D275-4394-A9AB-1B4DEDE430C0}">
      <dsp:nvSpPr>
        <dsp:cNvPr id="0" name=""/>
        <dsp:cNvSpPr/>
      </dsp:nvSpPr>
      <dsp:spPr>
        <a:xfrm>
          <a:off x="3971705" y="1162037"/>
          <a:ext cx="3517126" cy="1032480"/>
        </a:xfrm>
        <a:prstGeom prst="ellipse">
          <a:avLst/>
        </a:prstGeom>
        <a:gradFill rotWithShape="0">
          <a:gsLst>
            <a:gs pos="0">
              <a:schemeClr val="accent3">
                <a:hueOff val="5000117"/>
                <a:satOff val="-7502"/>
                <a:lumOff val="-1220"/>
                <a:alphaOff val="0"/>
                <a:tint val="50000"/>
                <a:satMod val="300000"/>
              </a:schemeClr>
            </a:gs>
            <a:gs pos="35000">
              <a:schemeClr val="accent3">
                <a:hueOff val="5000117"/>
                <a:satOff val="-7502"/>
                <a:lumOff val="-1220"/>
                <a:alphaOff val="0"/>
                <a:tint val="37000"/>
                <a:satMod val="300000"/>
              </a:schemeClr>
            </a:gs>
            <a:gs pos="100000">
              <a:schemeClr val="accent3">
                <a:hueOff val="5000117"/>
                <a:satOff val="-7502"/>
                <a:lumOff val="-122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ysClr val="windowText" lastClr="000000"/>
              </a:solidFill>
              <a:latin typeface="+mj-lt"/>
            </a:rPr>
            <a:t>співпереживання історії</a:t>
          </a:r>
          <a:endParaRPr lang="ru-RU" sz="2000" b="1" kern="1200" dirty="0">
            <a:latin typeface="+mj-lt"/>
          </a:endParaRPr>
        </a:p>
      </dsp:txBody>
      <dsp:txXfrm>
        <a:off x="4486776" y="1313240"/>
        <a:ext cx="2486984" cy="730074"/>
      </dsp:txXfrm>
    </dsp:sp>
    <dsp:sp modelId="{42064D87-82A1-4538-9D71-75FBF6EE7168}">
      <dsp:nvSpPr>
        <dsp:cNvPr id="0" name=""/>
        <dsp:cNvSpPr/>
      </dsp:nvSpPr>
      <dsp:spPr>
        <a:xfrm>
          <a:off x="4271701" y="1578520"/>
          <a:ext cx="296613" cy="297065"/>
        </a:xfrm>
        <a:prstGeom prst="ellipse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875B0B6-8F03-400A-9372-20538FE74F95}">
      <dsp:nvSpPr>
        <dsp:cNvPr id="0" name=""/>
        <dsp:cNvSpPr/>
      </dsp:nvSpPr>
      <dsp:spPr>
        <a:xfrm>
          <a:off x="878153" y="3380939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6250147"/>
                <a:satOff val="-9378"/>
                <a:lumOff val="-1525"/>
                <a:alphaOff val="0"/>
                <a:tint val="50000"/>
                <a:satMod val="300000"/>
              </a:schemeClr>
            </a:gs>
            <a:gs pos="35000">
              <a:schemeClr val="accent3">
                <a:hueOff val="6250147"/>
                <a:satOff val="-9378"/>
                <a:lumOff val="-1525"/>
                <a:alphaOff val="0"/>
                <a:tint val="37000"/>
                <a:satMod val="300000"/>
              </a:schemeClr>
            </a:gs>
            <a:gs pos="100000">
              <a:schemeClr val="accent3">
                <a:hueOff val="6250147"/>
                <a:satOff val="-9378"/>
                <a:lumOff val="-152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426F889-57A0-48A5-815C-9093B422AD4B}">
      <dsp:nvSpPr>
        <dsp:cNvPr id="0" name=""/>
        <dsp:cNvSpPr/>
      </dsp:nvSpPr>
      <dsp:spPr>
        <a:xfrm>
          <a:off x="3021216" y="3074814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6875161"/>
                <a:satOff val="-10316"/>
                <a:lumOff val="-1678"/>
                <a:alphaOff val="0"/>
                <a:tint val="50000"/>
                <a:satMod val="300000"/>
              </a:schemeClr>
            </a:gs>
            <a:gs pos="35000">
              <a:schemeClr val="accent3">
                <a:hueOff val="6875161"/>
                <a:satOff val="-10316"/>
                <a:lumOff val="-1678"/>
                <a:alphaOff val="0"/>
                <a:tint val="37000"/>
                <a:satMod val="300000"/>
              </a:schemeClr>
            </a:gs>
            <a:gs pos="100000">
              <a:schemeClr val="accent3">
                <a:hueOff val="6875161"/>
                <a:satOff val="-10316"/>
                <a:lumOff val="-16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696A956-ADD5-4FC2-9C11-4E22C455B15F}">
      <dsp:nvSpPr>
        <dsp:cNvPr id="0" name=""/>
        <dsp:cNvSpPr/>
      </dsp:nvSpPr>
      <dsp:spPr>
        <a:xfrm>
          <a:off x="4405745" y="2535458"/>
          <a:ext cx="2165340" cy="1084789"/>
        </a:xfrm>
        <a:prstGeom prst="ellipse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ysClr val="windowText" lastClr="000000"/>
              </a:solidFill>
              <a:latin typeface="+mj-lt"/>
            </a:rPr>
            <a:t>метафори</a:t>
          </a:r>
          <a:endParaRPr lang="ru-RU" sz="2300" kern="1200" dirty="0">
            <a:latin typeface="+mj-lt"/>
          </a:endParaRPr>
        </a:p>
      </dsp:txBody>
      <dsp:txXfrm>
        <a:off x="4722852" y="2694322"/>
        <a:ext cx="1531126" cy="767061"/>
      </dsp:txXfrm>
    </dsp:sp>
    <dsp:sp modelId="{ADA0575E-AB0D-4AF4-AF7B-ED006B3CAA32}">
      <dsp:nvSpPr>
        <dsp:cNvPr id="0" name=""/>
        <dsp:cNvSpPr/>
      </dsp:nvSpPr>
      <dsp:spPr>
        <a:xfrm>
          <a:off x="4497996" y="2581833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8125191"/>
                <a:satOff val="-12191"/>
                <a:lumOff val="-1983"/>
                <a:alphaOff val="0"/>
                <a:tint val="50000"/>
                <a:satMod val="300000"/>
              </a:schemeClr>
            </a:gs>
            <a:gs pos="35000">
              <a:schemeClr val="accent3">
                <a:hueOff val="8125191"/>
                <a:satOff val="-12191"/>
                <a:lumOff val="-1983"/>
                <a:alphaOff val="0"/>
                <a:tint val="37000"/>
                <a:satMod val="300000"/>
              </a:schemeClr>
            </a:gs>
            <a:gs pos="100000">
              <a:schemeClr val="accent3">
                <a:hueOff val="8125191"/>
                <a:satOff val="-12191"/>
                <a:lumOff val="-198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16BF5B5-3741-4CD9-A893-58BF08F466AB}">
      <dsp:nvSpPr>
        <dsp:cNvPr id="0" name=""/>
        <dsp:cNvSpPr/>
      </dsp:nvSpPr>
      <dsp:spPr>
        <a:xfrm>
          <a:off x="1302795" y="3303955"/>
          <a:ext cx="2886924" cy="1288024"/>
        </a:xfrm>
        <a:prstGeom prst="ellipse">
          <a:avLst/>
        </a:prstGeom>
        <a:gradFill rotWithShape="0">
          <a:gsLst>
            <a:gs pos="0">
              <a:schemeClr val="accent3">
                <a:hueOff val="8750205"/>
                <a:satOff val="-13129"/>
                <a:lumOff val="-2135"/>
                <a:alphaOff val="0"/>
                <a:tint val="50000"/>
                <a:satMod val="300000"/>
              </a:schemeClr>
            </a:gs>
            <a:gs pos="35000">
              <a:schemeClr val="accent3">
                <a:hueOff val="8750205"/>
                <a:satOff val="-13129"/>
                <a:lumOff val="-2135"/>
                <a:alphaOff val="0"/>
                <a:tint val="37000"/>
                <a:satMod val="300000"/>
              </a:schemeClr>
            </a:gs>
            <a:gs pos="100000">
              <a:schemeClr val="accent3">
                <a:hueOff val="8750205"/>
                <a:satOff val="-13129"/>
                <a:lumOff val="-213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ysClr val="windowText" lastClr="000000"/>
              </a:solidFill>
              <a:latin typeface="+mj-lt"/>
            </a:rPr>
            <a:t>ціннісні зміни персонажа</a:t>
          </a:r>
          <a:endParaRPr lang="ru-RU" sz="2000" kern="1200" dirty="0">
            <a:latin typeface="+mj-lt"/>
          </a:endParaRPr>
        </a:p>
      </dsp:txBody>
      <dsp:txXfrm>
        <a:off x="1725575" y="3492582"/>
        <a:ext cx="2041364" cy="910770"/>
      </dsp:txXfrm>
    </dsp:sp>
    <dsp:sp modelId="{96755C9A-1646-4DF2-B318-B679078DE16A}">
      <dsp:nvSpPr>
        <dsp:cNvPr id="0" name=""/>
        <dsp:cNvSpPr/>
      </dsp:nvSpPr>
      <dsp:spPr>
        <a:xfrm>
          <a:off x="4319499" y="3561693"/>
          <a:ext cx="361050" cy="361013"/>
        </a:xfrm>
        <a:prstGeom prst="ellipse">
          <a:avLst/>
        </a:prstGeom>
        <a:gradFill rotWithShape="0">
          <a:gsLst>
            <a:gs pos="0">
              <a:schemeClr val="accent3">
                <a:hueOff val="9375220"/>
                <a:satOff val="-14067"/>
                <a:lumOff val="-2288"/>
                <a:alphaOff val="0"/>
                <a:tint val="50000"/>
                <a:satMod val="300000"/>
              </a:schemeClr>
            </a:gs>
            <a:gs pos="35000">
              <a:schemeClr val="accent3">
                <a:hueOff val="9375220"/>
                <a:satOff val="-14067"/>
                <a:lumOff val="-2288"/>
                <a:alphaOff val="0"/>
                <a:tint val="37000"/>
                <a:satMod val="300000"/>
              </a:schemeClr>
            </a:gs>
            <a:gs pos="100000">
              <a:schemeClr val="accent3">
                <a:hueOff val="9375220"/>
                <a:satOff val="-14067"/>
                <a:lumOff val="-228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DB3FB85-98DC-4543-9FEE-09AB8D33D77A}">
      <dsp:nvSpPr>
        <dsp:cNvPr id="0" name=""/>
        <dsp:cNvSpPr/>
      </dsp:nvSpPr>
      <dsp:spPr>
        <a:xfrm>
          <a:off x="2712082" y="55478"/>
          <a:ext cx="1909684" cy="1084789"/>
        </a:xfrm>
        <a:prstGeom prst="ellipse">
          <a:avLst/>
        </a:prstGeom>
        <a:gradFill rotWithShape="0">
          <a:gsLst>
            <a:gs pos="0">
              <a:schemeClr val="accent3">
                <a:hueOff val="10000235"/>
                <a:satOff val="-15004"/>
                <a:lumOff val="-2440"/>
                <a:alphaOff val="0"/>
                <a:tint val="50000"/>
                <a:satMod val="300000"/>
              </a:schemeClr>
            </a:gs>
            <a:gs pos="35000">
              <a:schemeClr val="accent3">
                <a:hueOff val="10000235"/>
                <a:satOff val="-15004"/>
                <a:lumOff val="-2440"/>
                <a:alphaOff val="0"/>
                <a:tint val="37000"/>
                <a:satMod val="300000"/>
              </a:schemeClr>
            </a:gs>
            <a:gs pos="100000">
              <a:schemeClr val="accent3">
                <a:hueOff val="10000235"/>
                <a:satOff val="-15004"/>
                <a:lumOff val="-244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ysClr val="windowText" lastClr="000000"/>
              </a:solidFill>
              <a:latin typeface="+mj-lt"/>
            </a:rPr>
            <a:t>цікаві події</a:t>
          </a:r>
          <a:endParaRPr lang="ru-RU" sz="2000" kern="1200" dirty="0">
            <a:latin typeface="+mj-lt"/>
          </a:endParaRPr>
        </a:p>
      </dsp:txBody>
      <dsp:txXfrm>
        <a:off x="2991749" y="214342"/>
        <a:ext cx="1350350" cy="767061"/>
      </dsp:txXfrm>
    </dsp:sp>
    <dsp:sp modelId="{57BB0DC0-CDE4-476C-8F19-D1B30BF0B9F7}">
      <dsp:nvSpPr>
        <dsp:cNvPr id="0" name=""/>
        <dsp:cNvSpPr/>
      </dsp:nvSpPr>
      <dsp:spPr>
        <a:xfrm>
          <a:off x="1957472" y="970379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10625249"/>
                <a:satOff val="-15942"/>
                <a:lumOff val="-2593"/>
                <a:alphaOff val="0"/>
                <a:tint val="50000"/>
                <a:satMod val="300000"/>
              </a:schemeClr>
            </a:gs>
            <a:gs pos="35000">
              <a:schemeClr val="accent3">
                <a:hueOff val="10625249"/>
                <a:satOff val="-15942"/>
                <a:lumOff val="-2593"/>
                <a:alphaOff val="0"/>
                <a:tint val="37000"/>
                <a:satMod val="300000"/>
              </a:schemeClr>
            </a:gs>
            <a:gs pos="100000">
              <a:schemeClr val="accent3">
                <a:hueOff val="10625249"/>
                <a:satOff val="-15942"/>
                <a:lumOff val="-259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3EBD0A3-0A6C-4373-9C72-6CA161E4FE3B}">
      <dsp:nvSpPr>
        <dsp:cNvPr id="0" name=""/>
        <dsp:cNvSpPr/>
      </dsp:nvSpPr>
      <dsp:spPr>
        <a:xfrm>
          <a:off x="4458298" y="970378"/>
          <a:ext cx="215072" cy="215050"/>
        </a:xfrm>
        <a:prstGeom prst="ellipse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11D3C2-402B-4C07-8287-DA1D2FA95DE8}">
      <dsp:nvSpPr>
        <dsp:cNvPr id="0" name=""/>
        <dsp:cNvSpPr/>
      </dsp:nvSpPr>
      <dsp:spPr>
        <a:xfrm>
          <a:off x="306942" y="0"/>
          <a:ext cx="7883028" cy="4840311"/>
        </a:xfrm>
        <a:prstGeom prst="diamond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BA36BA5F-5AC2-4E95-A0E7-902F6E9BCE05}">
      <dsp:nvSpPr>
        <dsp:cNvPr id="0" name=""/>
        <dsp:cNvSpPr/>
      </dsp:nvSpPr>
      <dsp:spPr>
        <a:xfrm>
          <a:off x="792091" y="360044"/>
          <a:ext cx="1887721" cy="188772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uk-UA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Людина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84242" y="452195"/>
        <a:ext cx="1703419" cy="1703419"/>
      </dsp:txXfrm>
    </dsp:sp>
    <dsp:sp modelId="{755EE3D9-84B0-469D-AF94-F903C492A562}">
      <dsp:nvSpPr>
        <dsp:cNvPr id="0" name=""/>
        <dsp:cNvSpPr/>
      </dsp:nvSpPr>
      <dsp:spPr>
        <a:xfrm>
          <a:off x="3304617" y="360044"/>
          <a:ext cx="1887721" cy="1887721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Вигадана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істота</a:t>
          </a:r>
          <a:endParaRPr lang="ru-RU" sz="2600" kern="1200" dirty="0"/>
        </a:p>
      </dsp:txBody>
      <dsp:txXfrm>
        <a:off x="3396768" y="452195"/>
        <a:ext cx="1703419" cy="1703419"/>
      </dsp:txXfrm>
    </dsp:sp>
    <dsp:sp modelId="{5E7264A2-FA5C-4811-BB96-5D46DAF12286}">
      <dsp:nvSpPr>
        <dsp:cNvPr id="0" name=""/>
        <dsp:cNvSpPr/>
      </dsp:nvSpPr>
      <dsp:spPr>
        <a:xfrm>
          <a:off x="864089" y="2592281"/>
          <a:ext cx="1887721" cy="1887721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Тварина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56240" y="2684432"/>
        <a:ext cx="1703419" cy="1703419"/>
      </dsp:txXfrm>
    </dsp:sp>
    <dsp:sp modelId="{D6F0CCB1-45A3-45C9-8D39-304B29805C83}">
      <dsp:nvSpPr>
        <dsp:cNvPr id="0" name=""/>
        <dsp:cNvSpPr/>
      </dsp:nvSpPr>
      <dsp:spPr>
        <a:xfrm>
          <a:off x="3304617" y="2592281"/>
          <a:ext cx="1887721" cy="1887721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Явище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природи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396768" y="2684432"/>
        <a:ext cx="1703419" cy="17034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53A747-898D-4048-8A38-0A12EB8D903D}">
      <dsp:nvSpPr>
        <dsp:cNvPr id="0" name=""/>
        <dsp:cNvSpPr/>
      </dsp:nvSpPr>
      <dsp:spPr>
        <a:xfrm>
          <a:off x="1402123" y="298"/>
          <a:ext cx="6300652" cy="1165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розуміння проблеми важливіше, ніж її розв’язання</a:t>
          </a:r>
          <a:endParaRPr lang="ru-RU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колективне обговорення способів дій</a:t>
          </a:r>
          <a:endParaRPr lang="uk-UA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виявлення вміння застосовувати набуті вміння та навички  </a:t>
          </a:r>
          <a:endParaRPr lang="uk-UA" sz="1700" b="1" kern="1200" dirty="0"/>
        </a:p>
      </dsp:txBody>
      <dsp:txXfrm>
        <a:off x="1402123" y="145993"/>
        <a:ext cx="5863567" cy="874169"/>
      </dsp:txXfrm>
    </dsp:sp>
    <dsp:sp modelId="{9E17EE1E-85B0-4FB9-96AD-217FA223FC98}">
      <dsp:nvSpPr>
        <dsp:cNvPr id="0" name=""/>
        <dsp:cNvSpPr/>
      </dsp:nvSpPr>
      <dsp:spPr>
        <a:xfrm>
          <a:off x="2079" y="298"/>
          <a:ext cx="1400043" cy="116555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на основі реальної ситуації</a:t>
          </a:r>
          <a:endParaRPr lang="ru-RU" sz="2000" kern="1200" dirty="0"/>
        </a:p>
      </dsp:txBody>
      <dsp:txXfrm>
        <a:off x="58977" y="57196"/>
        <a:ext cx="1286247" cy="1051763"/>
      </dsp:txXfrm>
    </dsp:sp>
    <dsp:sp modelId="{C3F9A65D-4CFA-417E-BE05-E1BEF4A9A994}">
      <dsp:nvSpPr>
        <dsp:cNvPr id="0" name=""/>
        <dsp:cNvSpPr/>
      </dsp:nvSpPr>
      <dsp:spPr>
        <a:xfrm>
          <a:off x="1416584" y="1282413"/>
          <a:ext cx="6288271" cy="1165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підвищення інтересу до навчального матеріалу</a:t>
          </a:r>
          <a:endParaRPr lang="ru-RU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реалізація принципу доступності у навчанні</a:t>
          </a:r>
          <a:endParaRPr lang="uk-UA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засвоєння запропонованих знань, способів дій тощо</a:t>
          </a:r>
          <a:endParaRPr lang="uk-UA" sz="1700" b="1" kern="1200" dirty="0"/>
        </a:p>
      </dsp:txBody>
      <dsp:txXfrm>
        <a:off x="1416584" y="1428108"/>
        <a:ext cx="5851186" cy="874169"/>
      </dsp:txXfrm>
    </dsp:sp>
    <dsp:sp modelId="{69D5401D-C8F8-43EB-8622-38375755E37F}">
      <dsp:nvSpPr>
        <dsp:cNvPr id="0" name=""/>
        <dsp:cNvSpPr/>
      </dsp:nvSpPr>
      <dsp:spPr>
        <a:xfrm>
          <a:off x="0" y="1282413"/>
          <a:ext cx="1416584" cy="1165559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на основі розповіді вигаданої чи реальної особи</a:t>
          </a:r>
          <a:endParaRPr lang="ru-RU" sz="1400" kern="1200" dirty="0"/>
        </a:p>
      </dsp:txBody>
      <dsp:txXfrm>
        <a:off x="56898" y="1339311"/>
        <a:ext cx="1302788" cy="10517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53A747-898D-4048-8A38-0A12EB8D903D}">
      <dsp:nvSpPr>
        <dsp:cNvPr id="0" name=""/>
        <dsp:cNvSpPr/>
      </dsp:nvSpPr>
      <dsp:spPr>
        <a:xfrm>
          <a:off x="1402123" y="298"/>
          <a:ext cx="6300652" cy="1165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учень - активний діяч історії</a:t>
          </a:r>
          <a:endParaRPr lang="ru-RU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вправляння у способах дій, з якими учень вже знайомий</a:t>
          </a:r>
          <a:endParaRPr lang="uk-UA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сценарії - моделі ситуацій з реального життя</a:t>
          </a:r>
          <a:endParaRPr lang="uk-UA" sz="1700" b="1" kern="1200" dirty="0"/>
        </a:p>
      </dsp:txBody>
      <dsp:txXfrm>
        <a:off x="1402123" y="145993"/>
        <a:ext cx="5863567" cy="874169"/>
      </dsp:txXfrm>
    </dsp:sp>
    <dsp:sp modelId="{9E17EE1E-85B0-4FB9-96AD-217FA223FC98}">
      <dsp:nvSpPr>
        <dsp:cNvPr id="0" name=""/>
        <dsp:cNvSpPr/>
      </dsp:nvSpPr>
      <dsp:spPr>
        <a:xfrm>
          <a:off x="2079" y="298"/>
          <a:ext cx="1400043" cy="116555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на основі сценарію</a:t>
          </a:r>
          <a:endParaRPr lang="ru-RU" sz="2000" kern="1200" dirty="0"/>
        </a:p>
      </dsp:txBody>
      <dsp:txXfrm>
        <a:off x="58977" y="57196"/>
        <a:ext cx="1286247" cy="1051763"/>
      </dsp:txXfrm>
    </dsp:sp>
    <dsp:sp modelId="{C3F9A65D-4CFA-417E-BE05-E1BEF4A9A994}">
      <dsp:nvSpPr>
        <dsp:cNvPr id="0" name=""/>
        <dsp:cNvSpPr/>
      </dsp:nvSpPr>
      <dsp:spPr>
        <a:xfrm>
          <a:off x="1416584" y="1282413"/>
          <a:ext cx="6288271" cy="1165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b="1" kern="1200" dirty="0" smtClean="0"/>
            <a:t>спосіб навчити розв’язувати проблеми</a:t>
          </a:r>
          <a:endParaRPr lang="ru-RU" sz="1700" b="1" kern="1200" dirty="0"/>
        </a:p>
      </dsp:txBody>
      <dsp:txXfrm>
        <a:off x="1416584" y="1428108"/>
        <a:ext cx="5851186" cy="874169"/>
      </dsp:txXfrm>
    </dsp:sp>
    <dsp:sp modelId="{69D5401D-C8F8-43EB-8622-38375755E37F}">
      <dsp:nvSpPr>
        <dsp:cNvPr id="0" name=""/>
        <dsp:cNvSpPr/>
      </dsp:nvSpPr>
      <dsp:spPr>
        <a:xfrm>
          <a:off x="0" y="1282413"/>
          <a:ext cx="1416584" cy="1165559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/>
            <a:t>на основі проблемної ситуації</a:t>
          </a:r>
          <a:endParaRPr lang="ru-RU" sz="1700" kern="1200" dirty="0"/>
        </a:p>
      </dsp:txBody>
      <dsp:txXfrm>
        <a:off x="56898" y="1339311"/>
        <a:ext cx="1302788" cy="105176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34AB75-98A7-4F52-9579-8393629FC42E}">
      <dsp:nvSpPr>
        <dsp:cNvPr id="0" name=""/>
        <dsp:cNvSpPr/>
      </dsp:nvSpPr>
      <dsp:spPr>
        <a:xfrm>
          <a:off x="914" y="0"/>
          <a:ext cx="2378741" cy="49505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Динамізм,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«Гра з часом»</a:t>
          </a:r>
          <a:endParaRPr lang="ru-RU" sz="2600" b="1" kern="1200" dirty="0">
            <a:solidFill>
              <a:srgbClr val="000099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914" y="0"/>
        <a:ext cx="2378741" cy="1485164"/>
      </dsp:txXfrm>
    </dsp:sp>
    <dsp:sp modelId="{2B522FD8-61C9-4897-9C59-1CA02201E9A1}">
      <dsp:nvSpPr>
        <dsp:cNvPr id="0" name=""/>
        <dsp:cNvSpPr/>
      </dsp:nvSpPr>
      <dsp:spPr>
        <a:xfrm>
          <a:off x="238789" y="1485587"/>
          <a:ext cx="1902993" cy="972584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00B0F0">
                <a:tint val="66000"/>
                <a:satMod val="160000"/>
              </a:srgbClr>
            </a:gs>
            <a:gs pos="50000">
              <a:srgbClr val="00B0F0">
                <a:tint val="44500"/>
                <a:satMod val="160000"/>
              </a:srgbClr>
            </a:gs>
            <a:gs pos="100000">
              <a:srgbClr val="00B0F0">
                <a:tint val="23500"/>
                <a:satMod val="160000"/>
              </a:srgbClr>
            </a:gs>
          </a:gsLst>
          <a:lin ang="189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Регулярні емоційні переходи</a:t>
          </a:r>
          <a:endParaRPr lang="ru-RU" sz="1900" b="1" kern="1200" dirty="0">
            <a:solidFill>
              <a:schemeClr val="tx1"/>
            </a:solidFill>
          </a:endParaRPr>
        </a:p>
      </dsp:txBody>
      <dsp:txXfrm>
        <a:off x="267275" y="1514073"/>
        <a:ext cx="1846021" cy="915612"/>
      </dsp:txXfrm>
    </dsp:sp>
    <dsp:sp modelId="{FDB0285C-6605-4E34-AB59-0279C224000E}">
      <dsp:nvSpPr>
        <dsp:cNvPr id="0" name=""/>
        <dsp:cNvSpPr/>
      </dsp:nvSpPr>
      <dsp:spPr>
        <a:xfrm>
          <a:off x="238789" y="2607800"/>
          <a:ext cx="1902993" cy="972584"/>
        </a:xfrm>
        <a:prstGeom prst="roundRect">
          <a:avLst>
            <a:gd name="adj" fmla="val 10000"/>
          </a:avLst>
        </a:prstGeom>
        <a:solidFill>
          <a:srgbClr val="66FF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Часта зміна планів (7-15сек)</a:t>
          </a:r>
          <a:endParaRPr lang="ru-RU" sz="1900" kern="1200" dirty="0"/>
        </a:p>
      </dsp:txBody>
      <dsp:txXfrm>
        <a:off x="267275" y="2636286"/>
        <a:ext cx="1846021" cy="915612"/>
      </dsp:txXfrm>
    </dsp:sp>
    <dsp:sp modelId="{0008E753-16E8-4EC0-96E9-19367720A0A8}">
      <dsp:nvSpPr>
        <dsp:cNvPr id="0" name=""/>
        <dsp:cNvSpPr/>
      </dsp:nvSpPr>
      <dsp:spPr>
        <a:xfrm>
          <a:off x="238789" y="3730013"/>
          <a:ext cx="1902993" cy="972584"/>
        </a:xfrm>
        <a:prstGeom prst="roundRect">
          <a:avLst>
            <a:gd name="adj" fmla="val 10000"/>
          </a:avLst>
        </a:prstGeom>
        <a:solidFill>
          <a:srgbClr val="FFFF8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Сюжетні повороти, інтрига</a:t>
          </a:r>
          <a:endParaRPr lang="ru-RU" sz="1900" kern="1200" dirty="0"/>
        </a:p>
      </dsp:txBody>
      <dsp:txXfrm>
        <a:off x="267275" y="3758499"/>
        <a:ext cx="1846021" cy="915612"/>
      </dsp:txXfrm>
    </dsp:sp>
    <dsp:sp modelId="{F732B213-6B31-46B7-AB9A-347EF71ECC97}">
      <dsp:nvSpPr>
        <dsp:cNvPr id="0" name=""/>
        <dsp:cNvSpPr/>
      </dsp:nvSpPr>
      <dsp:spPr>
        <a:xfrm>
          <a:off x="2558062" y="0"/>
          <a:ext cx="2378741" cy="49505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Деталі</a:t>
          </a:r>
          <a:endParaRPr lang="ru-RU" sz="3200" b="1" kern="1200" dirty="0">
            <a:solidFill>
              <a:srgbClr val="000099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2558062" y="0"/>
        <a:ext cx="2378741" cy="1485164"/>
      </dsp:txXfrm>
    </dsp:sp>
    <dsp:sp modelId="{644FBCE6-7BCA-4C8D-B3CE-2D62C8776884}">
      <dsp:nvSpPr>
        <dsp:cNvPr id="0" name=""/>
        <dsp:cNvSpPr/>
      </dsp:nvSpPr>
      <dsp:spPr>
        <a:xfrm>
          <a:off x="2795936" y="1486615"/>
          <a:ext cx="1902993" cy="1492658"/>
        </a:xfrm>
        <a:prstGeom prst="roundRect">
          <a:avLst>
            <a:gd name="adj" fmla="val 10000"/>
          </a:avLst>
        </a:prstGeom>
        <a:solidFill>
          <a:srgbClr val="FFD1F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За допомогою деталей  керуєте почуттями слухачів</a:t>
          </a:r>
          <a:endParaRPr lang="ru-RU" sz="1900" b="1" kern="1200" dirty="0">
            <a:solidFill>
              <a:schemeClr val="tx1"/>
            </a:solidFill>
          </a:endParaRPr>
        </a:p>
      </dsp:txBody>
      <dsp:txXfrm>
        <a:off x="2839654" y="1530333"/>
        <a:ext cx="1815557" cy="1405222"/>
      </dsp:txXfrm>
    </dsp:sp>
    <dsp:sp modelId="{453F8972-3F57-4930-83DD-725F9A612138}">
      <dsp:nvSpPr>
        <dsp:cNvPr id="0" name=""/>
        <dsp:cNvSpPr/>
      </dsp:nvSpPr>
      <dsp:spPr>
        <a:xfrm>
          <a:off x="2795936" y="3208912"/>
          <a:ext cx="1902993" cy="1492658"/>
        </a:xfrm>
        <a:prstGeom prst="roundRect">
          <a:avLst>
            <a:gd name="adj" fmla="val 10000"/>
          </a:avLst>
        </a:prstGeom>
        <a:solidFill>
          <a:srgbClr val="A9DA7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Використовуйте прикметники (впливають на органи чуття)</a:t>
          </a:r>
          <a:endParaRPr lang="ru-RU" sz="1900" b="1" kern="1200" dirty="0">
            <a:solidFill>
              <a:schemeClr val="tx1"/>
            </a:solidFill>
          </a:endParaRPr>
        </a:p>
      </dsp:txBody>
      <dsp:txXfrm>
        <a:off x="2839654" y="3252630"/>
        <a:ext cx="1815557" cy="1405222"/>
      </dsp:txXfrm>
    </dsp:sp>
    <dsp:sp modelId="{27D42C54-1AAC-4B00-8646-9EC7623D41AF}">
      <dsp:nvSpPr>
        <dsp:cNvPr id="0" name=""/>
        <dsp:cNvSpPr/>
      </dsp:nvSpPr>
      <dsp:spPr>
        <a:xfrm>
          <a:off x="5115209" y="0"/>
          <a:ext cx="2378741" cy="49505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300" b="1" kern="1200" dirty="0" smtClean="0"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rPr>
            <a:t>Виразність</a:t>
          </a:r>
          <a:endParaRPr lang="ru-RU" sz="3300" b="1" kern="1200" dirty="0">
            <a:solidFill>
              <a:srgbClr val="000099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5115209" y="0"/>
        <a:ext cx="2378741" cy="1485164"/>
      </dsp:txXfrm>
    </dsp:sp>
    <dsp:sp modelId="{0A80D3B0-107A-4FBF-8504-D28BDB36E9B7}">
      <dsp:nvSpPr>
        <dsp:cNvPr id="0" name=""/>
        <dsp:cNvSpPr/>
      </dsp:nvSpPr>
      <dsp:spPr>
        <a:xfrm>
          <a:off x="5328496" y="1494167"/>
          <a:ext cx="1902993" cy="454400"/>
        </a:xfrm>
        <a:prstGeom prst="roundRect">
          <a:avLst>
            <a:gd name="adj" fmla="val 10000"/>
          </a:avLst>
        </a:prstGeom>
        <a:solidFill>
          <a:srgbClr val="CCFF3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Жести, міміка</a:t>
          </a:r>
          <a:endParaRPr lang="ru-RU" sz="1900" b="1" kern="1200" dirty="0">
            <a:solidFill>
              <a:schemeClr val="tx1"/>
            </a:solidFill>
          </a:endParaRPr>
        </a:p>
      </dsp:txBody>
      <dsp:txXfrm>
        <a:off x="5341805" y="1507476"/>
        <a:ext cx="1876375" cy="427782"/>
      </dsp:txXfrm>
    </dsp:sp>
    <dsp:sp modelId="{D1D25DD1-ADFC-4BC7-9084-8EC091012628}">
      <dsp:nvSpPr>
        <dsp:cNvPr id="0" name=""/>
        <dsp:cNvSpPr/>
      </dsp:nvSpPr>
      <dsp:spPr>
        <a:xfrm>
          <a:off x="5328496" y="2172705"/>
          <a:ext cx="1902993" cy="492948"/>
        </a:xfrm>
        <a:prstGeom prst="roundRect">
          <a:avLst>
            <a:gd name="adj" fmla="val 10000"/>
          </a:avLst>
        </a:prstGeom>
        <a:solidFill>
          <a:srgbClr val="D9B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Інтонація</a:t>
          </a:r>
          <a:endParaRPr lang="ru-RU" sz="1900" b="1" kern="1200" dirty="0">
            <a:solidFill>
              <a:schemeClr val="tx1"/>
            </a:solidFill>
          </a:endParaRPr>
        </a:p>
      </dsp:txBody>
      <dsp:txXfrm>
        <a:off x="5342934" y="2187143"/>
        <a:ext cx="1874117" cy="464072"/>
      </dsp:txXfrm>
    </dsp:sp>
    <dsp:sp modelId="{7CDE3D3C-9834-402D-82EA-44F0783DBBFB}">
      <dsp:nvSpPr>
        <dsp:cNvPr id="0" name=""/>
        <dsp:cNvSpPr/>
      </dsp:nvSpPr>
      <dsp:spPr>
        <a:xfrm>
          <a:off x="5344919" y="2862319"/>
          <a:ext cx="1902993" cy="1808224"/>
        </a:xfrm>
        <a:prstGeom prst="roundRect">
          <a:avLst>
            <a:gd name="adj" fmla="val 10000"/>
          </a:avLst>
        </a:prstGeom>
        <a:solidFill>
          <a:srgbClr val="FFCC2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chemeClr val="tx1"/>
              </a:solidFill>
            </a:rPr>
            <a:t>Транслювати залученість у процес, зацікавленість ним</a:t>
          </a:r>
          <a:endParaRPr lang="ru-RU" sz="1900" b="1" kern="1200" dirty="0">
            <a:solidFill>
              <a:schemeClr val="tx1"/>
            </a:solidFill>
          </a:endParaRPr>
        </a:p>
      </dsp:txBody>
      <dsp:txXfrm>
        <a:off x="5397880" y="2915280"/>
        <a:ext cx="1797071" cy="170230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568C13-2D1E-408B-B8D4-CF0C9773E579}">
      <dsp:nvSpPr>
        <dsp:cNvPr id="0" name=""/>
        <dsp:cNvSpPr/>
      </dsp:nvSpPr>
      <dsp:spPr>
        <a:xfrm>
          <a:off x="95860" y="1684"/>
          <a:ext cx="2105752" cy="106492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Constantia" pitchFamily="18" charset="0"/>
            </a:rPr>
            <a:t>Тема уроку</a:t>
          </a:r>
          <a:endParaRPr lang="ru-RU" sz="2400" b="1" kern="1200" dirty="0">
            <a:latin typeface="Constantia" pitchFamily="18" charset="0"/>
          </a:endParaRPr>
        </a:p>
      </dsp:txBody>
      <dsp:txXfrm>
        <a:off x="404240" y="157639"/>
        <a:ext cx="1488992" cy="753017"/>
      </dsp:txXfrm>
    </dsp:sp>
    <dsp:sp modelId="{E6FC9C7C-0C8D-442C-B270-E699D142C90F}">
      <dsp:nvSpPr>
        <dsp:cNvPr id="0" name=""/>
        <dsp:cNvSpPr/>
      </dsp:nvSpPr>
      <dsp:spPr>
        <a:xfrm rot="10800000">
          <a:off x="908399" y="1227732"/>
          <a:ext cx="480674" cy="338459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582392D-DC5C-45DD-87EE-4B954A30179A}">
      <dsp:nvSpPr>
        <dsp:cNvPr id="0" name=""/>
        <dsp:cNvSpPr/>
      </dsp:nvSpPr>
      <dsp:spPr>
        <a:xfrm>
          <a:off x="90816" y="1708155"/>
          <a:ext cx="2115842" cy="105161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Constantia" pitchFamily="18" charset="0"/>
            </a:rPr>
            <a:t>Мета історії</a:t>
          </a:r>
          <a:endParaRPr lang="ru-RU" sz="2400" b="1" kern="1200" dirty="0">
            <a:latin typeface="Constantia" pitchFamily="18" charset="0"/>
          </a:endParaRPr>
        </a:p>
      </dsp:txBody>
      <dsp:txXfrm>
        <a:off x="400674" y="1862161"/>
        <a:ext cx="1496126" cy="743606"/>
      </dsp:txXfrm>
    </dsp:sp>
    <dsp:sp modelId="{9C9AA425-3575-4179-AED0-CB5B42F848F0}">
      <dsp:nvSpPr>
        <dsp:cNvPr id="0" name=""/>
        <dsp:cNvSpPr/>
      </dsp:nvSpPr>
      <dsp:spPr>
        <a:xfrm rot="10800000">
          <a:off x="908399" y="2999858"/>
          <a:ext cx="480674" cy="338459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FD25894-74F0-42F5-B4E4-8AE8A8A57334}">
      <dsp:nvSpPr>
        <dsp:cNvPr id="0" name=""/>
        <dsp:cNvSpPr/>
      </dsp:nvSpPr>
      <dsp:spPr>
        <a:xfrm>
          <a:off x="160232" y="3559244"/>
          <a:ext cx="1977008" cy="10574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latin typeface="Constantia" pitchFamily="18" charset="0"/>
            </a:rPr>
            <a:t>Сюжет (інтрига, метафори)</a:t>
          </a:r>
          <a:endParaRPr lang="ru-RU" sz="2000" b="1" kern="1200" dirty="0">
            <a:latin typeface="Constantia" pitchFamily="18" charset="0"/>
          </a:endParaRPr>
        </a:p>
      </dsp:txBody>
      <dsp:txXfrm>
        <a:off x="449758" y="3714111"/>
        <a:ext cx="1397956" cy="747765"/>
      </dsp:txXfrm>
    </dsp:sp>
    <dsp:sp modelId="{FCD5233B-A277-4261-B86F-09681E1F309E}">
      <dsp:nvSpPr>
        <dsp:cNvPr id="0" name=""/>
        <dsp:cNvSpPr/>
      </dsp:nvSpPr>
      <dsp:spPr>
        <a:xfrm rot="5400000">
          <a:off x="2312173" y="3918764"/>
          <a:ext cx="480674" cy="338459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ABD6CE8-513D-4B20-B5FB-143A47182F47}">
      <dsp:nvSpPr>
        <dsp:cNvPr id="0" name=""/>
        <dsp:cNvSpPr/>
      </dsp:nvSpPr>
      <dsp:spPr>
        <a:xfrm>
          <a:off x="2948621" y="3559244"/>
          <a:ext cx="1945836" cy="10574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Constantia" pitchFamily="18" charset="0"/>
            </a:rPr>
            <a:t>Герой історії</a:t>
          </a:r>
          <a:endParaRPr lang="ru-RU" sz="2400" b="1" kern="1200" dirty="0">
            <a:latin typeface="Constantia" pitchFamily="18" charset="0"/>
          </a:endParaRPr>
        </a:p>
      </dsp:txBody>
      <dsp:txXfrm>
        <a:off x="3233582" y="3714111"/>
        <a:ext cx="1375914" cy="747765"/>
      </dsp:txXfrm>
    </dsp:sp>
    <dsp:sp modelId="{C4BA0A8B-9F7B-44C4-B2A1-C003F113A1C9}">
      <dsp:nvSpPr>
        <dsp:cNvPr id="0" name=""/>
        <dsp:cNvSpPr/>
      </dsp:nvSpPr>
      <dsp:spPr>
        <a:xfrm>
          <a:off x="3681202" y="3061134"/>
          <a:ext cx="480674" cy="338459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5C4A2CE-8E59-444A-A5DB-8AAB7D64AEFF}">
      <dsp:nvSpPr>
        <dsp:cNvPr id="0" name=""/>
        <dsp:cNvSpPr/>
      </dsp:nvSpPr>
      <dsp:spPr>
        <a:xfrm>
          <a:off x="2893336" y="1816931"/>
          <a:ext cx="2056407" cy="1103711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Constantia" pitchFamily="18" charset="0"/>
            </a:rPr>
            <a:t>Презен-тація</a:t>
          </a:r>
          <a:endParaRPr lang="ru-RU" sz="2400" b="1" kern="1200" dirty="0">
            <a:latin typeface="Constantia" pitchFamily="18" charset="0"/>
          </a:endParaRPr>
        </a:p>
      </dsp:txBody>
      <dsp:txXfrm>
        <a:off x="3194490" y="1978566"/>
        <a:ext cx="1454099" cy="78044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EA970-D047-4D16-981D-78B1C45254CE}">
      <dsp:nvSpPr>
        <dsp:cNvPr id="0" name=""/>
        <dsp:cNvSpPr/>
      </dsp:nvSpPr>
      <dsp:spPr>
        <a:xfrm>
          <a:off x="0" y="0"/>
          <a:ext cx="4248472" cy="1024049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D91263-26D4-4888-A09C-9740B95010B0}">
      <dsp:nvSpPr>
        <dsp:cNvPr id="0" name=""/>
        <dsp:cNvSpPr/>
      </dsp:nvSpPr>
      <dsp:spPr>
        <a:xfrm>
          <a:off x="314652" y="136539"/>
          <a:ext cx="1130989" cy="750969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DC52B17-BFCB-47E9-975A-9B509899326C}">
      <dsp:nvSpPr>
        <dsp:cNvPr id="0" name=""/>
        <dsp:cNvSpPr/>
      </dsp:nvSpPr>
      <dsp:spPr>
        <a:xfrm rot="10800000">
          <a:off x="128700" y="1024049"/>
          <a:ext cx="1502893" cy="1251615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Розпові-дайте емоційно, викликайте почуття</a:t>
          </a:r>
          <a:endParaRPr lang="ru-RU" sz="1600" b="1" kern="1200" dirty="0"/>
        </a:p>
      </dsp:txBody>
      <dsp:txXfrm rot="10800000">
        <a:off x="167191" y="1024049"/>
        <a:ext cx="1425911" cy="1213124"/>
      </dsp:txXfrm>
    </dsp:sp>
    <dsp:sp modelId="{75AFA46A-FEF5-49D2-895D-E840DFE548E2}">
      <dsp:nvSpPr>
        <dsp:cNvPr id="0" name=""/>
        <dsp:cNvSpPr/>
      </dsp:nvSpPr>
      <dsp:spPr>
        <a:xfrm>
          <a:off x="1744692" y="136539"/>
          <a:ext cx="1130989" cy="750969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1990639"/>
            <a:satOff val="11305"/>
            <a:lumOff val="897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9BC0D86-98B3-43BF-9313-2695EFE206AF}">
      <dsp:nvSpPr>
        <dsp:cNvPr id="0" name=""/>
        <dsp:cNvSpPr/>
      </dsp:nvSpPr>
      <dsp:spPr>
        <a:xfrm rot="10800000">
          <a:off x="1744692" y="1024049"/>
          <a:ext cx="1130989" cy="1251615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/>
            <a:t>Розпові-дайте про героїв, що цікаві дітям</a:t>
          </a:r>
          <a:endParaRPr lang="ru-RU" sz="1500" b="1" kern="1200" dirty="0"/>
        </a:p>
      </dsp:txBody>
      <dsp:txXfrm rot="10800000">
        <a:off x="1779474" y="1024049"/>
        <a:ext cx="1061425" cy="1216833"/>
      </dsp:txXfrm>
    </dsp:sp>
    <dsp:sp modelId="{55E7F79F-0021-4D3F-BB14-020E1E696A4F}">
      <dsp:nvSpPr>
        <dsp:cNvPr id="0" name=""/>
        <dsp:cNvSpPr/>
      </dsp:nvSpPr>
      <dsp:spPr>
        <a:xfrm>
          <a:off x="2988781" y="136539"/>
          <a:ext cx="1130989" cy="750969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3981279"/>
            <a:satOff val="22610"/>
            <a:lumOff val="1795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973CE2C-C318-4301-9361-9DD856CC934E}">
      <dsp:nvSpPr>
        <dsp:cNvPr id="0" name=""/>
        <dsp:cNvSpPr/>
      </dsp:nvSpPr>
      <dsp:spPr>
        <a:xfrm rot="10800000">
          <a:off x="2988781" y="1024049"/>
          <a:ext cx="1130989" cy="1251615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/>
            <a:t>Інтри-гуйте, несподі-вана розв’язка</a:t>
          </a:r>
          <a:endParaRPr lang="ru-RU" sz="1500" b="1" kern="1200" dirty="0"/>
        </a:p>
      </dsp:txBody>
      <dsp:txXfrm rot="10800000">
        <a:off x="3023563" y="1024049"/>
        <a:ext cx="1061425" cy="121683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EA970-D047-4D16-981D-78B1C45254CE}">
      <dsp:nvSpPr>
        <dsp:cNvPr id="0" name=""/>
        <dsp:cNvSpPr/>
      </dsp:nvSpPr>
      <dsp:spPr>
        <a:xfrm>
          <a:off x="0" y="0"/>
          <a:ext cx="4170710" cy="1024049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D91263-26D4-4888-A09C-9740B95010B0}">
      <dsp:nvSpPr>
        <dsp:cNvPr id="0" name=""/>
        <dsp:cNvSpPr/>
      </dsp:nvSpPr>
      <dsp:spPr>
        <a:xfrm>
          <a:off x="125121" y="136539"/>
          <a:ext cx="1225146" cy="750969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DC52B17-BFCB-47E9-975A-9B509899326C}">
      <dsp:nvSpPr>
        <dsp:cNvPr id="0" name=""/>
        <dsp:cNvSpPr/>
      </dsp:nvSpPr>
      <dsp:spPr>
        <a:xfrm rot="10800000">
          <a:off x="125121" y="1024049"/>
          <a:ext cx="1225146" cy="1251615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/>
            <a:t>Пастка (не викла-дайте всі карти одразу)</a:t>
          </a:r>
          <a:endParaRPr lang="ru-RU" sz="1500" b="1" kern="1200" dirty="0"/>
        </a:p>
      </dsp:txBody>
      <dsp:txXfrm rot="10800000">
        <a:off x="162798" y="1024049"/>
        <a:ext cx="1149792" cy="1213938"/>
      </dsp:txXfrm>
    </dsp:sp>
    <dsp:sp modelId="{75AFA46A-FEF5-49D2-895D-E840DFE548E2}">
      <dsp:nvSpPr>
        <dsp:cNvPr id="0" name=""/>
        <dsp:cNvSpPr/>
      </dsp:nvSpPr>
      <dsp:spPr>
        <a:xfrm>
          <a:off x="1472781" y="136539"/>
          <a:ext cx="1225146" cy="750969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1990639"/>
            <a:satOff val="11305"/>
            <a:lumOff val="897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9BC0D86-98B3-43BF-9313-2695EFE206AF}">
      <dsp:nvSpPr>
        <dsp:cNvPr id="0" name=""/>
        <dsp:cNvSpPr/>
      </dsp:nvSpPr>
      <dsp:spPr>
        <a:xfrm rot="10800000">
          <a:off x="1472781" y="1024049"/>
          <a:ext cx="1225146" cy="1251615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Додайте себе!!!</a:t>
          </a:r>
          <a:endParaRPr lang="ru-RU" sz="1800" b="1" kern="1200" dirty="0"/>
        </a:p>
      </dsp:txBody>
      <dsp:txXfrm rot="10800000">
        <a:off x="1510458" y="1024049"/>
        <a:ext cx="1149792" cy="1213938"/>
      </dsp:txXfrm>
    </dsp:sp>
    <dsp:sp modelId="{55E7F79F-0021-4D3F-BB14-020E1E696A4F}">
      <dsp:nvSpPr>
        <dsp:cNvPr id="0" name=""/>
        <dsp:cNvSpPr/>
      </dsp:nvSpPr>
      <dsp:spPr>
        <a:xfrm>
          <a:off x="2820442" y="136539"/>
          <a:ext cx="1225146" cy="750969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3981279"/>
            <a:satOff val="22610"/>
            <a:lumOff val="1795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973CE2C-C318-4301-9361-9DD856CC934E}">
      <dsp:nvSpPr>
        <dsp:cNvPr id="0" name=""/>
        <dsp:cNvSpPr/>
      </dsp:nvSpPr>
      <dsp:spPr>
        <a:xfrm rot="10800000">
          <a:off x="2820442" y="1024049"/>
          <a:ext cx="1225146" cy="1251615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/>
            <a:t>Резюме (розумня-шки наостанок)</a:t>
          </a:r>
          <a:endParaRPr lang="ru-RU" sz="1500" b="1" kern="1200" dirty="0"/>
        </a:p>
      </dsp:txBody>
      <dsp:txXfrm rot="10800000">
        <a:off x="2858119" y="1024049"/>
        <a:ext cx="1149792" cy="12139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List2#3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List2#4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966443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249600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10346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849551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561711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461442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95549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84466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198513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307346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987038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7705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diagramColors" Target="../diagrams/colors2.xml"/><Relationship Id="rId18" Type="http://schemas.openxmlformats.org/officeDocument/2006/relationships/image" Target="../media/image10.jpeg"/><Relationship Id="rId3" Type="http://schemas.openxmlformats.org/officeDocument/2006/relationships/diagramData" Target="../diagrams/data1.xml"/><Relationship Id="rId21" Type="http://schemas.microsoft.com/office/2007/relationships/diagramDrawing" Target="../diagrams/drawing1.xml"/><Relationship Id="rId7" Type="http://schemas.openxmlformats.org/officeDocument/2006/relationships/image" Target="../media/image7.png"/><Relationship Id="rId12" Type="http://schemas.openxmlformats.org/officeDocument/2006/relationships/diagramQuickStyle" Target="../diagrams/quickStyle2.xml"/><Relationship Id="rId17" Type="http://schemas.openxmlformats.org/officeDocument/2006/relationships/diagramColors" Target="../diagrams/colors3.xml"/><Relationship Id="rId2" Type="http://schemas.openxmlformats.org/officeDocument/2006/relationships/image" Target="../media/image2.jpeg"/><Relationship Id="rId16" Type="http://schemas.openxmlformats.org/officeDocument/2006/relationships/diagramQuickStyle" Target="../diagrams/quickStyle3.xml"/><Relationship Id="rId20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Layout" Target="../diagrams/layout2.xml"/><Relationship Id="rId5" Type="http://schemas.openxmlformats.org/officeDocument/2006/relationships/diagramQuickStyle" Target="../diagrams/quickStyle1.xml"/><Relationship Id="rId15" Type="http://schemas.openxmlformats.org/officeDocument/2006/relationships/diagramLayout" Target="../diagrams/layout3.xml"/><Relationship Id="rId23" Type="http://schemas.microsoft.com/office/2007/relationships/diagramDrawing" Target="../diagrams/drawing2.xml"/><Relationship Id="rId10" Type="http://schemas.openxmlformats.org/officeDocument/2006/relationships/diagramData" Target="../diagrams/data2.xml"/><Relationship Id="rId19" Type="http://schemas.openxmlformats.org/officeDocument/2006/relationships/image" Target="../media/image11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Relationship Id="rId14" Type="http://schemas.openxmlformats.org/officeDocument/2006/relationships/diagramData" Target="../diagrams/data3.xml"/><Relationship Id="rId22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3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diagramData" Target="../diagrams/data5.xml"/><Relationship Id="rId7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microsoft.com/office/2007/relationships/diagramDrawing" Target="../diagrams/drawing6.xml"/><Relationship Id="rId3" Type="http://schemas.openxmlformats.org/officeDocument/2006/relationships/diagramData" Target="../diagrams/data6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19.pn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8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Data" Target="../diagrams/data7.xml"/><Relationship Id="rId7" Type="http://schemas.openxmlformats.org/officeDocument/2006/relationships/diagramData" Target="../diagrams/data8.xml"/><Relationship Id="rId12" Type="http://schemas.microsoft.com/office/2007/relationships/diagramDrawing" Target="../diagrams/drawing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11" Type="http://schemas.microsoft.com/office/2007/relationships/diagramDrawing" Target="../diagrams/drawing7.xml"/><Relationship Id="rId5" Type="http://schemas.openxmlformats.org/officeDocument/2006/relationships/diagramQuickStyle" Target="../diagrams/quickStyle7.xml"/><Relationship Id="rId10" Type="http://schemas.openxmlformats.org/officeDocument/2006/relationships/diagramColors" Target="../diagrams/colors8.xml"/><Relationship Id="rId4" Type="http://schemas.openxmlformats.org/officeDocument/2006/relationships/diagramLayout" Target="../diagrams/layout7.xml"/><Relationship Id="rId9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diagramData" Target="../diagrams/data9.xml"/><Relationship Id="rId7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diagramData" Target="../diagrams/data10.xml"/><Relationship Id="rId7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microsoft.com/office/2007/relationships/diagramDrawing" Target="../diagrams/drawing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image" Target="../media/image30.jpeg"/><Relationship Id="rId18" Type="http://schemas.microsoft.com/office/2007/relationships/diagramDrawing" Target="../diagrams/drawing14.xml"/><Relationship Id="rId3" Type="http://schemas.openxmlformats.org/officeDocument/2006/relationships/diagramData" Target="../diagrams/data11.xml"/><Relationship Id="rId7" Type="http://schemas.openxmlformats.org/officeDocument/2006/relationships/diagramData" Target="../diagrams/data12.xml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2.jpe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28.jpeg"/><Relationship Id="rId5" Type="http://schemas.openxmlformats.org/officeDocument/2006/relationships/diagramQuickStyle" Target="../diagrams/quickStyle11.xml"/><Relationship Id="rId15" Type="http://schemas.openxmlformats.org/officeDocument/2006/relationships/image" Target="../media/image32.png"/><Relationship Id="rId10" Type="http://schemas.openxmlformats.org/officeDocument/2006/relationships/diagramColors" Target="../diagrams/colors12.xml"/><Relationship Id="rId19" Type="http://schemas.microsoft.com/office/2007/relationships/diagramDrawing" Target="../diagrams/drawing15.xml"/><Relationship Id="rId4" Type="http://schemas.openxmlformats.org/officeDocument/2006/relationships/diagramLayout" Target="../diagrams/layout11.xml"/><Relationship Id="rId9" Type="http://schemas.openxmlformats.org/officeDocument/2006/relationships/diagramQuickStyle" Target="../diagrams/quickStyle12.xml"/><Relationship Id="rId1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K2YVwU9B6L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151620" y="1159623"/>
            <a:ext cx="68407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Використання </a:t>
            </a:r>
            <a:r>
              <a:rPr lang="ru-RU" sz="48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технології </a:t>
            </a:r>
            <a:r>
              <a:rPr lang="ru-RU" sz="48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«сторітелінг» на </a:t>
            </a:r>
            <a:r>
              <a:rPr lang="ru-RU" sz="48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уроках </a:t>
            </a:r>
            <a:r>
              <a:rPr lang="ru-RU" sz="48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у </a:t>
            </a:r>
            <a:r>
              <a:rPr lang="ru-RU" sz="48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початковій школі 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428728" y="3500438"/>
            <a:ext cx="506741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uk-UA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Підготували вчителі 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 класів</a:t>
            </a:r>
          </a:p>
          <a:p>
            <a:pPr algn="r"/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Хмельницької 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ЗОШ 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І-ІІІ ступенів №</a:t>
            </a:r>
            <a:r>
              <a:rPr lang="uk-UA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14:</a:t>
            </a:r>
          </a:p>
          <a:p>
            <a:pPr algn="r"/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Буряківська Ольга Олександрівна</a:t>
            </a:r>
          </a:p>
          <a:p>
            <a:pPr algn="r"/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Карпова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Наталія Михайлівна</a:t>
            </a:r>
            <a:endPara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algn="r"/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Лобода Сніжана Петрівна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973863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9530" y="214290"/>
            <a:ext cx="6264697" cy="2232248"/>
          </a:xfrm>
        </p:spPr>
        <p:txBody>
          <a:bodyPr>
            <a:normAutofit/>
          </a:bodyPr>
          <a:lstStyle/>
          <a:p>
            <a:pPr algn="just"/>
            <a:r>
              <a:rPr lang="uk-UA" sz="25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«Сторітелінг»</a:t>
            </a:r>
            <a:r>
              <a:rPr lang="uk-UA" sz="25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uk-UA" sz="25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– технологія створення історії та передачі за її допомогою необхідної інформації з метою впливу на емоційну, мотиваційну, когнітивну сфери учня. </a:t>
            </a:r>
            <a:endParaRPr lang="ru-RU" sz="2500" dirty="0"/>
          </a:p>
        </p:txBody>
      </p:sp>
      <p:pic>
        <p:nvPicPr>
          <p:cNvPr id="24" name="Рисунок 2" descr="32362029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67544" y="548680"/>
            <a:ext cx="960711" cy="1360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Группа 18"/>
          <p:cNvGrpSpPr/>
          <p:nvPr/>
        </p:nvGrpSpPr>
        <p:grpSpPr>
          <a:xfrm>
            <a:off x="428596" y="2428868"/>
            <a:ext cx="2592288" cy="1782096"/>
            <a:chOff x="-108092" y="1112399"/>
            <a:chExt cx="1363705" cy="1363705"/>
          </a:xfrm>
          <a:solidFill>
            <a:srgbClr val="FFFF89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22" name="Овал 21"/>
            <p:cNvSpPr/>
            <p:nvPr/>
          </p:nvSpPr>
          <p:spPr>
            <a:xfrm>
              <a:off x="-108092" y="1112399"/>
              <a:ext cx="1363705" cy="1363705"/>
            </a:xfrm>
            <a:prstGeom prst="ellipse">
              <a:avLst/>
            </a:prstGeom>
            <a:grpFill/>
            <a:ln>
              <a:solidFill>
                <a:srgbClr val="009A00"/>
              </a:solidFill>
            </a:ln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3" name="Овал 4"/>
            <p:cNvSpPr/>
            <p:nvPr/>
          </p:nvSpPr>
          <p:spPr>
            <a:xfrm>
              <a:off x="50287" y="1384176"/>
              <a:ext cx="1046945" cy="820149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000" b="1" kern="1200" dirty="0" smtClean="0">
                  <a:ln w="6350">
                    <a:noFill/>
                  </a:ln>
                  <a:solidFill>
                    <a:srgbClr val="002DB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Schoolbook" pitchFamily="18" charset="0"/>
                </a:rPr>
                <a:t>Англ. «</a:t>
              </a:r>
              <a:r>
                <a:rPr lang="en-US" sz="2000" b="1" i="1" kern="1200" dirty="0" smtClean="0">
                  <a:ln w="6350">
                    <a:noFill/>
                  </a:ln>
                  <a:solidFill>
                    <a:srgbClr val="002DB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Schoolbook" pitchFamily="18" charset="0"/>
                </a:rPr>
                <a:t>STORY</a:t>
              </a:r>
              <a:r>
                <a:rPr lang="uk-UA" sz="2000" b="1" kern="1200" dirty="0" smtClean="0">
                  <a:ln w="6350">
                    <a:noFill/>
                  </a:ln>
                  <a:solidFill>
                    <a:srgbClr val="002DB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Schoolbook" pitchFamily="18" charset="0"/>
                </a:rPr>
                <a:t>»</a:t>
              </a:r>
              <a:endParaRPr lang="en-US" sz="2000" b="1" kern="1200" dirty="0">
                <a:ln w="6350">
                  <a:noFill/>
                </a:ln>
                <a:solidFill>
                  <a:srgbClr val="002D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endParaRP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000" b="1" kern="12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tantia" pitchFamily="18" charset="0"/>
                </a:rPr>
                <a:t>ІСТОРІЯ</a:t>
              </a:r>
            </a:p>
          </p:txBody>
        </p:sp>
      </p:grpSp>
      <p:sp>
        <p:nvSpPr>
          <p:cNvPr id="6" name="Скругленный прямоугольник 5"/>
          <p:cNvSpPr/>
          <p:nvPr/>
        </p:nvSpPr>
        <p:spPr>
          <a:xfrm>
            <a:off x="2673149" y="5171974"/>
            <a:ext cx="3816424" cy="1224136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uk-UA" sz="1400" b="1" dirty="0" smtClean="0">
              <a:ln w="6350">
                <a:noFill/>
              </a:ln>
              <a:solidFill>
                <a:srgbClr val="002DB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  <a:p>
            <a:pPr lvl="0" algn="ctr"/>
            <a:r>
              <a:rPr lang="uk-UA" sz="2600" b="1" dirty="0" smtClean="0">
                <a:ln w="6350">
                  <a:noFill/>
                </a:ln>
                <a:solidFill>
                  <a:srgbClr val="002D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«</a:t>
            </a:r>
            <a:r>
              <a:rPr lang="en-US" sz="2600" b="1" i="1" dirty="0" smtClean="0">
                <a:ln w="6350">
                  <a:noFill/>
                </a:ln>
                <a:solidFill>
                  <a:srgbClr val="002D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STORYTELLING</a:t>
            </a:r>
            <a:r>
              <a:rPr lang="uk-UA" sz="2600" b="1" dirty="0" smtClean="0">
                <a:ln w="6350">
                  <a:noFill/>
                </a:ln>
                <a:solidFill>
                  <a:srgbClr val="002D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»</a:t>
            </a:r>
            <a:endParaRPr lang="en-US" sz="2600" b="1" dirty="0">
              <a:ln w="6350">
                <a:noFill/>
              </a:ln>
              <a:solidFill>
                <a:srgbClr val="002DB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  <a:p>
            <a:pPr lvl="0" algn="ctr"/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РОЗПОВІДАТИ  ІСТОРІЇ</a:t>
            </a:r>
            <a:endParaRPr lang="uk-UA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algn="ctr"/>
            <a:endParaRPr lang="ru-RU" dirty="0"/>
          </a:p>
        </p:txBody>
      </p:sp>
      <p:grpSp>
        <p:nvGrpSpPr>
          <p:cNvPr id="4" name="Группа 35"/>
          <p:cNvGrpSpPr/>
          <p:nvPr/>
        </p:nvGrpSpPr>
        <p:grpSpPr>
          <a:xfrm>
            <a:off x="6072198" y="2428867"/>
            <a:ext cx="2592288" cy="1782096"/>
            <a:chOff x="-108027" y="1225857"/>
            <a:chExt cx="1363705" cy="1363705"/>
          </a:xfrm>
          <a:solidFill>
            <a:srgbClr val="FFFF89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37" name="Овал 36"/>
            <p:cNvSpPr/>
            <p:nvPr/>
          </p:nvSpPr>
          <p:spPr>
            <a:xfrm>
              <a:off x="-108027" y="1225857"/>
              <a:ext cx="1363705" cy="1363705"/>
            </a:xfrm>
            <a:prstGeom prst="ellipse">
              <a:avLst/>
            </a:prstGeom>
            <a:grpFill/>
            <a:ln>
              <a:solidFill>
                <a:srgbClr val="009A00"/>
              </a:solidFill>
            </a:ln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38" name="Овал 4"/>
            <p:cNvSpPr/>
            <p:nvPr/>
          </p:nvSpPr>
          <p:spPr>
            <a:xfrm>
              <a:off x="81311" y="1499189"/>
              <a:ext cx="1015920" cy="820149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000" b="1" kern="1200" dirty="0" smtClean="0">
                  <a:ln w="6350">
                    <a:noFill/>
                  </a:ln>
                  <a:solidFill>
                    <a:srgbClr val="002DB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Schoolbook" pitchFamily="18" charset="0"/>
                </a:rPr>
                <a:t>Англ. </a:t>
              </a:r>
              <a:r>
                <a:rPr lang="uk-UA" b="1" kern="1200" dirty="0" smtClean="0">
                  <a:ln w="6350">
                    <a:noFill/>
                  </a:ln>
                  <a:solidFill>
                    <a:srgbClr val="002DB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Schoolbook" pitchFamily="18" charset="0"/>
                </a:rPr>
                <a:t>«</a:t>
              </a:r>
              <a:r>
                <a:rPr lang="en-US" b="1" i="1" dirty="0" smtClean="0">
                  <a:ln w="6350">
                    <a:noFill/>
                  </a:ln>
                  <a:solidFill>
                    <a:srgbClr val="002DB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Schoolbook" pitchFamily="18" charset="0"/>
                </a:rPr>
                <a:t>TELLING</a:t>
              </a:r>
              <a:r>
                <a:rPr lang="uk-UA" b="1" kern="1200" dirty="0" smtClean="0">
                  <a:ln w="6350">
                    <a:noFill/>
                  </a:ln>
                  <a:solidFill>
                    <a:srgbClr val="002DB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Schoolbook" pitchFamily="18" charset="0"/>
                </a:rPr>
                <a:t>»</a:t>
              </a:r>
              <a:endParaRPr lang="en-US" b="1" kern="1200" dirty="0" smtClean="0">
                <a:ln w="6350">
                  <a:noFill/>
                </a:ln>
                <a:solidFill>
                  <a:srgbClr val="002D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endParaRP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900" b="1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tantia" pitchFamily="18" charset="0"/>
                </a:rPr>
                <a:t>РОЗПОВІДАТИ</a:t>
              </a:r>
              <a:endParaRPr lang="uk-UA" sz="19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endParaRPr>
            </a:p>
          </p:txBody>
        </p:sp>
      </p:grpSp>
      <p:sp>
        <p:nvSpPr>
          <p:cNvPr id="7" name="Стрелка вправо 6"/>
          <p:cNvSpPr/>
          <p:nvPr/>
        </p:nvSpPr>
        <p:spPr>
          <a:xfrm rot="3458696">
            <a:off x="1934305" y="4447267"/>
            <a:ext cx="889586" cy="432048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Стрелка вправо 39"/>
          <p:cNvSpPr/>
          <p:nvPr/>
        </p:nvSpPr>
        <p:spPr>
          <a:xfrm rot="7262606">
            <a:off x="6185975" y="4413598"/>
            <a:ext cx="926255" cy="432048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4" name="Picture 6" descr="Картинки по запросу вчителька читає дітям книг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891" y="2107359"/>
            <a:ext cx="2796218" cy="27962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39911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539552" y="383931"/>
            <a:ext cx="7772400" cy="1028846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чому суть «сторітелінгу» ?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93804" y="26064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Администратор\Downloads\97084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23156"/>
            <a:ext cx="1822846" cy="23332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3804" y="908720"/>
            <a:ext cx="784276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	Технологія  </a:t>
            </a:r>
            <a:r>
              <a:rPr lang="uk-UA" sz="2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сторітелінгу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є однією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інноваційних педагогічних технологій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, що допомагає учневі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засвоїти матеріал, поданий у вигляді цікавої захоплюючої історії,  сприяє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розвитку його особистісних якостей, демонструє  унікальність уяви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кожної дитини,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дозволяє 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проявити активність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творчість. </a:t>
            </a:r>
          </a:p>
          <a:p>
            <a:pPr algn="just"/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допомогою </a:t>
            </a:r>
            <a:r>
              <a:rPr lang="uk-UA" sz="22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сторітелінгу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 можна отримати два найбільш важливі результати: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7704" y="3573016"/>
            <a:ext cx="642886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пожвавлення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атмосфери у класі, зняття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напру-женості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, створення невимушеної обстановки;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він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є одним із найбільш простих та швидких шляхів встановлення контакту між вчителем та учнями, засобом привернення та утримання їх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уваги.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дминистратор\Downloads\0_b12eb_892ce461_XXX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094" y="5337504"/>
            <a:ext cx="1675811" cy="12256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551055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905508" y="509998"/>
            <a:ext cx="6287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Чому історія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3562207016"/>
              </p:ext>
            </p:extLst>
          </p:nvPr>
        </p:nvGraphicFramePr>
        <p:xfrm>
          <a:off x="517586" y="1213914"/>
          <a:ext cx="3173940" cy="2863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100" name="Picture 4" descr="C:\Users\Администратор\Downloads\139927561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18793"/>
            <a:ext cx="1292115" cy="11864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Администратор\Downloads\115452332_ROSIN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1600796" cy="998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Администратор\Downloads\ff962c65118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96780"/>
            <a:ext cx="648161" cy="74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3" name="Схема 22"/>
          <p:cNvGraphicFramePr/>
          <p:nvPr>
            <p:extLst>
              <p:ext uri="{D42A27DB-BD31-4B8C-83A1-F6EECF244321}">
                <p14:modId xmlns="" xmlns:p14="http://schemas.microsoft.com/office/powerpoint/2010/main" val="2983021219"/>
              </p:ext>
            </p:extLst>
          </p:nvPr>
        </p:nvGraphicFramePr>
        <p:xfrm>
          <a:off x="3779912" y="1245240"/>
          <a:ext cx="3173940" cy="2831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25" name="Схема 24"/>
          <p:cNvGraphicFramePr/>
          <p:nvPr>
            <p:extLst>
              <p:ext uri="{D42A27DB-BD31-4B8C-83A1-F6EECF244321}">
                <p14:modId xmlns="" xmlns:p14="http://schemas.microsoft.com/office/powerpoint/2010/main" val="379697093"/>
              </p:ext>
            </p:extLst>
          </p:nvPr>
        </p:nvGraphicFramePr>
        <p:xfrm>
          <a:off x="7092280" y="1245240"/>
          <a:ext cx="1440160" cy="2831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4104" name="Picture 8" descr="Картинки по запросу біжить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242" y="1323520"/>
            <a:ext cx="1181731" cy="1181731"/>
          </a:xfrm>
          <a:prstGeom prst="rect">
            <a:avLst/>
          </a:prstGeom>
          <a:noFill/>
          <a:ln>
            <a:solidFill>
              <a:srgbClr val="FFC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Овал 26"/>
          <p:cNvSpPr/>
          <p:nvPr/>
        </p:nvSpPr>
        <p:spPr>
          <a:xfrm>
            <a:off x="5508104" y="1292787"/>
            <a:ext cx="1430110" cy="1173404"/>
          </a:xfrm>
          <a:prstGeom prst="ellipse">
            <a:avLst/>
          </a:prstGeom>
          <a:blipFill rotWithShape="1">
            <a:blip r:embed="rId19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4106" name="Picture 10" descr="Картинки по запросу мотивація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2746"/>
          <a:stretch/>
        </p:blipFill>
        <p:spPr bwMode="auto">
          <a:xfrm>
            <a:off x="7185649" y="1385314"/>
            <a:ext cx="1267456" cy="1053415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10488" y="4149080"/>
            <a:ext cx="1495548" cy="2169825"/>
          </a:xfrm>
          <a:prstGeom prst="rect">
            <a:avLst/>
          </a:prstGeom>
          <a:solidFill>
            <a:srgbClr val="CAFFAF"/>
          </a:solidFill>
          <a:ln w="12700">
            <a:solidFill>
              <a:srgbClr val="008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500" b="1" dirty="0" smtClean="0"/>
              <a:t>   Історії легше сприймаються учнями, ніж описи, визначення;</a:t>
            </a:r>
          </a:p>
          <a:p>
            <a:pPr algn="ctr"/>
            <a:r>
              <a:rPr lang="uk-UA" sz="1500" b="1" dirty="0" smtClean="0"/>
              <a:t>реалізується принцип доступності навчання. </a:t>
            </a:r>
            <a:endParaRPr lang="ru-RU" sz="15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779912" y="4149080"/>
            <a:ext cx="1423540" cy="2169825"/>
          </a:xfrm>
          <a:prstGeom prst="rect">
            <a:avLst/>
          </a:prstGeom>
          <a:solidFill>
            <a:srgbClr val="CAFFAF"/>
          </a:solidFill>
          <a:ln w="12700">
            <a:solidFill>
              <a:srgbClr val="008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500" b="1" dirty="0"/>
              <a:t>   </a:t>
            </a:r>
            <a:r>
              <a:rPr lang="uk-UA" sz="1500" b="1" dirty="0" smtClean="0"/>
              <a:t>Сучасні </a:t>
            </a:r>
            <a:r>
              <a:rPr lang="uk-UA" sz="1500" b="1" dirty="0"/>
              <a:t>діти з </a:t>
            </a:r>
            <a:r>
              <a:rPr lang="uk-UA" sz="1500" b="1" dirty="0" smtClean="0"/>
              <a:t>«кліповим» </a:t>
            </a:r>
            <a:r>
              <a:rPr lang="uk-UA" sz="1500" b="1" dirty="0"/>
              <a:t>мисленням краще </a:t>
            </a:r>
            <a:r>
              <a:rPr lang="uk-UA" sz="1500" b="1" dirty="0" smtClean="0"/>
              <a:t>сприймають динамічну  </a:t>
            </a:r>
            <a:r>
              <a:rPr lang="uk-UA" sz="1500" b="1" dirty="0"/>
              <a:t>історію, ніж текст іншого виду.</a:t>
            </a:r>
            <a:endParaRPr lang="ru-RU" sz="15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103452" y="4149080"/>
            <a:ext cx="1431850" cy="2169825"/>
          </a:xfrm>
          <a:prstGeom prst="rect">
            <a:avLst/>
          </a:prstGeom>
          <a:solidFill>
            <a:srgbClr val="CAFFAF"/>
          </a:solidFill>
          <a:ln w="12700">
            <a:solidFill>
              <a:srgbClr val="008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500" b="1" dirty="0" smtClean="0"/>
              <a:t>   </a:t>
            </a:r>
            <a:r>
              <a:rPr lang="uk-UA" sz="1500" b="1" dirty="0"/>
              <a:t>В історії є </a:t>
            </a:r>
            <a:r>
              <a:rPr lang="uk-UA" sz="1500" b="1" dirty="0" smtClean="0"/>
              <a:t>герой, який в процесі боротьби та наполегливої праці </a:t>
            </a:r>
            <a:endParaRPr lang="uk-UA" sz="1500" b="1" dirty="0"/>
          </a:p>
          <a:p>
            <a:pPr algn="ctr"/>
            <a:r>
              <a:rPr lang="uk-UA" sz="1500" b="1" dirty="0" smtClean="0"/>
              <a:t> змінюється і мотивує до цього ж дітей.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38621" y="4149080"/>
            <a:ext cx="1495548" cy="2169825"/>
          </a:xfrm>
          <a:prstGeom prst="rect">
            <a:avLst/>
          </a:prstGeom>
          <a:solidFill>
            <a:srgbClr val="FFFFA3"/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500" b="1" dirty="0"/>
              <a:t>Історія </a:t>
            </a:r>
            <a:endParaRPr lang="uk-UA" sz="1500" b="1" dirty="0" smtClean="0"/>
          </a:p>
          <a:p>
            <a:pPr algn="ctr"/>
            <a:r>
              <a:rPr lang="uk-UA" sz="1500" b="1" dirty="0" smtClean="0"/>
              <a:t>впливає </a:t>
            </a:r>
            <a:r>
              <a:rPr lang="uk-UA" sz="1500" b="1" dirty="0"/>
              <a:t>на почуття дитини, а це підвищує рівень концентрації уваги. </a:t>
            </a:r>
            <a:endParaRPr lang="uk-UA" sz="1500" b="1" dirty="0" smtClean="0"/>
          </a:p>
          <a:p>
            <a:pPr algn="ctr"/>
            <a:endParaRPr lang="uk-UA" sz="1500" b="1" dirty="0" smtClean="0"/>
          </a:p>
        </p:txBody>
      </p:sp>
      <p:sp>
        <p:nvSpPr>
          <p:cNvPr id="33" name="TextBox 32"/>
          <p:cNvSpPr txBox="1"/>
          <p:nvPr/>
        </p:nvSpPr>
        <p:spPr>
          <a:xfrm>
            <a:off x="5352298" y="4148854"/>
            <a:ext cx="1585916" cy="2169825"/>
          </a:xfrm>
          <a:prstGeom prst="rect">
            <a:avLst/>
          </a:prstGeom>
          <a:solidFill>
            <a:srgbClr val="FFFFA3"/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500" b="1" dirty="0"/>
              <a:t>Історія викликає асоціації, адже </a:t>
            </a:r>
            <a:endParaRPr lang="ru-RU" sz="1500" b="1" dirty="0"/>
          </a:p>
          <a:p>
            <a:pPr algn="ctr"/>
            <a:r>
              <a:rPr lang="uk-UA" sz="1500" b="1" dirty="0"/>
              <a:t>при розповіді використовуємо малюнки, презентації; реалізується принцип наочності</a:t>
            </a:r>
            <a:r>
              <a:rPr lang="uk-UA" sz="1500" b="1" dirty="0" smtClean="0"/>
              <a:t>.</a:t>
            </a:r>
            <a:endParaRPr lang="ru-RU" sz="1500" b="1" dirty="0"/>
          </a:p>
        </p:txBody>
      </p:sp>
    </p:spTree>
    <p:extLst>
      <p:ext uri="{BB962C8B-B14F-4D97-AF65-F5344CB8AC3E}">
        <p14:creationId xmlns="" xmlns:p14="http://schemas.microsoft.com/office/powerpoint/2010/main" val="27157879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970958" y="509998"/>
            <a:ext cx="6287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Складові частини історії: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 descr="C:\Users\Администратор\Downloads\0_14a51e_b5a518e8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41656"/>
            <a:ext cx="4800580" cy="49628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99499324"/>
              </p:ext>
            </p:extLst>
          </p:nvPr>
        </p:nvGraphicFramePr>
        <p:xfrm>
          <a:off x="357158" y="1571612"/>
          <a:ext cx="704444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28662" y="3500438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3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Історія</a:t>
            </a:r>
            <a:endParaRPr lang="ru-RU" sz="3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239472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973940" y="404664"/>
            <a:ext cx="6430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Історія повинна містити…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2548604467"/>
              </p:ext>
            </p:extLst>
          </p:nvPr>
        </p:nvGraphicFramePr>
        <p:xfrm>
          <a:off x="467544" y="1234485"/>
          <a:ext cx="7488832" cy="476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12" descr="C:\Users\Администратор\Downloads\b8152fa6b12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431" y="4363144"/>
            <a:ext cx="2114021" cy="21140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045952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55576" y="509998"/>
            <a:ext cx="6287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Герой історії: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2083248426"/>
              </p:ext>
            </p:extLst>
          </p:nvPr>
        </p:nvGraphicFramePr>
        <p:xfrm>
          <a:off x="323528" y="1340768"/>
          <a:ext cx="9073008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992557" y="1688310"/>
            <a:ext cx="1887721" cy="1887721"/>
            <a:chOff x="792091" y="360044"/>
            <a:chExt cx="1887721" cy="1887721"/>
          </a:xfrm>
          <a:scene3d>
            <a:camera prst="orthographicFront"/>
            <a:lightRig rig="flat" dir="t"/>
          </a:scene3d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792091" y="360044"/>
              <a:ext cx="1887721" cy="1887721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884242" y="452195"/>
              <a:ext cx="1703419" cy="17034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900" kern="1200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5984527" y="3933055"/>
            <a:ext cx="1887721" cy="1887721"/>
            <a:chOff x="864089" y="2592281"/>
            <a:chExt cx="1887721" cy="1887721"/>
          </a:xfrm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864089" y="2592281"/>
              <a:ext cx="1887721" cy="1887721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6622584"/>
                <a:satOff val="26541"/>
                <a:lumOff val="5752"/>
                <a:alphaOff val="0"/>
              </a:schemeClr>
            </a:fillRef>
            <a:effectRef idx="2">
              <a:schemeClr val="accent5">
                <a:hueOff val="-6622584"/>
                <a:satOff val="26541"/>
                <a:lumOff val="575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956240" y="2684432"/>
              <a:ext cx="1703419" cy="17034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900" kern="1200" dirty="0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893450" y="2348375"/>
            <a:ext cx="16923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Предмет</a:t>
            </a:r>
            <a:endParaRPr lang="ru-RU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20199" y="4611313"/>
            <a:ext cx="144853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Символ</a:t>
            </a:r>
            <a:endParaRPr lang="ru-RU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C:\Users\Администратор\Downloads\0887309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99359"/>
            <a:ext cx="1368152" cy="23952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Администратор\Downloads\5f94b4adc813fa13bd98c6dd88877a75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49" y="4101071"/>
            <a:ext cx="1512168" cy="17197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Администратор\Downloads\Fixies2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11534" y="1780461"/>
            <a:ext cx="1113529" cy="18389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Администратор\Downloads\weather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258" y="3753677"/>
            <a:ext cx="1507232" cy="1723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Администратор\Downloads\0_943ee_9493fcb1_XL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341" y="2304445"/>
            <a:ext cx="1433126" cy="14901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http://galerey-room.ru/images/061447_1385694887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802" y="4101071"/>
            <a:ext cx="1376892" cy="1662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776308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970958" y="509998"/>
            <a:ext cx="6287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509998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Історії можуть бути побудовані на основі: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1639502654"/>
              </p:ext>
            </p:extLst>
          </p:nvPr>
        </p:nvGraphicFramePr>
        <p:xfrm>
          <a:off x="611560" y="1268760"/>
          <a:ext cx="7704856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9" name="Схема 28"/>
          <p:cNvGraphicFramePr/>
          <p:nvPr>
            <p:extLst>
              <p:ext uri="{D42A27DB-BD31-4B8C-83A1-F6EECF244321}">
                <p14:modId xmlns="" xmlns:p14="http://schemas.microsoft.com/office/powerpoint/2010/main" val="1773656429"/>
              </p:ext>
            </p:extLst>
          </p:nvPr>
        </p:nvGraphicFramePr>
        <p:xfrm>
          <a:off x="611560" y="3861048"/>
          <a:ext cx="7704856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="" xmlns:p14="http://schemas.microsoft.com/office/powerpoint/2010/main" val="36776308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2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843808" y="404663"/>
            <a:ext cx="3886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Історія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3016325">
            <a:off x="5038696" y="1222368"/>
            <a:ext cx="995075" cy="432048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 rot="7239700">
            <a:off x="2819461" y="1276159"/>
            <a:ext cx="995075" cy="432048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ятно 2 1"/>
          <p:cNvSpPr/>
          <p:nvPr/>
        </p:nvSpPr>
        <p:spPr>
          <a:xfrm>
            <a:off x="405151" y="1661505"/>
            <a:ext cx="3672408" cy="2687915"/>
          </a:xfrm>
          <a:prstGeom prst="irregularSeal2">
            <a:avLst/>
          </a:prstGeom>
          <a:solidFill>
            <a:srgbClr val="FFE1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ятно 2 10"/>
          <p:cNvSpPr/>
          <p:nvPr/>
        </p:nvSpPr>
        <p:spPr>
          <a:xfrm flipH="1">
            <a:off x="4937462" y="1643405"/>
            <a:ext cx="3577586" cy="2559584"/>
          </a:xfrm>
          <a:prstGeom prst="irregularSeal2">
            <a:avLst/>
          </a:prstGeom>
          <a:solidFill>
            <a:srgbClr val="FFE1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Трагедія</a:t>
            </a:r>
            <a:endParaRPr lang="ru-RU" sz="24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15178" y="2756631"/>
            <a:ext cx="14256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Комедія</a:t>
            </a:r>
            <a:endParaRPr lang="ru-RU" sz="24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pic>
        <p:nvPicPr>
          <p:cNvPr id="14" name="Picture 4" descr="http://znanie.podelise.ru/tw_files2/urls_910/2/d-1417/1417_html_497ba9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176" y="4869310"/>
            <a:ext cx="1630245" cy="1336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0.liveinternet.ru/images/attach/c/2/73/511/73511234_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49420"/>
            <a:ext cx="1732621" cy="18566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Администратор\Downloads\106978079_5177462_88577511_3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383" y="3966262"/>
            <a:ext cx="1611863" cy="2622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Администратор\Downloads\7518517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197" y="3861048"/>
            <a:ext cx="1631492" cy="25064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47012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0" y="404664"/>
            <a:ext cx="7991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що необхідно пам’ятати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створюючи історію?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3433598578"/>
              </p:ext>
            </p:extLst>
          </p:nvPr>
        </p:nvGraphicFramePr>
        <p:xfrm>
          <a:off x="755576" y="1358770"/>
          <a:ext cx="7494866" cy="4950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19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91707" y="5229200"/>
            <a:ext cx="1400402" cy="1220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47012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11560" y="404664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складання історії:</a:t>
            </a:r>
          </a:p>
          <a:p>
            <a:pPr algn="ctr"/>
            <a:endParaRPr lang="uk-UA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 smtClean="0">
                <a:solidFill>
                  <a:srgbClr val="000099"/>
                </a:solidFill>
                <a:latin typeface="+mj-lt"/>
                <a:cs typeface="Times New Roman" pitchFamily="18" charset="0"/>
              </a:rPr>
              <a:t>        Правило 1 – «Все поступово</a:t>
            </a:r>
            <a:r>
              <a:rPr lang="uk-UA" sz="2400" b="1" dirty="0" smtClean="0">
                <a:solidFill>
                  <a:srgbClr val="000099"/>
                </a:solidFill>
                <a:latin typeface="+mj-lt"/>
                <a:cs typeface="Times New Roman" pitchFamily="18" charset="0"/>
              </a:rPr>
              <a:t>»</a:t>
            </a:r>
            <a:endParaRPr lang="ru-RU" sz="2400" b="1" dirty="0">
              <a:solidFill>
                <a:srgbClr val="000099"/>
              </a:solidFill>
              <a:latin typeface="+mj-lt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2674927776"/>
              </p:ext>
            </p:extLst>
          </p:nvPr>
        </p:nvGraphicFramePr>
        <p:xfrm>
          <a:off x="755576" y="1599438"/>
          <a:ext cx="5040560" cy="4776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317" name="Picture 5" descr="C:\Users\Администратор\Downloads\7849807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136" y="2641753"/>
            <a:ext cx="2360590" cy="38789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2" descr="32362029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02459" y="1570735"/>
            <a:ext cx="93477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47012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11560" y="404664"/>
            <a:ext cx="78478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складання історії:</a:t>
            </a:r>
          </a:p>
          <a:p>
            <a:pPr algn="ctr"/>
            <a:endParaRPr lang="uk-UA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800" b="1" dirty="0" smtClean="0">
                <a:solidFill>
                  <a:srgbClr val="000099"/>
                </a:solidFill>
                <a:latin typeface="+mj-lt"/>
                <a:cs typeface="Times New Roman" pitchFamily="18" charset="0"/>
              </a:rPr>
              <a:t>Правило 2 – «Використовуйте різні інгредієнти</a:t>
            </a:r>
            <a:r>
              <a:rPr lang="uk-UA" sz="2400" b="1" dirty="0" smtClean="0">
                <a:solidFill>
                  <a:srgbClr val="000099"/>
                </a:solidFill>
                <a:latin typeface="+mj-lt"/>
                <a:cs typeface="Times New Roman" pitchFamily="18" charset="0"/>
              </a:rPr>
              <a:t>»</a:t>
            </a:r>
            <a:endParaRPr lang="ru-RU" sz="2400" b="1" dirty="0">
              <a:solidFill>
                <a:srgbClr val="000099"/>
              </a:solidFill>
              <a:latin typeface="+mj-lt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2833180794"/>
              </p:ext>
            </p:extLst>
          </p:nvPr>
        </p:nvGraphicFramePr>
        <p:xfrm>
          <a:off x="755576" y="1635576"/>
          <a:ext cx="4248472" cy="2275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449305035"/>
              </p:ext>
            </p:extLst>
          </p:nvPr>
        </p:nvGraphicFramePr>
        <p:xfrm>
          <a:off x="833338" y="4077072"/>
          <a:ext cx="4170710" cy="2275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1265" name="Picture 1" descr="C:\Users\Администратор\Downloads\33086936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15490"/>
            <a:ext cx="799394" cy="6630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Администратор\Downloads\a80147a27b4a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04993"/>
            <a:ext cx="792088" cy="9333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Картинки по запросу король мультяшный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562" y="1829835"/>
            <a:ext cx="864096" cy="6487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Картинки по запросу карты игральные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737" y="4293096"/>
            <a:ext cx="863251" cy="647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C:\Users\Администратор\Downloads\88377_600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386" y="4000052"/>
            <a:ext cx="1007478" cy="10074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Картинки по запросу мудра сова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728" y="4288682"/>
            <a:ext cx="868930" cy="647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51750" y="1604993"/>
            <a:ext cx="3286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</a:rPr>
              <a:t>Рецепт «правильної» історії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18" name="Picture 2" descr="http://lenagold.narod.ru/fon/clipart/p/pir/pirog15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34537"/>
            <a:ext cx="2952328" cy="47171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58565" y="2703126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/>
              <a:t>Презентація</a:t>
            </a:r>
            <a:endParaRPr lang="ru-RU" sz="1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249197" y="3069949"/>
            <a:ext cx="14511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/>
              <a:t>Цікавий герой</a:t>
            </a:r>
            <a:endParaRPr lang="ru-RU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002685" y="3661498"/>
            <a:ext cx="15891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/>
              <a:t>Динаміка подій</a:t>
            </a:r>
            <a:endParaRPr lang="ru-RU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525532" y="4104016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Емоції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148064" y="5007530"/>
            <a:ext cx="9898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Інтрига</a:t>
            </a:r>
            <a:endParaRPr lang="ru-RU" sz="20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6859527" y="6021288"/>
            <a:ext cx="1599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Розумняшки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3958299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11560" y="404664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складання історії:</a:t>
            </a:r>
          </a:p>
          <a:p>
            <a:pPr algn="ctr"/>
            <a:endParaRPr lang="uk-UA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800" b="1" dirty="0" smtClean="0">
                <a:solidFill>
                  <a:srgbClr val="000099"/>
                </a:solidFill>
                <a:latin typeface="+mj-lt"/>
                <a:cs typeface="Times New Roman" pitchFamily="18" charset="0"/>
              </a:rPr>
              <a:t> Правило 3 – «Почніть писати просто зараз</a:t>
            </a:r>
            <a:r>
              <a:rPr lang="uk-UA" sz="2400" b="1" dirty="0" smtClean="0">
                <a:solidFill>
                  <a:srgbClr val="000099"/>
                </a:solidFill>
                <a:latin typeface="+mj-lt"/>
                <a:cs typeface="Times New Roman" pitchFamily="18" charset="0"/>
              </a:rPr>
              <a:t>»</a:t>
            </a:r>
            <a:endParaRPr lang="ru-RU" sz="2400" b="1" dirty="0">
              <a:solidFill>
                <a:srgbClr val="000099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0242" name="Picture 2" descr="Картинки по запросу вчитель читає дітя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40" y="2015577"/>
            <a:ext cx="4143375" cy="2762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2521059"/>
            <a:ext cx="3672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Я просто боюся</a:t>
            </a:r>
          </a:p>
          <a:p>
            <a:r>
              <a:rPr lang="uk-UA" sz="32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т</a:t>
            </a:r>
            <a:r>
              <a:rPr lang="uk-UA" sz="3200" b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а не знаю з чого</a:t>
            </a:r>
          </a:p>
          <a:p>
            <a:r>
              <a:rPr lang="uk-UA" sz="32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uk-UA" sz="3200" b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очати писати</a:t>
            </a:r>
          </a:p>
          <a:p>
            <a:r>
              <a:rPr lang="uk-UA" sz="3200" b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історію</a:t>
            </a:r>
            <a:r>
              <a:rPr lang="uk-UA" sz="32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!</a:t>
            </a:r>
            <a:endParaRPr lang="ru-RU" sz="3200" b="1" dirty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3" name="Picture 3" descr="C:\Users\Администратор\Downloads\rebenok-i-detskij-sad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873"/>
          <a:stretch/>
        </p:blipFill>
        <p:spPr bwMode="auto">
          <a:xfrm>
            <a:off x="3426582" y="4942138"/>
            <a:ext cx="2283545" cy="15570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539552" y="2852936"/>
            <a:ext cx="43204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483768" y="2852936"/>
            <a:ext cx="158417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11560" y="3360158"/>
            <a:ext cx="352839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39552" y="4293096"/>
            <a:ext cx="183620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958299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5" name="Picture 2" descr="C:\Users\Администратор\Downloads\Ученик_Ученица_Школа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447" y="1557577"/>
            <a:ext cx="5756583" cy="51277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87597" y="4651334"/>
            <a:ext cx="1260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ЗОШ №14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71713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6" y="0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уроках</a:t>
            </a:r>
            <a:endParaRPr lang="en-US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української мови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214554"/>
            <a:ext cx="835824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cs typeface="Arial" pitchFamily="34" charset="0"/>
              </a:rPr>
              <a:t>   Дуже цікавим та ефективним є заучування  на уроках рідної мови словникових слів шляхом включення їх у </a:t>
            </a:r>
            <a:r>
              <a:rPr lang="uk-UA" sz="2000" dirty="0" err="1" smtClean="0">
                <a:cs typeface="Arial" pitchFamily="34" charset="0"/>
              </a:rPr>
              <a:t>зв</a:t>
            </a:r>
            <a:r>
              <a:rPr lang="en-US" sz="2000" dirty="0" smtClean="0">
                <a:cs typeface="Arial" pitchFamily="34" charset="0"/>
              </a:rPr>
              <a:t>’</a:t>
            </a:r>
            <a:r>
              <a:rPr lang="uk-UA" sz="2000" dirty="0" err="1" smtClean="0">
                <a:cs typeface="Arial" pitchFamily="34" charset="0"/>
              </a:rPr>
              <a:t>язну</a:t>
            </a:r>
            <a:r>
              <a:rPr lang="uk-UA" sz="2000" dirty="0" smtClean="0">
                <a:cs typeface="Arial" pitchFamily="34" charset="0"/>
              </a:rPr>
              <a:t> розповідь, що супроводжується схематично-малюнковою мнемонікою. Чим </a:t>
            </a:r>
            <a:r>
              <a:rPr lang="uk-UA" sz="2000" dirty="0" err="1" smtClean="0">
                <a:cs typeface="Arial" pitchFamily="34" charset="0"/>
              </a:rPr>
              <a:t>кумедніші</a:t>
            </a:r>
            <a:r>
              <a:rPr lang="uk-UA" sz="2000" dirty="0" smtClean="0">
                <a:cs typeface="Arial" pitchFamily="34" charset="0"/>
              </a:rPr>
              <a:t>  і простіші ці історії </a:t>
            </a:r>
            <a:r>
              <a:rPr lang="uk-UA" sz="2000" dirty="0" err="1" smtClean="0">
                <a:cs typeface="Arial" pitchFamily="34" charset="0"/>
              </a:rPr>
              <a:t>-небувалиці</a:t>
            </a:r>
            <a:r>
              <a:rPr lang="uk-UA" sz="2000" dirty="0" smtClean="0">
                <a:cs typeface="Arial" pitchFamily="34" charset="0"/>
              </a:rPr>
              <a:t>, тим швидше </a:t>
            </a:r>
            <a:r>
              <a:rPr lang="uk-UA" sz="2000" dirty="0" err="1" smtClean="0">
                <a:cs typeface="Arial" pitchFamily="34" charset="0"/>
              </a:rPr>
              <a:t>запам</a:t>
            </a:r>
            <a:r>
              <a:rPr lang="en-US" sz="2000" dirty="0" smtClean="0">
                <a:cs typeface="Arial" pitchFamily="34" charset="0"/>
              </a:rPr>
              <a:t>’</a:t>
            </a:r>
            <a:r>
              <a:rPr lang="uk-UA" sz="2000" dirty="0" err="1" smtClean="0">
                <a:cs typeface="Arial" pitchFamily="34" charset="0"/>
              </a:rPr>
              <a:t>ятають</a:t>
            </a:r>
            <a:r>
              <a:rPr lang="uk-UA" sz="2000" dirty="0" smtClean="0">
                <a:cs typeface="Arial" pitchFamily="34" charset="0"/>
              </a:rPr>
              <a:t> їх діти, переказуючи один одному. Спочатку переказ спирається на малюнок, до речі, малюнки діти можуть складати і самі . Згодом лише історія переказується дітьми. І потім з історії вибирають тільки ті слова, які слід </a:t>
            </a:r>
            <a:r>
              <a:rPr lang="uk-UA" sz="2000" dirty="0" err="1" smtClean="0">
                <a:cs typeface="Arial" pitchFamily="34" charset="0"/>
              </a:rPr>
              <a:t>запам</a:t>
            </a:r>
            <a:r>
              <a:rPr lang="en-US" sz="2000" dirty="0" smtClean="0">
                <a:cs typeface="Arial" pitchFamily="34" charset="0"/>
              </a:rPr>
              <a:t>’</a:t>
            </a:r>
            <a:r>
              <a:rPr lang="uk-UA" sz="2000" dirty="0" err="1" smtClean="0">
                <a:cs typeface="Arial" pitchFamily="34" charset="0"/>
              </a:rPr>
              <a:t>ятати</a:t>
            </a:r>
            <a:r>
              <a:rPr lang="uk-UA" sz="2000" dirty="0" smtClean="0">
                <a:cs typeface="Arial" pitchFamily="34" charset="0"/>
              </a:rPr>
              <a:t>. Використання мнемотехнічних прийомів дає змогу дітям в грі, без особливих зусиль,  запам'ятовувати необхідний матеріал.</a:t>
            </a:r>
            <a:endParaRPr lang="ru-RU" sz="2000" dirty="0" smtClean="0"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15774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7" name="Picture 2" descr="G:\фото для ярмарки\DSC022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07" y="1628800"/>
            <a:ext cx="6156979" cy="4617734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1851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5" name="Рисунок 4" descr="G:\фото для ярмарки\2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06" y="1628800"/>
            <a:ext cx="6156979" cy="4618367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573487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6" name="Рисунок 5" descr="G:\фото для ярмарки\3.JPG"/>
          <p:cNvPicPr/>
          <p:nvPr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858" y="1628800"/>
            <a:ext cx="6218112" cy="4663584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4327611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332656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5" name="Рисунок 4" descr="G:\фото для ярмарки\4а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9832">
            <a:off x="4413978" y="3103287"/>
            <a:ext cx="3978324" cy="2984062"/>
          </a:xfrm>
          <a:prstGeom prst="rect">
            <a:avLst/>
          </a:prstGeom>
          <a:ln w="28575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G:\фото для ярмарки\4б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9124">
            <a:off x="637116" y="1752246"/>
            <a:ext cx="4312360" cy="3234616"/>
          </a:xfrm>
          <a:prstGeom prst="rect">
            <a:avLst/>
          </a:prstGeom>
          <a:ln w="28575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55494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5" name="Рисунок 4" descr="G:\фото для ярмарки\DSC02319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773" y="1536678"/>
            <a:ext cx="6234342" cy="4676759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55494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6" name="Рисунок 5" descr="G:\фото для ярмарки\DSC02323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317" y="1538009"/>
            <a:ext cx="6280854" cy="4641880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115774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6" name="Рисунок 5" descr="G:\фото для ярмарки\DSC02354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773" y="1543565"/>
            <a:ext cx="6228426" cy="4671819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115774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63688" y="44083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технології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«сторітелінг»  на уроках</a:t>
            </a:r>
          </a:p>
        </p:txBody>
      </p:sp>
      <p:pic>
        <p:nvPicPr>
          <p:cNvPr id="6" name="Рисунок 5" descr="G:\фото для ярмарки\DSC02360.JPG"/>
          <p:cNvPicPr/>
          <p:nvPr/>
        </p:nvPicPr>
        <p:blipFill>
          <a:blip r:embed="rId3" cstate="print">
            <a:lum bright="28000" contrast="3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290" y="1500174"/>
            <a:ext cx="6337455" cy="4753599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115774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5" y="0"/>
            <a:ext cx="9186996" cy="685800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71480"/>
            <a:ext cx="7599362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ctr" rotWithShape="0">
              <a:srgbClr val="000000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6" y="0"/>
            <a:ext cx="9186996" cy="6857999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857224" y="1000108"/>
            <a:ext cx="742952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Київ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– столиця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України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Тут проживає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допитлива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дівчинка. Її </a:t>
            </a:r>
            <a:r>
              <a:rPr kumimoji="0" lang="uk-UA" sz="20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ім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’я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Оленка. Вона навчається 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1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клас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і  </a:t>
            </a: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і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розмовляє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українською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мовою. Найбільше Оленка любить уроки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читання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На цих уроках вона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виразно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читає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вірші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та відгадує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загадки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 Зараз дівчинка складає у пенал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лінійку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гумку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новий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олівець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готує кольоровий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папір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ґудзики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на урок трудового навчання. В цей час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бабуся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розмовляє по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телефону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зі своєю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подругою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про погоду. Оскільки завтра буде йти дощ, то потрібно взяти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парасольку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Дідусь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сидить біля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комп’ютера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і шукає інформацію про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кукурудзу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яку планує вирощувати. Оленка взялася малювати різних тварин. Тут є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їжак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олень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на дереві –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зозуля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високо в небі летить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лелека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із довгим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дзьобом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а на квітку сіли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бджола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джміль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 За гарний малюнок мама дала доньці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цукерку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і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радісна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Оленка пішла гратися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дзиґою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та улюбленою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лялькою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428604"/>
            <a:ext cx="671517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Вивчаємо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словникові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слова у 1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класі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6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14480" y="285728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мова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928669"/>
            <a:ext cx="6786610" cy="5411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928662" y="1737075"/>
            <a:ext cx="735811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Катруся живе за адресою:</a:t>
            </a:r>
            <a:r>
              <a:rPr kumimoji="0" lang="uk-UA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</a:t>
            </a:r>
            <a:r>
              <a:rPr lang="uk-UA" sz="2000" dirty="0" smtClean="0"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вулиця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Миру, 16. Поруч з будинком є магазин.</a:t>
            </a:r>
            <a:r>
              <a:rPr kumimoji="0" lang="uk-UA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uk-UA" sz="20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en-US" sz="20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uk-UA" sz="2000" b="1" i="0" u="sng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ятницю</a:t>
            </a:r>
            <a:r>
              <a:rPr kumimoji="0" lang="uk-UA" sz="20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тут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продають </a:t>
            </a:r>
            <a:r>
              <a:rPr lang="uk-UA" sz="2000" dirty="0" smtClean="0">
                <a:ea typeface="Times New Roman" pitchFamily="18" charset="0"/>
                <a:cs typeface="Times New Roman" pitchFamily="18" charset="0"/>
              </a:rPr>
              <a:t> найкращі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дивани</a:t>
            </a:r>
            <a:r>
              <a:rPr kumimoji="0" lang="uk-UA" sz="20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та</a:t>
            </a:r>
            <a:r>
              <a:rPr kumimoji="0" lang="uk-UA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килими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Дівчинка залюбки навчається у 2 класі. У школі  на різних уроках  учителька давала різні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завдання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На уроці рідної мови – потрібно написати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диктант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«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Батьківщина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», записати за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алфавітом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ввічливі слова: такі, як « дякую», «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будь ласка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на добраніч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 побачення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». </a:t>
            </a:r>
            <a:r>
              <a:rPr lang="uk-UA" sz="2000" dirty="0" smtClean="0">
                <a:ea typeface="Times New Roman" pitchFamily="18" charset="0"/>
                <a:cs typeface="Times New Roman" pitchFamily="18" charset="0"/>
              </a:rPr>
              <a:t>Катруся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молодець, виконала усе без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помилок.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Улюблений урок дівчинки – інформатика. Там учні працюють за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ноутбуками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А на природознавстві другокласники читали у підручнику  текст про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ознаки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весни. Кожна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дитина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 класі  сумлінно навчається.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650541"/>
            <a:ext cx="671517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Вивчаємо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словникові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слова у 2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класі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6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1130842"/>
            <a:ext cx="3751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Сумнівна</a:t>
            </a:r>
            <a:r>
              <a:rPr lang="ru-RU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буква «</a:t>
            </a:r>
            <a:r>
              <a:rPr lang="uk-UA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k-UA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та інші слова</a:t>
            </a:r>
            <a:endParaRPr lang="ru-RU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456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5" y="0"/>
            <a:ext cx="9186996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739644" y="272457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мова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009753"/>
            <a:ext cx="7643866" cy="541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28596" y="1146984"/>
            <a:ext cx="814393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На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календарі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вересень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Сьогодні –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неділя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Сім’я  Бубликових у вихідний день вирішили піти на прогулянку. Усі одяглися, а Богданчик навіть сам одягнув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черевики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У парку -  чудово. Мамі подобається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духмяний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запах чорнобривців.   На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ясені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вистукує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дятел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У вольєрі усі побачили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ведмедя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а поруч у клітці був сірий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заєць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А</a:t>
            </a:r>
            <a:r>
              <a:rPr kumimoji="0" lang="uk-UA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понеділок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мама з Богданчиком на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метро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поїхали до театру.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Черговий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адміністратор пояснив , куди пройти. Біля своїх місць вони помітили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червоний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рюкзак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Певне, хтось забув. Мама подивилась у кишені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рюкзака,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там були різні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предмети,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і побачила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чернетку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а там номер телефону. Вона подзвонила власниці і повідомила про знахідку.  Мама і Богданчик домовились зустрітися із незнайомкою у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четвер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і віддати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рюкзак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Допомогти,  співчувати , 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співчуття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– це дуже добре, - пояснила мама.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Усім стало радісно. Зробили добру справу. Вистава теж була цікава. На сцені грав романтичний </a:t>
            </a:r>
            <a:r>
              <a:rPr kumimoji="0" lang="uk-UA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герой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і Богданчик відчував себе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героєм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теж.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428604"/>
            <a:ext cx="671517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Вивчаємо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словникові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слова у 2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класі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6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857232"/>
            <a:ext cx="3726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Сумнівна</a:t>
            </a:r>
            <a:r>
              <a:rPr lang="ru-RU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буква «</a:t>
            </a:r>
            <a:r>
              <a:rPr lang="en-US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E»</a:t>
            </a:r>
            <a:r>
              <a:rPr lang="uk-UA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та інші слова</a:t>
            </a:r>
            <a:endParaRPr lang="ru-RU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456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мова</a:t>
            </a:r>
          </a:p>
        </p:txBody>
      </p:sp>
      <p:pic>
        <p:nvPicPr>
          <p:cNvPr id="1026" name="Picture 2" descr="C:\Users\Администратор\Desktop\111Ярмарка\Готові\1 - 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92" y="1052736"/>
            <a:ext cx="7293927" cy="5157192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267497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-24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55576" y="440838"/>
            <a:ext cx="741682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Вивчаємо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словникові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слова у 3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класі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Сумнівна</a:t>
            </a:r>
            <a:r>
              <a:rPr lang="ru-RU" sz="2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буква </a:t>
            </a:r>
            <a:r>
              <a:rPr lang="ru-RU" sz="2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«И»</a:t>
            </a:r>
            <a:endParaRPr lang="ru-RU" sz="20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dirty="0">
                <a:latin typeface="+mj-lt"/>
              </a:rPr>
              <a:t> </a:t>
            </a:r>
            <a:r>
              <a:rPr lang="uk-UA" sz="2400" dirty="0" smtClean="0">
                <a:latin typeface="+mj-lt"/>
              </a:rPr>
              <a:t>    </a:t>
            </a:r>
            <a:r>
              <a:rPr lang="uk-UA" sz="2000" dirty="0" smtClean="0">
                <a:cs typeface="Times New Roman" pitchFamily="18" charset="0"/>
              </a:rPr>
              <a:t>На </a:t>
            </a:r>
            <a:r>
              <a:rPr lang="uk-UA" sz="2000" dirty="0">
                <a:cs typeface="Times New Roman" pitchFamily="18" charset="0"/>
              </a:rPr>
              <a:t>широкому </a:t>
            </a:r>
            <a:r>
              <a:rPr lang="uk-UA" sz="2000" b="1" u="sng" dirty="0">
                <a:cs typeface="Times New Roman" pitchFamily="18" charset="0"/>
              </a:rPr>
              <a:t>дивані</a:t>
            </a:r>
            <a:r>
              <a:rPr lang="uk-UA" sz="2000" dirty="0">
                <a:cs typeface="Times New Roman" pitchFamily="18" charset="0"/>
              </a:rPr>
              <a:t> сидить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директор</a:t>
            </a:r>
            <a:r>
              <a:rPr lang="uk-UA" sz="2000" b="1" dirty="0">
                <a:cs typeface="Times New Roman" pitchFamily="18" charset="0"/>
              </a:rPr>
              <a:t>. </a:t>
            </a:r>
            <a:r>
              <a:rPr lang="uk-UA" sz="2000" dirty="0">
                <a:cs typeface="Times New Roman" pitchFamily="18" charset="0"/>
              </a:rPr>
              <a:t>Він нанизує на палицю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гірку </a:t>
            </a:r>
            <a:r>
              <a:rPr lang="uk-UA" sz="2000" b="1" u="sng" dirty="0">
                <a:cs typeface="Times New Roman" pitchFamily="18" charset="0"/>
              </a:rPr>
              <a:t>цибулю</a:t>
            </a:r>
            <a:r>
              <a:rPr lang="uk-UA" sz="2000" dirty="0">
                <a:cs typeface="Times New Roman" pitchFamily="18" charset="0"/>
              </a:rPr>
              <a:t>, а потім старанно пече її на </a:t>
            </a:r>
            <a:r>
              <a:rPr lang="uk-UA" sz="2000" b="1" u="sng" dirty="0">
                <a:cs typeface="Times New Roman" pitchFamily="18" charset="0"/>
              </a:rPr>
              <a:t>вогнищі</a:t>
            </a:r>
            <a:r>
              <a:rPr lang="uk-UA" sz="2000" b="1" dirty="0">
                <a:cs typeface="Times New Roman" pitchFamily="18" charset="0"/>
              </a:rPr>
              <a:t>. </a:t>
            </a:r>
            <a:r>
              <a:rPr lang="uk-UA" sz="2000" dirty="0">
                <a:cs typeface="Times New Roman" pitchFamily="18" charset="0"/>
              </a:rPr>
              <a:t>Буде смачна приправа для </a:t>
            </a:r>
            <a:r>
              <a:rPr lang="uk-UA" sz="2000" b="1" u="sng" dirty="0">
                <a:cs typeface="Times New Roman" pitchFamily="18" charset="0"/>
              </a:rPr>
              <a:t>пирога</a:t>
            </a:r>
            <a:r>
              <a:rPr lang="uk-UA" sz="2000" b="1" dirty="0">
                <a:cs typeface="Times New Roman" pitchFamily="18" charset="0"/>
              </a:rPr>
              <a:t>. </a:t>
            </a:r>
            <a:r>
              <a:rPr lang="uk-UA" sz="2000" b="1" u="sng" dirty="0">
                <a:cs typeface="Times New Roman" pitchFamily="18" charset="0"/>
              </a:rPr>
              <a:t>Пиріжки</a:t>
            </a:r>
            <a:r>
              <a:rPr lang="uk-UA" sz="2000" dirty="0">
                <a:cs typeface="Times New Roman" pitchFamily="18" charset="0"/>
              </a:rPr>
              <a:t> з </a:t>
            </a:r>
            <a:r>
              <a:rPr lang="uk-UA" sz="2000" b="1" u="sng" dirty="0">
                <a:cs typeface="Times New Roman" pitchFamily="18" charset="0"/>
              </a:rPr>
              <a:t>абрикосами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директор</a:t>
            </a:r>
            <a:r>
              <a:rPr lang="uk-UA" sz="2000" dirty="0">
                <a:cs typeface="Times New Roman" pitchFamily="18" charset="0"/>
              </a:rPr>
              <a:t> старанно ховає 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свою широку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кишеню</a:t>
            </a:r>
            <a:r>
              <a:rPr lang="uk-UA" sz="2000" b="1" dirty="0">
                <a:cs typeface="Times New Roman" pitchFamily="18" charset="0"/>
              </a:rPr>
              <a:t>. </a:t>
            </a:r>
            <a:r>
              <a:rPr lang="uk-UA" sz="2000" dirty="0">
                <a:cs typeface="Times New Roman" pitchFamily="18" charset="0"/>
              </a:rPr>
              <a:t>Поруч, в </a:t>
            </a:r>
            <a:r>
              <a:rPr lang="uk-UA" sz="2000" b="1" u="sng" dirty="0">
                <a:cs typeface="Times New Roman" pitchFamily="18" charset="0"/>
              </a:rPr>
              <a:t>коридорі</a:t>
            </a:r>
            <a:r>
              <a:rPr lang="uk-UA" sz="2000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дитина</a:t>
            </a:r>
            <a:r>
              <a:rPr lang="uk-UA" sz="2000" dirty="0">
                <a:cs typeface="Times New Roman" pitchFamily="18" charset="0"/>
              </a:rPr>
              <a:t>, що дуже хотіла смачний </a:t>
            </a:r>
            <a:r>
              <a:rPr lang="uk-UA" sz="2000" b="1" u="sng" dirty="0">
                <a:cs typeface="Times New Roman" pitchFamily="18" charset="0"/>
              </a:rPr>
              <a:t>пиріжок</a:t>
            </a:r>
            <a:r>
              <a:rPr lang="uk-UA" sz="2000" b="1" dirty="0">
                <a:cs typeface="Times New Roman" pitchFamily="18" charset="0"/>
              </a:rPr>
              <a:t>, </a:t>
            </a:r>
            <a:r>
              <a:rPr lang="uk-UA" sz="2000" dirty="0">
                <a:cs typeface="Times New Roman" pitchFamily="18" charset="0"/>
              </a:rPr>
              <a:t>тому за одну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хвилину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змогла написати </a:t>
            </a:r>
            <a:r>
              <a:rPr lang="uk-UA" sz="2000" b="1" u="sng" dirty="0">
                <a:cs typeface="Times New Roman" pitchFamily="18" charset="0"/>
              </a:rPr>
              <a:t>диктант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про </a:t>
            </a:r>
            <a:r>
              <a:rPr lang="uk-UA" sz="2000" b="1" u="sng" dirty="0">
                <a:cs typeface="Times New Roman" pitchFamily="18" charset="0"/>
              </a:rPr>
              <a:t>горизонт</a:t>
            </a:r>
            <a:r>
              <a:rPr lang="uk-UA" sz="2000" b="1" dirty="0">
                <a:cs typeface="Times New Roman" pitchFamily="18" charset="0"/>
              </a:rPr>
              <a:t>.</a:t>
            </a:r>
            <a:endParaRPr lang="ru-RU" sz="2000" dirty="0">
              <a:cs typeface="Times New Roman" pitchFamily="18" charset="0"/>
            </a:endParaRPr>
          </a:p>
          <a:p>
            <a:pPr algn="just"/>
            <a:r>
              <a:rPr lang="uk-UA" sz="2000" dirty="0">
                <a:cs typeface="Times New Roman" pitchFamily="18" charset="0"/>
              </a:rPr>
              <a:t>Раптом </a:t>
            </a:r>
            <a:r>
              <a:rPr lang="uk-UA" sz="2000" b="1" u="sng" dirty="0">
                <a:cs typeface="Times New Roman" pitchFamily="18" charset="0"/>
              </a:rPr>
              <a:t>дитина</a:t>
            </a:r>
            <a:r>
              <a:rPr lang="uk-UA" sz="2000" dirty="0">
                <a:cs typeface="Times New Roman" pitchFamily="18" charset="0"/>
              </a:rPr>
              <a:t> почула, як на вулиці </a:t>
            </a:r>
            <a:r>
              <a:rPr lang="uk-UA" sz="2000" b="1" u="sng" dirty="0">
                <a:cs typeface="Times New Roman" pitchFamily="18" charset="0"/>
              </a:rPr>
              <a:t>загриміла</a:t>
            </a:r>
            <a:r>
              <a:rPr lang="uk-UA" sz="2000" dirty="0">
                <a:cs typeface="Times New Roman" pitchFamily="18" charset="0"/>
              </a:rPr>
              <a:t> стара </a:t>
            </a:r>
            <a:r>
              <a:rPr lang="uk-UA" sz="2000" b="1" u="sng" dirty="0">
                <a:cs typeface="Times New Roman" pitchFamily="18" charset="0"/>
              </a:rPr>
              <a:t>криниця</a:t>
            </a:r>
            <a:r>
              <a:rPr lang="uk-UA" sz="2000" dirty="0">
                <a:cs typeface="Times New Roman" pitchFamily="18" charset="0"/>
              </a:rPr>
              <a:t>. Чому? Тому що в ній </a:t>
            </a:r>
            <a:r>
              <a:rPr lang="uk-UA" sz="2000" b="1" u="sng" dirty="0">
                <a:cs typeface="Times New Roman" pitchFamily="18" charset="0"/>
              </a:rPr>
              <a:t>закипіла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вода, По </a:t>
            </a:r>
            <a:r>
              <a:rPr lang="uk-UA" sz="2000" b="1" u="sng" dirty="0">
                <a:cs typeface="Times New Roman" pitchFamily="18" charset="0"/>
              </a:rPr>
              <a:t>тривозі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підняли </a:t>
            </a:r>
            <a:r>
              <a:rPr lang="uk-UA" sz="2000" b="1" u="sng" dirty="0">
                <a:cs typeface="Times New Roman" pitchFamily="18" charset="0"/>
              </a:rPr>
              <a:t>бригаду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із назвою </a:t>
            </a:r>
            <a:r>
              <a:rPr lang="uk-UA" sz="2000" b="1" dirty="0">
                <a:cs typeface="Times New Roman" pitchFamily="18" charset="0"/>
              </a:rPr>
              <a:t>«</a:t>
            </a:r>
            <a:r>
              <a:rPr lang="uk-UA" sz="2000" b="1" u="sng" dirty="0">
                <a:cs typeface="Times New Roman" pitchFamily="18" charset="0"/>
              </a:rPr>
              <a:t>сигнал</a:t>
            </a:r>
            <a:r>
              <a:rPr lang="uk-UA" sz="2000" b="1" dirty="0">
                <a:cs typeface="Times New Roman" pitchFamily="18" charset="0"/>
              </a:rPr>
              <a:t>». </a:t>
            </a:r>
            <a:r>
              <a:rPr lang="uk-UA" sz="2000" dirty="0">
                <a:cs typeface="Times New Roman" pitchFamily="18" charset="0"/>
              </a:rPr>
              <a:t>Вона швидко і якісно вирішила свою </a:t>
            </a:r>
            <a:r>
              <a:rPr lang="uk-UA" sz="2000" dirty="0" smtClean="0">
                <a:cs typeface="Times New Roman" pitchFamily="18" charset="0"/>
              </a:rPr>
              <a:t>задачу – відчинила </a:t>
            </a:r>
            <a:r>
              <a:rPr lang="uk-UA" sz="2000" b="1" u="sng" dirty="0">
                <a:cs typeface="Times New Roman" pitchFamily="18" charset="0"/>
              </a:rPr>
              <a:t>криницю</a:t>
            </a:r>
            <a:r>
              <a:rPr lang="uk-UA" sz="2000" dirty="0">
                <a:cs typeface="Times New Roman" pitchFamily="18" charset="0"/>
              </a:rPr>
              <a:t>, яка була засипана </a:t>
            </a:r>
            <a:r>
              <a:rPr lang="uk-UA" sz="2000" b="1" u="sng" dirty="0">
                <a:cs typeface="Times New Roman" pitchFamily="18" charset="0"/>
              </a:rPr>
              <a:t>лимонами</a:t>
            </a:r>
            <a:r>
              <a:rPr lang="uk-UA" sz="2000" dirty="0">
                <a:cs typeface="Times New Roman" pitchFamily="18" charset="0"/>
              </a:rPr>
              <a:t>. Криницю почистили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і та перестала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кипіти</a:t>
            </a:r>
            <a:r>
              <a:rPr lang="uk-UA" sz="2000" dirty="0">
                <a:cs typeface="Times New Roman" pitchFamily="18" charset="0"/>
              </a:rPr>
              <a:t>. За відмінну </a:t>
            </a:r>
            <a:r>
              <a:rPr lang="uk-UA" sz="2000" b="1" u="sng" dirty="0">
                <a:cs typeface="Times New Roman" pitchFamily="18" charset="0"/>
              </a:rPr>
              <a:t>дисципліну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бригада</a:t>
            </a:r>
            <a:r>
              <a:rPr lang="uk-UA" sz="2000" dirty="0">
                <a:cs typeface="Times New Roman" pitchFamily="18" charset="0"/>
              </a:rPr>
              <a:t> отримала </a:t>
            </a:r>
            <a:r>
              <a:rPr lang="uk-UA" sz="2000" b="1" u="sng" dirty="0">
                <a:cs typeface="Times New Roman" pitchFamily="18" charset="0"/>
              </a:rPr>
              <a:t>диплом</a:t>
            </a:r>
            <a:r>
              <a:rPr lang="uk-UA" sz="2000" b="1" dirty="0">
                <a:cs typeface="Times New Roman" pitchFamily="18" charset="0"/>
              </a:rPr>
              <a:t>.</a:t>
            </a:r>
            <a:endParaRPr lang="ru-RU" sz="2000" dirty="0">
              <a:cs typeface="Times New Roman" pitchFamily="18" charset="0"/>
            </a:endParaRPr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456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мова</a:t>
            </a:r>
          </a:p>
        </p:txBody>
      </p:sp>
      <p:pic>
        <p:nvPicPr>
          <p:cNvPr id="1026" name="Picture 2" descr="C:\Users\Администратор\Desktop\111Ярмарка\Готові\Б-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10" y="1052736"/>
            <a:ext cx="7290916" cy="5155062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013401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55576" y="440838"/>
            <a:ext cx="741682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Вивчаємо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словникові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слова у 3 </a:t>
            </a:r>
            <a:r>
              <a:rPr lang="ru-RU" sz="26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класі</a:t>
            </a:r>
            <a:r>
              <a:rPr lang="ru-RU" sz="2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Словникові</a:t>
            </a:r>
            <a:r>
              <a:rPr lang="ru-RU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слова </a:t>
            </a:r>
            <a:r>
              <a:rPr lang="ru-RU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сумнівною</a:t>
            </a:r>
            <a:r>
              <a:rPr lang="ru-RU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буквою «Е»</a:t>
            </a:r>
          </a:p>
          <a:p>
            <a:pPr algn="ctr"/>
            <a:endParaRPr lang="ru-RU" sz="16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dirty="0">
                <a:latin typeface="+mj-lt"/>
              </a:rPr>
              <a:t> </a:t>
            </a:r>
            <a:r>
              <a:rPr lang="uk-UA" sz="2400" dirty="0" smtClean="0">
                <a:latin typeface="+mj-lt"/>
              </a:rPr>
              <a:t>    </a:t>
            </a:r>
            <a:r>
              <a:rPr lang="uk-UA" sz="2000" dirty="0" smtClean="0">
                <a:cs typeface="Times New Roman" pitchFamily="18" charset="0"/>
              </a:rPr>
              <a:t>Знайомтеся </a:t>
            </a:r>
            <a:r>
              <a:rPr lang="uk-UA" sz="2000" dirty="0">
                <a:cs typeface="Times New Roman" pitchFamily="18" charset="0"/>
              </a:rPr>
              <a:t>– це Петрик. Він  проживає у селі Радісне за </a:t>
            </a:r>
            <a:r>
              <a:rPr lang="uk-UA" sz="2000" b="1" u="sng" dirty="0">
                <a:cs typeface="Times New Roman" pitchFamily="18" charset="0"/>
              </a:rPr>
              <a:t>адресою</a:t>
            </a:r>
            <a:r>
              <a:rPr lang="uk-UA" sz="2000" b="1" dirty="0">
                <a:cs typeface="Times New Roman" pitchFamily="18" charset="0"/>
              </a:rPr>
              <a:t>:</a:t>
            </a:r>
            <a:r>
              <a:rPr lang="uk-UA" sz="2000" dirty="0">
                <a:cs typeface="Times New Roman" pitchFamily="18" charset="0"/>
              </a:rPr>
              <a:t> вулиця Вишнева, 18. Навколо  так красиво. Біля його хати росте </a:t>
            </a:r>
            <a:r>
              <a:rPr lang="uk-UA" sz="2000" b="1" u="sng" dirty="0">
                <a:cs typeface="Times New Roman" pitchFamily="18" charset="0"/>
              </a:rPr>
              <a:t>черемха</a:t>
            </a:r>
            <a:r>
              <a:rPr lang="uk-UA" sz="2000" dirty="0">
                <a:cs typeface="Times New Roman" pitchFamily="18" charset="0"/>
              </a:rPr>
              <a:t>, а далі – ставок з густим </a:t>
            </a:r>
            <a:r>
              <a:rPr lang="uk-UA" sz="2000" b="1" u="sng" dirty="0">
                <a:cs typeface="Times New Roman" pitchFamily="18" charset="0"/>
              </a:rPr>
              <a:t>очеретом</a:t>
            </a:r>
            <a:r>
              <a:rPr lang="uk-UA" sz="2000" dirty="0">
                <a:cs typeface="Times New Roman" pitchFamily="18" charset="0"/>
              </a:rPr>
              <a:t>. Петрик був хорошим хлопчиком і мав хороший </a:t>
            </a:r>
            <a:r>
              <a:rPr lang="uk-UA" sz="2000" b="1" u="sng" dirty="0">
                <a:cs typeface="Times New Roman" pitchFamily="18" charset="0"/>
              </a:rPr>
              <a:t>апетит</a:t>
            </a:r>
            <a:r>
              <a:rPr lang="uk-UA" sz="2000" dirty="0">
                <a:cs typeface="Times New Roman" pitchFamily="18" charset="0"/>
              </a:rPr>
              <a:t>, а особливо полюбляв їсти фрукти: </a:t>
            </a:r>
            <a:r>
              <a:rPr lang="uk-UA" sz="2000" b="1" u="sng" dirty="0">
                <a:cs typeface="Times New Roman" pitchFamily="18" charset="0"/>
              </a:rPr>
              <a:t>апельсини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і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черешні</a:t>
            </a:r>
            <a:r>
              <a:rPr lang="uk-UA" sz="2000" dirty="0">
                <a:cs typeface="Times New Roman" pitchFamily="18" charset="0"/>
              </a:rPr>
              <a:t>. Тато хлопчика працює </a:t>
            </a:r>
            <a:r>
              <a:rPr lang="uk-UA" sz="2000" b="1" u="sng" dirty="0">
                <a:cs typeface="Times New Roman" pitchFamily="18" charset="0"/>
              </a:rPr>
              <a:t>фермером</a:t>
            </a:r>
            <a:r>
              <a:rPr lang="uk-UA" sz="2000" dirty="0">
                <a:cs typeface="Times New Roman" pitchFamily="18" charset="0"/>
              </a:rPr>
              <a:t> і вирощує на полі </a:t>
            </a:r>
            <a:r>
              <a:rPr lang="uk-UA" sz="2000" b="1" u="sng" dirty="0">
                <a:cs typeface="Times New Roman" pitchFamily="18" charset="0"/>
              </a:rPr>
              <a:t>пшеницю</a:t>
            </a:r>
            <a:r>
              <a:rPr lang="uk-UA" sz="2000" b="1" dirty="0">
                <a:cs typeface="Times New Roman" pitchFamily="18" charset="0"/>
              </a:rPr>
              <a:t>.</a:t>
            </a:r>
            <a:r>
              <a:rPr lang="uk-UA" sz="2000" dirty="0">
                <a:cs typeface="Times New Roman" pitchFamily="18" charset="0"/>
              </a:rPr>
              <a:t> Довжина колоса </a:t>
            </a:r>
            <a:r>
              <a:rPr lang="uk-UA" sz="2000" b="1" u="sng" dirty="0">
                <a:cs typeface="Times New Roman" pitchFamily="18" charset="0"/>
              </a:rPr>
              <a:t>пшениці</a:t>
            </a:r>
            <a:r>
              <a:rPr lang="uk-UA" sz="2000" dirty="0">
                <a:cs typeface="Times New Roman" pitchFamily="18" charset="0"/>
              </a:rPr>
              <a:t> сягає до </a:t>
            </a:r>
            <a:r>
              <a:rPr lang="uk-UA" sz="2000" dirty="0" smtClean="0">
                <a:cs typeface="Times New Roman" pitchFamily="18" charset="0"/>
              </a:rPr>
              <a:t>10 </a:t>
            </a:r>
            <a:r>
              <a:rPr lang="uk-UA" sz="2000" b="1" u="sng" dirty="0" smtClean="0">
                <a:cs typeface="Times New Roman" pitchFamily="18" charset="0"/>
              </a:rPr>
              <a:t>сантиметрів</a:t>
            </a:r>
            <a:r>
              <a:rPr lang="uk-UA" sz="2000" b="1" dirty="0" smtClean="0">
                <a:cs typeface="Times New Roman" pitchFamily="18" charset="0"/>
              </a:rPr>
              <a:t>.</a:t>
            </a:r>
            <a:r>
              <a:rPr lang="uk-UA" sz="2000" dirty="0" smtClean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Висота найвищих колосків була до </a:t>
            </a:r>
            <a:r>
              <a:rPr lang="uk-UA" sz="2000" dirty="0" smtClean="0">
                <a:cs typeface="Times New Roman" pitchFamily="18" charset="0"/>
              </a:rPr>
              <a:t>1</a:t>
            </a:r>
            <a:r>
              <a:rPr lang="en-US" sz="2000" dirty="0" smtClean="0">
                <a:cs typeface="Times New Roman" pitchFamily="18" charset="0"/>
              </a:rPr>
              <a:t>1</a:t>
            </a:r>
            <a:r>
              <a:rPr lang="uk-UA" sz="2000" dirty="0" smtClean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дециметрів</a:t>
            </a:r>
            <a:r>
              <a:rPr lang="uk-UA" sz="2000" dirty="0">
                <a:cs typeface="Times New Roman" pitchFamily="18" charset="0"/>
              </a:rPr>
              <a:t>. </a:t>
            </a:r>
            <a:r>
              <a:rPr lang="uk-UA" sz="2000" b="1" u="sng" dirty="0">
                <a:cs typeface="Times New Roman" pitchFamily="18" charset="0"/>
              </a:rPr>
              <a:t>Фермеру</a:t>
            </a:r>
            <a:r>
              <a:rPr lang="uk-UA" sz="2000" dirty="0">
                <a:cs typeface="Times New Roman" pitchFamily="18" charset="0"/>
              </a:rPr>
              <a:t> допомагає на полі </a:t>
            </a:r>
            <a:r>
              <a:rPr lang="uk-UA" sz="2000" b="1" u="sng" dirty="0">
                <a:cs typeface="Times New Roman" pitchFamily="18" charset="0"/>
              </a:rPr>
              <a:t>колектив</a:t>
            </a:r>
            <a:r>
              <a:rPr lang="uk-UA" sz="2000" dirty="0">
                <a:cs typeface="Times New Roman" pitchFamily="18" charset="0"/>
              </a:rPr>
              <a:t> робітників села. В цю </a:t>
            </a:r>
            <a:r>
              <a:rPr lang="uk-UA" sz="2000" b="1" u="sng" dirty="0">
                <a:cs typeface="Times New Roman" pitchFamily="18" charset="0"/>
              </a:rPr>
              <a:t>секунду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Петрик пише твір про те, що мріє стати </a:t>
            </a:r>
            <a:r>
              <a:rPr lang="uk-UA" sz="2000" b="1" u="sng" dirty="0">
                <a:cs typeface="Times New Roman" pitchFamily="18" charset="0"/>
              </a:rPr>
              <a:t>депутатом</a:t>
            </a:r>
            <a:r>
              <a:rPr lang="uk-UA" sz="2000" dirty="0">
                <a:cs typeface="Times New Roman" pitchFamily="18" charset="0"/>
              </a:rPr>
              <a:t>. Раптом в хаті зникла </a:t>
            </a:r>
            <a:r>
              <a:rPr lang="uk-UA" sz="2000" b="1" u="sng" dirty="0">
                <a:cs typeface="Times New Roman" pitchFamily="18" charset="0"/>
              </a:rPr>
              <a:t>електрика</a:t>
            </a:r>
            <a:r>
              <a:rPr lang="uk-UA" sz="2000" dirty="0">
                <a:cs typeface="Times New Roman" pitchFamily="18" charset="0"/>
              </a:rPr>
              <a:t>, і хлопчик ліг спати. Йому наснився сон, що він – </a:t>
            </a:r>
            <a:r>
              <a:rPr lang="uk-UA" sz="2000" b="1" u="sng" dirty="0">
                <a:cs typeface="Times New Roman" pitchFamily="18" charset="0"/>
              </a:rPr>
              <a:t>депутат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і зустрічається із самим </a:t>
            </a:r>
            <a:r>
              <a:rPr lang="uk-UA" sz="2000" b="1" u="sng" dirty="0">
                <a:cs typeface="Times New Roman" pitchFamily="18" charset="0"/>
              </a:rPr>
              <a:t>президентом</a:t>
            </a:r>
            <a:r>
              <a:rPr lang="uk-UA" sz="2000" dirty="0">
                <a:cs typeface="Times New Roman" pitchFamily="18" charset="0"/>
              </a:rPr>
              <a:t> України.</a:t>
            </a:r>
            <a:endParaRPr lang="ru-RU" sz="2000" dirty="0">
              <a:cs typeface="Times New Roman" pitchFamily="18" charset="0"/>
            </a:endParaRPr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3120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Укрїнська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мова</a:t>
            </a:r>
          </a:p>
        </p:txBody>
      </p:sp>
      <p:pic>
        <p:nvPicPr>
          <p:cNvPr id="1027" name="Picture 3" descr="C:\Users\Администратор\Desktop\111Ярмарка\Готові\Б-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82" y="1052254"/>
            <a:ext cx="7349309" cy="5196349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262195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55576" y="535900"/>
            <a:ext cx="7560840" cy="478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Правопис</a:t>
            </a:r>
            <a:r>
              <a:rPr lang="ru-RU" sz="28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прислівників</a:t>
            </a:r>
            <a:endParaRPr lang="ru-RU" sz="28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500" dirty="0">
                <a:latin typeface="+mj-lt"/>
              </a:rPr>
              <a:t> </a:t>
            </a:r>
            <a:r>
              <a:rPr lang="uk-UA" sz="2500" dirty="0" smtClean="0">
                <a:latin typeface="+mj-lt"/>
              </a:rPr>
              <a:t>    </a:t>
            </a:r>
            <a:r>
              <a:rPr lang="uk-UA" sz="2000" dirty="0" smtClean="0">
                <a:cs typeface="Times New Roman" pitchFamily="18" charset="0"/>
              </a:rPr>
              <a:t>Жив </a:t>
            </a:r>
            <a:r>
              <a:rPr lang="uk-UA" sz="2000" dirty="0">
                <a:cs typeface="Times New Roman" pitchFamily="18" charset="0"/>
              </a:rPr>
              <a:t>один поліцейський, який завжди їздив на своєму автомобілі. Вони були завжди разом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влітку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і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взимку</a:t>
            </a:r>
            <a:r>
              <a:rPr lang="uk-UA" sz="2000" dirty="0">
                <a:cs typeface="Times New Roman" pitchFamily="18" charset="0"/>
              </a:rPr>
              <a:t>.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Щоденно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вранці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поліцейський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працював на дорозі, стоячи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>
                <a:cs typeface="Times New Roman" pitchFamily="18" charset="0"/>
              </a:rPr>
              <a:t>посередині</a:t>
            </a:r>
            <a:r>
              <a:rPr lang="uk-UA" sz="2000" dirty="0">
                <a:cs typeface="Times New Roman" pitchFamily="18" charset="0"/>
              </a:rPr>
              <a:t>,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перевіряв всіх водіїв, чи знають вони </a:t>
            </a:r>
            <a:r>
              <a:rPr lang="uk-UA" sz="2000" b="1" u="sng" dirty="0">
                <a:cs typeface="Times New Roman" pitchFamily="18" charset="0"/>
              </a:rPr>
              <a:t>напам’ять</a:t>
            </a:r>
            <a:r>
              <a:rPr lang="uk-UA" sz="2000" dirty="0">
                <a:cs typeface="Times New Roman" pitchFamily="18" charset="0"/>
              </a:rPr>
              <a:t> правила дорожнього руху.</a:t>
            </a:r>
            <a:r>
              <a:rPr lang="uk-UA" sz="2000" b="1" dirty="0">
                <a:cs typeface="Times New Roman" pitchFamily="18" charset="0"/>
              </a:rPr>
              <a:t> </a:t>
            </a:r>
            <a:r>
              <a:rPr lang="uk-UA" sz="2000" b="1" u="sng" dirty="0" smtClean="0">
                <a:cs typeface="Times New Roman" pitchFamily="18" charset="0"/>
              </a:rPr>
              <a:t>Вдень</a:t>
            </a:r>
            <a:r>
              <a:rPr lang="uk-UA" sz="2000" b="1" dirty="0" smtClean="0">
                <a:cs typeface="Times New Roman" pitchFamily="18" charset="0"/>
              </a:rPr>
              <a:t> </a:t>
            </a:r>
            <a:r>
              <a:rPr lang="uk-UA" sz="2000" dirty="0">
                <a:cs typeface="Times New Roman" pitchFamily="18" charset="0"/>
              </a:rPr>
              <a:t>поліцейський приходив до дітей у школу і вчив їх, що трамвай потрібно обходити </a:t>
            </a:r>
            <a:r>
              <a:rPr lang="uk-UA" sz="2000" b="1" u="sng" dirty="0">
                <a:cs typeface="Times New Roman" pitchFamily="18" charset="0"/>
              </a:rPr>
              <a:t>попереду</a:t>
            </a:r>
            <a:r>
              <a:rPr lang="uk-UA" sz="2000" dirty="0">
                <a:cs typeface="Times New Roman" pitchFamily="18" charset="0"/>
              </a:rPr>
              <a:t>, а інші види транспорту </a:t>
            </a:r>
            <a:r>
              <a:rPr lang="uk-UA" sz="2000" b="1" u="sng" dirty="0">
                <a:cs typeface="Times New Roman" pitchFamily="18" charset="0"/>
              </a:rPr>
              <a:t>позаду</a:t>
            </a:r>
            <a:r>
              <a:rPr lang="uk-UA" sz="2000" dirty="0">
                <a:cs typeface="Times New Roman" pitchFamily="18" charset="0"/>
              </a:rPr>
              <a:t>. </a:t>
            </a:r>
            <a:r>
              <a:rPr lang="uk-UA" sz="2000" b="1" u="sng" dirty="0">
                <a:cs typeface="Times New Roman" pitchFamily="18" charset="0"/>
              </a:rPr>
              <a:t>Ввечері</a:t>
            </a:r>
            <a:r>
              <a:rPr lang="uk-UA" sz="2000" dirty="0">
                <a:cs typeface="Times New Roman" pitchFamily="18" charset="0"/>
              </a:rPr>
              <a:t> він сідав на свій автомобіль і їздив </a:t>
            </a:r>
            <a:r>
              <a:rPr lang="uk-UA" sz="2000" b="1" u="sng" dirty="0">
                <a:cs typeface="Times New Roman" pitchFamily="18" charset="0"/>
              </a:rPr>
              <a:t>вперед</a:t>
            </a:r>
            <a:r>
              <a:rPr lang="uk-UA" sz="2000" dirty="0">
                <a:cs typeface="Times New Roman" pitchFamily="18" charset="0"/>
              </a:rPr>
              <a:t>, </a:t>
            </a:r>
            <a:r>
              <a:rPr lang="uk-UA" sz="2000" b="1" u="sng" dirty="0">
                <a:cs typeface="Times New Roman" pitchFamily="18" charset="0"/>
              </a:rPr>
              <a:t>назад</a:t>
            </a:r>
            <a:r>
              <a:rPr lang="uk-UA" sz="2000" dirty="0">
                <a:cs typeface="Times New Roman" pitchFamily="18" charset="0"/>
              </a:rPr>
              <a:t>, </a:t>
            </a:r>
            <a:r>
              <a:rPr lang="uk-UA" sz="2000" b="1" u="sng" dirty="0">
                <a:cs typeface="Times New Roman" pitchFamily="18" charset="0"/>
              </a:rPr>
              <a:t>вправо</a:t>
            </a:r>
            <a:r>
              <a:rPr lang="uk-UA" sz="2000" dirty="0">
                <a:cs typeface="Times New Roman" pitchFamily="18" charset="0"/>
              </a:rPr>
              <a:t>, </a:t>
            </a:r>
            <a:r>
              <a:rPr lang="uk-UA" sz="2000" b="1" u="sng" dirty="0">
                <a:cs typeface="Times New Roman" pitchFamily="18" charset="0"/>
              </a:rPr>
              <a:t>вліво</a:t>
            </a:r>
            <a:r>
              <a:rPr lang="uk-UA" sz="2000" dirty="0">
                <a:cs typeface="Times New Roman" pitchFamily="18" charset="0"/>
              </a:rPr>
              <a:t>, щоб перевірити його справність. </a:t>
            </a:r>
            <a:r>
              <a:rPr lang="uk-UA" sz="2000" b="1" u="sng" dirty="0">
                <a:cs typeface="Times New Roman" pitchFamily="18" charset="0"/>
              </a:rPr>
              <a:t>Щогодини</a:t>
            </a:r>
            <a:r>
              <a:rPr lang="uk-UA" sz="2000" dirty="0">
                <a:cs typeface="Times New Roman" pitchFamily="18" charset="0"/>
              </a:rPr>
              <a:t> автомобіль повідомляв час, замість будильника, за це </a:t>
            </a:r>
            <a:r>
              <a:rPr lang="uk-UA" sz="2000" b="1" u="sng" dirty="0">
                <a:cs typeface="Times New Roman" pitchFamily="18" charset="0"/>
              </a:rPr>
              <a:t>щотижня</a:t>
            </a:r>
            <a:r>
              <a:rPr lang="uk-UA" sz="2000" dirty="0">
                <a:cs typeface="Times New Roman" pitchFamily="18" charset="0"/>
              </a:rPr>
              <a:t> </a:t>
            </a:r>
            <a:r>
              <a:rPr lang="uk-UA" sz="2000" dirty="0" smtClean="0">
                <a:cs typeface="Times New Roman" pitchFamily="18" charset="0"/>
              </a:rPr>
              <a:t>поліцейський </a:t>
            </a:r>
            <a:r>
              <a:rPr lang="uk-UA" sz="2000" dirty="0" smtClean="0">
                <a:cs typeface="Times New Roman" pitchFamily="18" charset="0"/>
              </a:rPr>
              <a:t>заправляв </a:t>
            </a:r>
            <a:r>
              <a:rPr lang="uk-UA" sz="2000" dirty="0" smtClean="0">
                <a:cs typeface="Times New Roman" pitchFamily="18" charset="0"/>
              </a:rPr>
              <a:t>його бензином</a:t>
            </a:r>
            <a:r>
              <a:rPr lang="uk-UA" sz="2000" dirty="0" smtClean="0">
                <a:cs typeface="Times New Roman" pitchFamily="18" charset="0"/>
              </a:rPr>
              <a:t>.</a:t>
            </a:r>
            <a:endParaRPr lang="ru-RU" sz="2000" i="1" dirty="0">
              <a:cs typeface="Times New Roman" pitchFamily="18" charset="0"/>
            </a:endParaRPr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08088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мова</a:t>
            </a:r>
          </a:p>
        </p:txBody>
      </p:sp>
      <p:pic>
        <p:nvPicPr>
          <p:cNvPr id="2" name="Picture 2" descr="C:\Users\Администратор\Desktop\111Ярмарка\Готові\Б-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94" y="1052736"/>
            <a:ext cx="7305906" cy="5205976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989140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55576" y="520511"/>
            <a:ext cx="756084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Вживання</a:t>
            </a:r>
            <a:r>
              <a:rPr lang="ru-RU" sz="28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апострофа перед Я, Ю, Є, Ї</a:t>
            </a:r>
          </a:p>
          <a:p>
            <a:pPr algn="ctr"/>
            <a:endParaRPr lang="ru-RU" sz="28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dirty="0">
                <a:latin typeface="+mj-lt"/>
              </a:rPr>
              <a:t> </a:t>
            </a:r>
            <a:r>
              <a:rPr lang="uk-UA" sz="2400" dirty="0" smtClean="0">
                <a:latin typeface="+mj-lt"/>
              </a:rPr>
              <a:t>    </a:t>
            </a:r>
            <a:r>
              <a:rPr lang="uk-UA" sz="2000" dirty="0" smtClean="0"/>
              <a:t>Весняний </a:t>
            </a:r>
            <a:r>
              <a:rPr lang="uk-UA" sz="2000" dirty="0"/>
              <a:t>ліс. Діти йдуть вузькою стежкою. Навколо неймовірна краса, що милує око. Чути спів пташок. Та раптом, зачепившись, діти ледь не впали... Подивилися під ноги, а там – пеньок. На пеньку гордо сидів апостроф. А під пеньком жили букви  </a:t>
            </a:r>
            <a:r>
              <a:rPr lang="uk-UA" sz="2000" b="1" dirty="0"/>
              <a:t>б, п, в, м, ф, р</a:t>
            </a:r>
            <a:r>
              <a:rPr lang="uk-UA" sz="2000" dirty="0"/>
              <a:t>.  Апостроф дружив з ними, лише тоді, коли чув, як дзвіночки ніжно співали: [</a:t>
            </a:r>
            <a:r>
              <a:rPr lang="uk-UA" sz="2000" b="1" dirty="0"/>
              <a:t>йа</a:t>
            </a:r>
            <a:r>
              <a:rPr lang="uk-UA" sz="2000" dirty="0"/>
              <a:t>], [</a:t>
            </a:r>
            <a:r>
              <a:rPr lang="uk-UA" sz="2000" b="1" dirty="0"/>
              <a:t>йу</a:t>
            </a:r>
            <a:r>
              <a:rPr lang="uk-UA" sz="2000" dirty="0"/>
              <a:t>], [</a:t>
            </a:r>
            <a:r>
              <a:rPr lang="uk-UA" sz="2000" b="1" dirty="0"/>
              <a:t>йе</a:t>
            </a:r>
            <a:r>
              <a:rPr lang="uk-UA" sz="2000" dirty="0"/>
              <a:t>], [</a:t>
            </a:r>
            <a:r>
              <a:rPr lang="uk-UA" sz="2000" b="1" dirty="0"/>
              <a:t>йі</a:t>
            </a:r>
            <a:r>
              <a:rPr lang="uk-UA" sz="2000" dirty="0"/>
              <a:t>]. Діти зрозуміли, що апостроф пишеться після твердих приголосних </a:t>
            </a:r>
            <a:r>
              <a:rPr lang="uk-UA" sz="2000" b="1" dirty="0"/>
              <a:t>б, п, в, м, ф, р</a:t>
            </a:r>
            <a:r>
              <a:rPr lang="uk-UA" sz="2000" dirty="0"/>
              <a:t> перед буквами </a:t>
            </a:r>
            <a:r>
              <a:rPr lang="uk-UA" sz="2000" b="1" dirty="0"/>
              <a:t>я, ю, є, ї,</a:t>
            </a:r>
            <a:r>
              <a:rPr lang="uk-UA" sz="2000" dirty="0"/>
              <a:t> коли вони позначають два звуки (у випадку роздільної вимови слова, коли язичок наче зачіпляється за букви).                    </a:t>
            </a:r>
            <a:endParaRPr lang="ru-RU" sz="2000" dirty="0"/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1478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 у світі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истратор\Desktop\111Ярмарка\Готові\Б-12.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71" y="1052736"/>
            <a:ext cx="7318743" cy="5174738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470157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39552" y="332656"/>
            <a:ext cx="7776864" cy="726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 </a:t>
            </a:r>
            <a:r>
              <a:rPr lang="ru-RU" sz="2600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вода?</a:t>
            </a:r>
            <a:endParaRPr lang="ru-RU" sz="8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dirty="0"/>
              <a:t> </a:t>
            </a:r>
            <a:r>
              <a:rPr lang="uk-UA" dirty="0" smtClean="0"/>
              <a:t>        </a:t>
            </a:r>
            <a:r>
              <a:rPr lang="uk-UA" dirty="0" smtClean="0">
                <a:ea typeface="Times New Roman"/>
                <a:cs typeface="Times New Roman"/>
              </a:rPr>
              <a:t>Одного </a:t>
            </a:r>
            <a:r>
              <a:rPr lang="uk-UA" dirty="0">
                <a:ea typeface="Times New Roman"/>
                <a:cs typeface="Times New Roman"/>
              </a:rPr>
              <a:t>теплого літнього вечора хмаринка-мама з нетерпінням виглядала своїх діточок. Краплинки поверталися щасливі і задоволені. Відразу стали сперечатися, чия робота на землі була найважливішою. </a:t>
            </a:r>
            <a:endParaRPr lang="ru-RU" dirty="0">
              <a:ea typeface="Times New Roman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–"/>
            </a:pPr>
            <a:r>
              <a:rPr lang="uk-UA" dirty="0">
                <a:ea typeface="Calibri"/>
                <a:cs typeface="Times New Roman"/>
              </a:rPr>
              <a:t>Від спраги бідолашні рослини нахилили свої голівки. Я врятувала їх! – розповіла одна краплинка.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–"/>
            </a:pPr>
            <a:r>
              <a:rPr lang="uk-UA" dirty="0">
                <a:ea typeface="Calibri"/>
                <a:cs typeface="Times New Roman"/>
              </a:rPr>
              <a:t>Пожежа! Пожежа! Дзвоніть 101! Тільки водою можна допомогти, – </a:t>
            </a:r>
            <a:r>
              <a:rPr lang="uk-UA" dirty="0" err="1">
                <a:ea typeface="Calibri"/>
                <a:cs typeface="Times New Roman"/>
              </a:rPr>
              <a:t>вихвилялась</a:t>
            </a:r>
            <a:r>
              <a:rPr lang="uk-UA" dirty="0">
                <a:ea typeface="Calibri"/>
                <a:cs typeface="Times New Roman"/>
              </a:rPr>
              <a:t> інша.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–"/>
            </a:pPr>
            <a:r>
              <a:rPr lang="uk-UA" dirty="0">
                <a:ea typeface="Calibri"/>
                <a:cs typeface="Times New Roman"/>
              </a:rPr>
              <a:t>Скажіть, як без їжі нам прожити? А без води її зробити? – наполягала третя краплинка.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–"/>
            </a:pPr>
            <a:r>
              <a:rPr lang="uk-UA" dirty="0">
                <a:ea typeface="Calibri"/>
                <a:cs typeface="Times New Roman"/>
              </a:rPr>
              <a:t>Ні! Ні! Найголовніша моя робота! Я бруд із хати вимиваю, жити в чистоті допомагаю.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–"/>
            </a:pPr>
            <a:r>
              <a:rPr lang="uk-UA" dirty="0" err="1">
                <a:ea typeface="Calibri"/>
                <a:cs typeface="Times New Roman"/>
              </a:rPr>
              <a:t>Тьфу</a:t>
            </a:r>
            <a:r>
              <a:rPr lang="uk-UA" dirty="0">
                <a:ea typeface="Calibri"/>
                <a:cs typeface="Times New Roman"/>
              </a:rPr>
              <a:t>! Чисто в домі! Кому це вже цікаво, якщо долоні у багнюці? Я головніша, наполягаю!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–"/>
            </a:pPr>
            <a:r>
              <a:rPr lang="uk-UA" dirty="0">
                <a:ea typeface="Calibri"/>
                <a:cs typeface="Times New Roman"/>
              </a:rPr>
              <a:t>Моря! Річки! Озера! Це домівка для багатьох істот, рослин. Допомагаю я їм! – переконувала </a:t>
            </a:r>
            <a:r>
              <a:rPr lang="uk-UA" dirty="0" smtClean="0">
                <a:ea typeface="Calibri"/>
                <a:cs typeface="Times New Roman"/>
              </a:rPr>
              <a:t>остання.</a:t>
            </a:r>
            <a:endParaRPr lang="ru-RU" dirty="0" smtClean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ea typeface="Times New Roman"/>
                <a:cs typeface="Times New Roman"/>
              </a:rPr>
              <a:t> </a:t>
            </a:r>
            <a:r>
              <a:rPr lang="ru-RU" dirty="0" smtClean="0">
                <a:ea typeface="Times New Roman"/>
                <a:cs typeface="Times New Roman"/>
              </a:rPr>
              <a:t>          </a:t>
            </a:r>
            <a:r>
              <a:rPr lang="uk-UA" dirty="0" smtClean="0">
                <a:ea typeface="Times New Roman"/>
                <a:cs typeface="Times New Roman"/>
              </a:rPr>
              <a:t>Почувши </a:t>
            </a:r>
            <a:r>
              <a:rPr lang="uk-UA" dirty="0">
                <a:ea typeface="Times New Roman"/>
                <a:cs typeface="Times New Roman"/>
              </a:rPr>
              <a:t>цю суперечку, хмаринка-мама зауважила:</a:t>
            </a:r>
            <a:endParaRPr lang="ru-RU" dirty="0">
              <a:ea typeface="Times New Roman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–"/>
            </a:pPr>
            <a:r>
              <a:rPr lang="uk-UA" dirty="0">
                <a:ea typeface="Calibri"/>
                <a:cs typeface="Times New Roman"/>
              </a:rPr>
              <a:t>Серед вас немає найголовнішої. Робота кожної дуже важлива. Ви довели, що вода – це джерело життя на Землі, тому до неї потрібно ставитися дбайливо. </a:t>
            </a:r>
            <a:endParaRPr lang="ru-RU" dirty="0">
              <a:ea typeface="Calibri"/>
              <a:cs typeface="Times New Roman"/>
            </a:endParaRPr>
          </a:p>
          <a:p>
            <a:pPr algn="just"/>
            <a:endParaRPr lang="ru-RU" sz="2500" dirty="0"/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00874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 у світі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7472" y="1053092"/>
            <a:ext cx="7318741" cy="5174024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118692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11560" y="395719"/>
            <a:ext cx="7848872" cy="6848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Кругообіг води в природі</a:t>
            </a:r>
          </a:p>
          <a:p>
            <a:pPr algn="ctr"/>
            <a:endParaRPr lang="uk-UA" sz="8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     Високо в небі пропливала біла хмаринка. Сиділи на ній краплинки-сестрички і з цікавістю поглядали на землю. Хмаринка до хмаринки і пішов літній дощик. Одна краплинка, друга, третя… Весело дріботіли вони по травичці, листочках, гілочках, стежках. </a:t>
            </a: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–   Ой! – дзвеніла краплинка-веселинка  Крап-Крап, – наздоженіть мене!</a:t>
            </a: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–   А ти на-а-а-ас!</a:t>
            </a: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     І ось їх вже не дві-три, а цілий потічок, який приєднався до бурхливого струмочка. Злився струмочок з річковою водою. Стрімко помандрувала краплинка разом з рікою до ставка. Краплинка Крап-Крап із захопленням поглядала навколо і ця мандрівка для неї ставала все цікавішою й цікавішою. Нарешті ставок! Краплинці-веселинці дуже захотілося повернутися на хмаринку і поділитися неймовірним почуттям радості, що охоплювало її, зі своїми сестричками-краплинками.</a:t>
            </a: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    Сонечко простягнуло краплинці свій чарівний промінець і запитало: </a:t>
            </a: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–  Хочеш, я перетворю тебе на пару і ти знову повернешся до своїх сестричок на небо?</a:t>
            </a: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     Крап-Крап зраділа і легко здійнялася вгору. Там вона знову зустрілася із сестричками-краплинками. Захоплюючою була розповідь краплинки-веселинки про свою пригоду. Слухачів ставало все більше і більше, у них виникло бажання самим здійснити таку подорож. Тисячі маленьких краплинок зібрались у велику білу хмарину і впали на землю рясним дощем.</a:t>
            </a:r>
          </a:p>
          <a:p>
            <a:pPr algn="just"/>
            <a:r>
              <a:rPr lang="uk-UA" sz="1600" dirty="0" smtClean="0">
                <a:ea typeface="Times New Roman"/>
                <a:cs typeface="Times New Roman"/>
              </a:rPr>
              <a:t>     З того часу не люблять краплинки сидіти на одному місці. Так вони і подорожують завжди згори – вниз і знизу – вгору. А високо в небі пропливають білі хмаринки.</a:t>
            </a:r>
          </a:p>
          <a:p>
            <a:pPr algn="just"/>
            <a:endParaRPr lang="ru-RU" sz="2500" dirty="0"/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5133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 у світі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7472" y="1053092"/>
            <a:ext cx="7318741" cy="5174025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944539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3568" y="361633"/>
            <a:ext cx="777686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Збережемо первоцвіти</a:t>
            </a:r>
          </a:p>
          <a:p>
            <a:pPr algn="ctr"/>
            <a:endParaRPr lang="ru-RU" sz="8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700" dirty="0"/>
              <a:t> </a:t>
            </a:r>
            <a:r>
              <a:rPr lang="uk-UA" sz="1700" dirty="0" smtClean="0"/>
              <a:t>    </a:t>
            </a:r>
            <a:r>
              <a:rPr lang="uk-UA" sz="1700" dirty="0" smtClean="0">
                <a:ea typeface="Times New Roman"/>
                <a:cs typeface="Times New Roman"/>
              </a:rPr>
              <a:t>Пригріло </a:t>
            </a:r>
            <a:r>
              <a:rPr lang="uk-UA" sz="1700" dirty="0">
                <a:ea typeface="Times New Roman"/>
                <a:cs typeface="Times New Roman"/>
              </a:rPr>
              <a:t>весняне сонечко. Почав танути сніг, весело задзюрчали струмочки. 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–  Які </a:t>
            </a:r>
            <a:r>
              <a:rPr lang="uk-UA" sz="1700" dirty="0">
                <a:ea typeface="Times New Roman"/>
                <a:cs typeface="Times New Roman"/>
              </a:rPr>
              <a:t>теплі промінчики! – прошепотіли перші підсніжники і простягли зелені рученята до сонечка. 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–  Як </a:t>
            </a:r>
            <a:r>
              <a:rPr lang="uk-UA" sz="1700" dirty="0">
                <a:ea typeface="Times New Roman"/>
                <a:cs typeface="Times New Roman"/>
              </a:rPr>
              <a:t>гарно навкруги! – підхопили їхню пісню проліски і розкрили свої голубенькі оченята.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     Та </a:t>
            </a:r>
            <a:r>
              <a:rPr lang="uk-UA" sz="1700" dirty="0">
                <a:ea typeface="Times New Roman"/>
                <a:cs typeface="Times New Roman"/>
              </a:rPr>
              <a:t>раптом квіти почули гучні кроки. То діти поспішали до лісу. Цієї миті погляд учнів привернула чудова галявина із першими весняними квітами.  Школярі зойкнули від радості побаченого, кинулися рвати красу. 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–   </a:t>
            </a:r>
            <a:r>
              <a:rPr lang="uk-UA" sz="1700" dirty="0" err="1" smtClean="0">
                <a:ea typeface="Times New Roman"/>
                <a:cs typeface="Times New Roman"/>
              </a:rPr>
              <a:t>Йой</a:t>
            </a:r>
            <a:r>
              <a:rPr lang="uk-UA" sz="1700" dirty="0">
                <a:ea typeface="Times New Roman"/>
                <a:cs typeface="Times New Roman"/>
              </a:rPr>
              <a:t>! Боляче! Я помираю! – застогнав підсніжник.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–   Не </a:t>
            </a:r>
            <a:r>
              <a:rPr lang="uk-UA" sz="1700" dirty="0">
                <a:ea typeface="Times New Roman"/>
                <a:cs typeface="Times New Roman"/>
              </a:rPr>
              <a:t>рвіть! – благали проліски.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–   Допоможіть</a:t>
            </a:r>
            <a:r>
              <a:rPr lang="uk-UA" sz="1700" dirty="0">
                <a:ea typeface="Times New Roman"/>
                <a:cs typeface="Times New Roman"/>
              </a:rPr>
              <a:t>! – лунало з усіх сторін.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     Почувши </a:t>
            </a:r>
            <a:r>
              <a:rPr lang="uk-UA" sz="1700" dirty="0">
                <a:ea typeface="Times New Roman"/>
                <a:cs typeface="Times New Roman"/>
              </a:rPr>
              <a:t>це, Ганнуся зупинилася та пригадала, як у школі вчителька розповідала про Червону книгу, у яку занесені ці рідкісні квіти.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–  Оленко</a:t>
            </a:r>
            <a:r>
              <a:rPr lang="uk-UA" sz="1700" dirty="0">
                <a:ea typeface="Times New Roman"/>
                <a:cs typeface="Times New Roman"/>
              </a:rPr>
              <a:t>, Михайлику, зупиніться, не рвіть! Вони хочуть жити і приносити звістку про прихід весни. Своїми діями ми можемо їх знищити. Це ж рідкісні квіти!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     Діти </a:t>
            </a:r>
            <a:r>
              <a:rPr lang="uk-UA" sz="1700" dirty="0">
                <a:ea typeface="Times New Roman"/>
                <a:cs typeface="Times New Roman"/>
              </a:rPr>
              <a:t>поглянули навколо. Світило яскраве сонечко. На деревах набубнявіли бруньки. Весело щебетали синички, а під ногами стелився біло-голубий килим квітів. Ще хвилину школярі милувались цією красою, а тоді пішли геть. </a:t>
            </a:r>
          </a:p>
          <a:p>
            <a:pPr algn="just"/>
            <a:r>
              <a:rPr lang="uk-UA" sz="1700" dirty="0" smtClean="0">
                <a:ea typeface="Times New Roman"/>
                <a:cs typeface="Times New Roman"/>
              </a:rPr>
              <a:t>–   Дякуємо</a:t>
            </a:r>
            <a:r>
              <a:rPr lang="uk-UA" sz="1700" dirty="0">
                <a:ea typeface="Times New Roman"/>
                <a:cs typeface="Times New Roman"/>
              </a:rPr>
              <a:t>! – казали квіти і навздогін дітям кивали малесенькими голівками.</a:t>
            </a:r>
          </a:p>
          <a:p>
            <a:pPr algn="just"/>
            <a:endParaRPr lang="ru-RU" sz="2500" dirty="0"/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2515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Основи здоров’я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Администратор\Desktop\111Ярмарка\Готові\Б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142" y="1086177"/>
            <a:ext cx="7305628" cy="5165465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267446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46570" y="360512"/>
            <a:ext cx="792088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безпечної поведінки взимку</a:t>
            </a:r>
          </a:p>
          <a:p>
            <a:pPr algn="just"/>
            <a:endParaRPr lang="ru-RU" sz="10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  </a:t>
            </a:r>
            <a:r>
              <a:rPr lang="uk-UA" sz="1600" dirty="0" smtClean="0"/>
              <a:t>У дворі весело та гамірно: діти спускаються з гірки – хто на санчатах, хто на лижах. </a:t>
            </a:r>
          </a:p>
          <a:p>
            <a:pPr algn="just"/>
            <a:r>
              <a:rPr lang="uk-UA" sz="1600" dirty="0" smtClean="0"/>
              <a:t>–   Чого ти стоїш? – смикнув за рукав товариша Фунтик.</a:t>
            </a:r>
          </a:p>
          <a:p>
            <a:pPr algn="just"/>
            <a:r>
              <a:rPr lang="uk-UA" sz="1600" dirty="0" smtClean="0"/>
              <a:t>–   Мені тут не подобається: багато малечі, усі галасують, одне одному  заважають.  Ходімо краще на високу гірку біля дороги.</a:t>
            </a:r>
          </a:p>
          <a:p>
            <a:pPr algn="just"/>
            <a:r>
              <a:rPr lang="uk-UA" sz="1600" dirty="0" smtClean="0"/>
              <a:t>–   Але ж там машини, – невпевнено заперечив Фантик.</a:t>
            </a:r>
          </a:p>
          <a:p>
            <a:pPr algn="just"/>
            <a:r>
              <a:rPr lang="uk-UA" sz="1600" dirty="0" smtClean="0"/>
              <a:t>–   Ну то й що, як машини! Їх там одна за годину проїде, зате гірка така швидка!</a:t>
            </a:r>
          </a:p>
          <a:p>
            <a:pPr algn="just"/>
            <a:r>
              <a:rPr lang="uk-UA" sz="1600" dirty="0" smtClean="0"/>
              <a:t>     І кошенята помчали з гірки. Раптом – машина. Могла статися біда. Яка?</a:t>
            </a:r>
          </a:p>
          <a:p>
            <a:pPr algn="just"/>
            <a:r>
              <a:rPr lang="uk-UA" sz="1600" dirty="0" smtClean="0"/>
              <a:t>–   Ні, тут гратися не будемо, ходімо на річку, – запропонував Фунтик. </a:t>
            </a:r>
          </a:p>
          <a:p>
            <a:pPr algn="just"/>
            <a:r>
              <a:rPr lang="uk-UA" sz="1600" dirty="0" smtClean="0"/>
              <a:t>     Кошенята  схопили ковзани та й гайнули на річку: лід уже  міцний – саме час кататися. Фунтик літає на ковзанах так, що аж  дух  спирає, а Фантик шайбу ганяє. Аж раптом:</a:t>
            </a:r>
          </a:p>
          <a:p>
            <a:pPr algn="just"/>
            <a:r>
              <a:rPr lang="uk-UA" sz="1600" dirty="0" smtClean="0"/>
              <a:t>–   Рятуйте!Допоможіть! </a:t>
            </a:r>
          </a:p>
          <a:p>
            <a:pPr algn="just"/>
            <a:r>
              <a:rPr lang="uk-UA" sz="1600" dirty="0" smtClean="0"/>
              <a:t>     Та це знайоме цуценя Дружок в ополонку провалилося й на допомогу кличе. Друзі чимдуж кинулися до Дружка.</a:t>
            </a:r>
          </a:p>
          <a:p>
            <a:pPr algn="just"/>
            <a:r>
              <a:rPr lang="uk-UA" sz="1600" dirty="0" smtClean="0"/>
              <a:t>–   Стривай, не підходь близько до ополонки, там лід дуже тонкий, ти можеш провалитися, – крикнув Фантик.</a:t>
            </a:r>
          </a:p>
          <a:p>
            <a:pPr algn="just"/>
            <a:r>
              <a:rPr lang="uk-UA" sz="1600" dirty="0" smtClean="0"/>
              <a:t>     Тоді  Фунтик розмотав свій довгий шарф і кинув один кінець цуценяті, а сам ліг подалі від ополонки й наказав Фантикові міцно тримати його за лапи. Дружка вони врятували. Ура! А ще можна було скористатися іншим довгим предметом: ключкою, палицею від лиж, добре б – драбиною чи якоюсь мотузкою.</a:t>
            </a:r>
          </a:p>
          <a:p>
            <a:pPr algn="just"/>
            <a:r>
              <a:rPr lang="uk-UA" sz="1600" dirty="0" smtClean="0"/>
              <a:t>     Взимку будьте обережними. Грайтеся лише у дозволених і безпечних місцях. На річці під снігом можуть бути тріщини, ополонки. Не перевіряйте на міцність лід ногою. Якщо під ногами затріщав лід, не панікуйте, не біжіть, повільно лягайте на лід і відповзайте у безпечне місце. Запам’ятали? Молодці!</a:t>
            </a:r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32967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Основи здоров’я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истратор\Desktop\111Ярмарка\Готові\Б-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99" y="949479"/>
            <a:ext cx="7327514" cy="5180940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559336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5556" y="440837"/>
            <a:ext cx="799288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безпечної поведінки взимку</a:t>
            </a:r>
          </a:p>
          <a:p>
            <a:pPr algn="ctr"/>
            <a:endParaRPr lang="ru-RU" sz="10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dirty="0" smtClean="0"/>
              <a:t>     Надворі </a:t>
            </a:r>
            <a:r>
              <a:rPr lang="uk-UA" sz="1600" dirty="0"/>
              <a:t>ожеледиця. Двірник пройшовся по всіх доріжках і посипав їх піском.</a:t>
            </a:r>
          </a:p>
          <a:p>
            <a:pPr algn="just"/>
            <a:r>
              <a:rPr lang="uk-UA" sz="1600" dirty="0" smtClean="0"/>
              <a:t>–   Ні</a:t>
            </a:r>
            <a:r>
              <a:rPr lang="uk-UA" sz="1600" dirty="0"/>
              <a:t>! Це не цікаво! – вигукнув Фантик і заходився розчищати крижані доріжки від піску.</a:t>
            </a:r>
          </a:p>
          <a:p>
            <a:pPr algn="just"/>
            <a:r>
              <a:rPr lang="uk-UA" sz="1600" dirty="0" smtClean="0"/>
              <a:t>–   Ох </a:t>
            </a:r>
            <a:r>
              <a:rPr lang="uk-UA" sz="1600" dirty="0"/>
              <a:t>уже ці дорослі! Таке вигадали – піском усе посипати. Навіть покататися ніде.</a:t>
            </a:r>
          </a:p>
          <a:p>
            <a:pPr algn="just"/>
            <a:r>
              <a:rPr lang="uk-UA" sz="1600" dirty="0" smtClean="0"/>
              <a:t>     Ну </a:t>
            </a:r>
            <a:r>
              <a:rPr lang="uk-UA" sz="1600" dirty="0"/>
              <a:t>і класно на крижаній доріжці. Так цікаво спостерігати за перехожими: он дядечко посковзнувся, гепнувся на спину. Ось тітонька впала: аж мандарини викотилися із пакету. Фантик так сміявся, так сміявся, а потім раз – і сам впав. Боляче. Не смішно. Щось він зробив неправильно. Не знаєте, що?</a:t>
            </a:r>
          </a:p>
          <a:p>
            <a:pPr algn="just"/>
            <a:r>
              <a:rPr lang="uk-UA" sz="1600" dirty="0" smtClean="0"/>
              <a:t>–   А </a:t>
            </a:r>
            <a:r>
              <a:rPr lang="uk-UA" sz="1600" dirty="0"/>
              <a:t>що це у тебе з вухами? Чому вони побіліли? – здивовано запитав Фантика Фунтик.</a:t>
            </a:r>
          </a:p>
          <a:p>
            <a:pPr algn="just"/>
            <a:r>
              <a:rPr lang="uk-UA" sz="1600" dirty="0" smtClean="0"/>
              <a:t>–  А </a:t>
            </a:r>
            <a:r>
              <a:rPr lang="uk-UA" sz="1600" dirty="0"/>
              <a:t>що з ними? Вушка, як вушка, вони не болять, на відміну від спинки. Я взагалі їх не відчуваю.</a:t>
            </a:r>
          </a:p>
          <a:p>
            <a:pPr algn="just"/>
            <a:r>
              <a:rPr lang="uk-UA" sz="1600" dirty="0" smtClean="0"/>
              <a:t>–   Як </a:t>
            </a:r>
            <a:r>
              <a:rPr lang="uk-UA" sz="1600" dirty="0"/>
              <a:t>це не відчуваєш? Швидше додому!</a:t>
            </a:r>
          </a:p>
          <a:p>
            <a:pPr algn="just"/>
            <a:r>
              <a:rPr lang="uk-UA" sz="1600" dirty="0" smtClean="0"/>
              <a:t>–   Дурниця</a:t>
            </a:r>
            <a:r>
              <a:rPr lang="uk-UA" sz="1600" dirty="0"/>
              <a:t>! – відмахнувся від товариша Фантик. – Зараз снігом розітру – і порядок.</a:t>
            </a:r>
          </a:p>
          <a:p>
            <a:pPr algn="just"/>
            <a:r>
              <a:rPr lang="uk-UA" sz="1600" dirty="0" smtClean="0"/>
              <a:t>–  У </a:t>
            </a:r>
            <a:r>
              <a:rPr lang="uk-UA" sz="1600" dirty="0"/>
              <a:t>жодному разі! – стривожився друг. Ходімо додому. Будемо пити чай, гріти лапки у теплій воді та вушка відігрівати.</a:t>
            </a:r>
          </a:p>
          <a:p>
            <a:pPr algn="just"/>
            <a:r>
              <a:rPr lang="uk-UA" sz="1600" dirty="0" smtClean="0"/>
              <a:t>     А </a:t>
            </a:r>
            <a:r>
              <a:rPr lang="uk-UA" sz="1600" dirty="0"/>
              <a:t>наступного дня так гарно було на вулиці: сонячно, і уже не так морозно! Сніг виблискує, а лід, немов самоцвіти, виграє! І раптом бабах! Розлетілася на дрібнесенькі шматочки бурулька  якраз біля Фантикових лап.</a:t>
            </a:r>
          </a:p>
          <a:p>
            <a:pPr algn="just"/>
            <a:r>
              <a:rPr lang="uk-UA" sz="1600" dirty="0" smtClean="0"/>
              <a:t>     Бідне </a:t>
            </a:r>
            <a:r>
              <a:rPr lang="uk-UA" sz="1600" dirty="0"/>
              <a:t>кошеня аж підстрибнуло від несподіванки:</a:t>
            </a:r>
          </a:p>
          <a:p>
            <a:pPr algn="just"/>
            <a:r>
              <a:rPr lang="uk-UA" sz="1600" dirty="0" smtClean="0"/>
              <a:t>–   Чого </a:t>
            </a:r>
            <a:r>
              <a:rPr lang="uk-UA" sz="1600" dirty="0"/>
              <a:t>це вона? – з острахом задер голову Фантик і глянув  на дах.</a:t>
            </a:r>
          </a:p>
          <a:p>
            <a:pPr algn="just"/>
            <a:r>
              <a:rPr lang="uk-UA" sz="1600" dirty="0" smtClean="0"/>
              <a:t>–   А </a:t>
            </a:r>
            <a:r>
              <a:rPr lang="uk-UA" sz="1600" dirty="0"/>
              <a:t>нічого! – пробурмотів Фунтик. – Скільки разів мені казали, що під час відлиги не можна близько  до будинку підходити – бурульки від даху відриваються й на землю летять. – А ти, Фантику, завжди норовиш яку-небудь пригоду знайти.</a:t>
            </a:r>
          </a:p>
          <a:p>
            <a:pPr algn="just"/>
            <a:r>
              <a:rPr lang="uk-UA" sz="1600" dirty="0" smtClean="0"/>
              <a:t>–   Ходімо </a:t>
            </a:r>
            <a:r>
              <a:rPr lang="uk-UA" sz="1600" dirty="0"/>
              <a:t>звідси. Давай сьогодні татка попросимо, щоб він ці бурульки позбивав.</a:t>
            </a:r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1676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Основи здоров’я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4199" y="949836"/>
            <a:ext cx="7327514" cy="5180226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:\Снежана\3 клас\Ідеї\Готові\Б-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1" y="1000108"/>
            <a:ext cx="7173579" cy="5072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234620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332656"/>
            <a:ext cx="8136904" cy="629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безпечної поведінки влітку</a:t>
            </a:r>
            <a:endParaRPr lang="ru-RU" sz="24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3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1300" dirty="0" smtClean="0"/>
              <a:t>Яскраво світило сонечко. Фунтик із Фантиком прогулювалися біля річки.  Як тут гарно!</a:t>
            </a:r>
          </a:p>
          <a:p>
            <a:pPr algn="just"/>
            <a:r>
              <a:rPr lang="uk-UA" sz="1300" dirty="0" smtClean="0"/>
              <a:t>–  Цур, я перший по місточку пробіжу, – радісно крикнув Фантик і помчав по вузенькій дощечці. А назустріч йому з протилежного боку чимчикував Дружок. </a:t>
            </a:r>
          </a:p>
          <a:p>
            <a:pPr algn="just"/>
            <a:r>
              <a:rPr lang="uk-UA" sz="1300" dirty="0" smtClean="0"/>
              <a:t>–  Фантику,  почекай, нехай Дружок пройде! – гукнув Фунтик. Але його ніхто не чув.</a:t>
            </a:r>
          </a:p>
          <a:p>
            <a:pPr algn="just"/>
            <a:r>
              <a:rPr lang="uk-UA" sz="1300" dirty="0" smtClean="0"/>
              <a:t>Бу-м-мс! Обидва – і Дружок, і Фантик полетіли у воду.</a:t>
            </a:r>
          </a:p>
          <a:p>
            <a:pPr algn="just"/>
            <a:r>
              <a:rPr lang="uk-UA" sz="1300" dirty="0" smtClean="0"/>
              <a:t>–   Допоможіть, рятуйте! – кричав Фантик. – Я плавати не вмію!</a:t>
            </a:r>
          </a:p>
          <a:p>
            <a:pPr algn="just"/>
            <a:r>
              <a:rPr lang="uk-UA" sz="1300" dirty="0" smtClean="0"/>
              <a:t>     На щастя плавати вмів Дружок. Він врятував Фантика, і вирішили всі разом побавитись у воді. Вони плавали на надувному матраці. Та Фантик постійно перевертав  Дружка, і той дуже сердився. Потім Дружок вчив Фантика плавати. Фантик пірнув під воду і схопив Дружка за лапки.  Той   злякався  й  занурився із головою під воду, але тут-таки  випірнув і почав кашляти.</a:t>
            </a:r>
          </a:p>
          <a:p>
            <a:pPr algn="just"/>
            <a:r>
              <a:rPr lang="uk-UA" sz="1300" dirty="0" smtClean="0"/>
              <a:t>–  Ти, що, Фантику, здурів?  – обурилося  цуценя.</a:t>
            </a:r>
          </a:p>
          <a:p>
            <a:pPr algn="just"/>
            <a:r>
              <a:rPr lang="uk-UA" sz="1300" dirty="0" smtClean="0"/>
              <a:t>–  Та  ж ти добре плаваєш! – здивувалося кошеня.</a:t>
            </a:r>
          </a:p>
          <a:p>
            <a:pPr algn="just"/>
            <a:r>
              <a:rPr lang="uk-UA" sz="1300" dirty="0" smtClean="0"/>
              <a:t>–  Це ще нічого не означає: ти схопив мене зовсім несподівано, а я не думав, що ти можеш таке утнути, й наковтався води! </a:t>
            </a:r>
          </a:p>
          <a:p>
            <a:pPr algn="just"/>
            <a:r>
              <a:rPr lang="uk-UA" sz="1300" dirty="0" smtClean="0"/>
              <a:t>     Фантик образився на Дружка і Фунтика за те, що ті завжди його повчають, і пішов гратися сам. Він побачив гілку, що звисала над річкою.</a:t>
            </a:r>
          </a:p>
          <a:p>
            <a:pPr algn="just"/>
            <a:r>
              <a:rPr lang="uk-UA" sz="1300" dirty="0" smtClean="0"/>
              <a:t>–   Фунтику, Дружку, погляньте, як   я  вмію! – кричав друзям Фантик.</a:t>
            </a:r>
          </a:p>
          <a:p>
            <a:pPr algn="just"/>
            <a:r>
              <a:rPr lang="uk-UA" sz="1300" dirty="0" smtClean="0"/>
              <a:t>–   Обережніше, упадеш.</a:t>
            </a:r>
          </a:p>
          <a:p>
            <a:pPr algn="just"/>
            <a:r>
              <a:rPr lang="uk-UA" sz="1300" dirty="0" smtClean="0"/>
              <a:t>–   Ну та й  що, я ж не на землю впаду, а у воду. Зовсім не боляче буде! – весело розсміялося кошеня. </a:t>
            </a:r>
          </a:p>
          <a:p>
            <a:pPr algn="just"/>
            <a:r>
              <a:rPr lang="uk-UA" sz="1300" dirty="0" smtClean="0"/>
              <a:t>–   Ні-ні! – злякано   дзявкнув    Дружок. – Тут стрибати не можна,  я  під водою бачив корчі та іржаві бляшанки!</a:t>
            </a:r>
          </a:p>
          <a:p>
            <a:pPr algn="just"/>
            <a:r>
              <a:rPr lang="uk-UA" sz="1300" dirty="0" smtClean="0"/>
              <a:t>     Шубовсть!!! Кошеня зірвалося  з гілки й плюхнулося у воду. </a:t>
            </a:r>
          </a:p>
          <a:p>
            <a:pPr algn="just"/>
            <a:r>
              <a:rPr lang="uk-UA" sz="1300" dirty="0" smtClean="0"/>
              <a:t>     А коли кошеня випірнуло з води  всі  побачили в нього на голові ранку з крапелькою крові…</a:t>
            </a:r>
          </a:p>
          <a:p>
            <a:pPr algn="just"/>
            <a:r>
              <a:rPr lang="uk-UA" sz="1300" dirty="0" smtClean="0"/>
              <a:t>–   Ось бачиш, Фантику, до чого призводять необдумані вчинки, – дорікнуло другові кошеня.</a:t>
            </a:r>
          </a:p>
          <a:p>
            <a:pPr algn="just"/>
            <a:r>
              <a:rPr lang="uk-UA" sz="1300" dirty="0" smtClean="0"/>
              <a:t>      І всі запам’ятали:</a:t>
            </a:r>
          </a:p>
          <a:p>
            <a:pPr algn="just"/>
            <a:r>
              <a:rPr lang="uk-UA" sz="1300" dirty="0" smtClean="0"/>
              <a:t>      •  Ігри на воді можуть бути небезпечними.</a:t>
            </a:r>
          </a:p>
          <a:p>
            <a:pPr algn="just"/>
            <a:r>
              <a:rPr lang="uk-UA" sz="1300" dirty="0" smtClean="0"/>
              <a:t>      •  Не можна запливати далеко від берега.</a:t>
            </a:r>
          </a:p>
          <a:p>
            <a:pPr algn="just"/>
            <a:r>
              <a:rPr lang="uk-UA" sz="1300" dirty="0" smtClean="0"/>
              <a:t>      •  Не можна купатися  у незнайомих місцях.  </a:t>
            </a:r>
          </a:p>
          <a:p>
            <a:pPr algn="just"/>
            <a:r>
              <a:rPr lang="uk-UA" sz="1300" dirty="0" smtClean="0"/>
              <a:t>                               Молодці!     </a:t>
            </a:r>
            <a:endParaRPr lang="uk-UA" sz="13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46245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Основи здоров’я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4199" y="949836"/>
            <a:ext cx="7327513" cy="5180226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:\Снежана\3 клас\Ідеї\Готові\Б-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1000108"/>
            <a:ext cx="7286676" cy="5072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367899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458595"/>
            <a:ext cx="806489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безпечної поведінки влітку</a:t>
            </a:r>
          </a:p>
          <a:p>
            <a:pPr algn="ctr"/>
            <a:endParaRPr lang="ru-RU" sz="8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b="1" dirty="0"/>
              <a:t> </a:t>
            </a:r>
            <a:r>
              <a:rPr lang="uk-UA" sz="2000" b="1" dirty="0" smtClean="0"/>
              <a:t>    </a:t>
            </a:r>
            <a:r>
              <a:rPr lang="uk-UA" sz="2000" dirty="0" smtClean="0"/>
              <a:t>Яскраво </a:t>
            </a:r>
            <a:r>
              <a:rPr lang="uk-UA" sz="2000" dirty="0"/>
              <a:t>світило сонечко. Котик Пушок вирішив піти  позасмагати біля річки. Мама кішка дала йому парасолю від сонця, панамку і наказала бути чемним та обережним. Та на пляжі Пушок забув про поради мами. </a:t>
            </a:r>
            <a:endParaRPr lang="ru-RU" sz="2000" dirty="0"/>
          </a:p>
          <a:p>
            <a:pPr lvl="0" algn="just"/>
            <a:r>
              <a:rPr lang="uk-UA" sz="2000" dirty="0"/>
              <a:t>– </a:t>
            </a:r>
            <a:r>
              <a:rPr lang="uk-UA" sz="2000" dirty="0" smtClean="0"/>
              <a:t> Ах</a:t>
            </a:r>
            <a:r>
              <a:rPr lang="uk-UA" sz="2000" dirty="0"/>
              <a:t>, як гарно грітися на сонечку! – перевертався з боку на бік Пушок.</a:t>
            </a:r>
            <a:endParaRPr lang="ru-RU" sz="2000" dirty="0"/>
          </a:p>
          <a:p>
            <a:pPr lvl="0" algn="just"/>
            <a:r>
              <a:rPr lang="uk-UA" sz="2000" dirty="0"/>
              <a:t>– </a:t>
            </a:r>
            <a:r>
              <a:rPr lang="uk-UA" sz="2000" dirty="0" smtClean="0"/>
              <a:t> Агов </a:t>
            </a:r>
            <a:r>
              <a:rPr lang="uk-UA" sz="2000" dirty="0"/>
              <a:t>, чого ви сидите в  затінку, давайте разом засмагати!</a:t>
            </a:r>
            <a:endParaRPr lang="ru-RU" sz="2000" dirty="0"/>
          </a:p>
          <a:p>
            <a:pPr lvl="0" algn="just"/>
            <a:r>
              <a:rPr lang="uk-UA" sz="2000" dirty="0"/>
              <a:t>– </a:t>
            </a:r>
            <a:r>
              <a:rPr lang="uk-UA" sz="2000" dirty="0" smtClean="0"/>
              <a:t> Та </a:t>
            </a:r>
            <a:r>
              <a:rPr lang="uk-UA" sz="2000" dirty="0"/>
              <a:t>ні, – розсудливо  заперечив Фунтик, – ми  вже сьогодні й так довго    на сонечку  побули, тепер  краще під парасолькою посидимо.</a:t>
            </a:r>
            <a:endParaRPr lang="ru-RU" sz="2000" dirty="0"/>
          </a:p>
          <a:p>
            <a:pPr lvl="0" algn="just"/>
            <a:r>
              <a:rPr lang="uk-UA" sz="2000" dirty="0"/>
              <a:t> – </a:t>
            </a:r>
            <a:r>
              <a:rPr lang="uk-UA" sz="2000" dirty="0" smtClean="0"/>
              <a:t> Ну</a:t>
            </a:r>
            <a:r>
              <a:rPr lang="uk-UA" sz="2000" dirty="0"/>
              <a:t>, як знаєте, –  безтурботно буркнув  Пушок і знову   розлігся на пісочку…</a:t>
            </a:r>
            <a:endParaRPr lang="ru-RU" sz="2000" dirty="0"/>
          </a:p>
          <a:p>
            <a:pPr algn="just"/>
            <a:r>
              <a:rPr lang="uk-UA" sz="2000" dirty="0" smtClean="0"/>
              <a:t>     Та </a:t>
            </a:r>
            <a:r>
              <a:rPr lang="uk-UA" sz="2000" dirty="0"/>
              <a:t>раптом…</a:t>
            </a:r>
            <a:endParaRPr lang="ru-RU" sz="2000" dirty="0"/>
          </a:p>
          <a:p>
            <a:pPr lvl="0" algn="just"/>
            <a:r>
              <a:rPr lang="uk-UA" sz="2000" dirty="0"/>
              <a:t>– </a:t>
            </a:r>
            <a:r>
              <a:rPr lang="uk-UA" sz="2000" dirty="0" smtClean="0"/>
              <a:t>  Ой</a:t>
            </a:r>
            <a:r>
              <a:rPr lang="uk-UA" sz="2000" dirty="0"/>
              <a:t>, щось у мене носик пече! Голова крутиться! – запхинькав Пушок</a:t>
            </a:r>
            <a:r>
              <a:rPr lang="uk-UA" sz="2000" dirty="0" smtClean="0"/>
              <a:t>.</a:t>
            </a:r>
          </a:p>
          <a:p>
            <a:pPr lvl="0" algn="just"/>
            <a:r>
              <a:rPr lang="uk-UA" sz="2000" dirty="0"/>
              <a:t> </a:t>
            </a:r>
            <a:r>
              <a:rPr lang="uk-UA" sz="2000" dirty="0" smtClean="0"/>
              <a:t>    Швидко </a:t>
            </a:r>
            <a:r>
              <a:rPr lang="uk-UA" sz="2000" dirty="0"/>
              <a:t>викликали лікарів і ті надали першу допомогу.</a:t>
            </a:r>
            <a:endParaRPr lang="ru-RU" sz="2000" dirty="0"/>
          </a:p>
          <a:p>
            <a:pPr algn="just"/>
            <a:r>
              <a:rPr lang="uk-UA" sz="2000" dirty="0" smtClean="0"/>
              <a:t>     А </a:t>
            </a:r>
            <a:r>
              <a:rPr lang="uk-UA" sz="2000" dirty="0"/>
              <a:t>Фунтик усе робив правильно. Засмагав лише вранці, коли сонце ще не таке небезпечне, відпочивав під парасолькою, пив достатньо води, ходив у панамі. А ще він любить користуватися  кремом від засмаги.  Він – молодець!</a:t>
            </a:r>
            <a:endParaRPr lang="ru-RU" sz="2000" dirty="0"/>
          </a:p>
          <a:p>
            <a:pPr algn="just"/>
            <a:endParaRPr lang="ru-RU" sz="28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2714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Основи здоров’я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4199" y="949836"/>
            <a:ext cx="7327513" cy="5180226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050091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302987"/>
            <a:ext cx="8064896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пожежної безпеки</a:t>
            </a:r>
          </a:p>
          <a:p>
            <a:pPr algn="just"/>
            <a:r>
              <a:rPr lang="uk-UA" sz="1600" dirty="0" smtClean="0">
                <a:latin typeface="+mj-lt"/>
              </a:rPr>
              <a:t>     </a:t>
            </a:r>
            <a:r>
              <a:rPr lang="uk-UA" sz="1600" dirty="0" smtClean="0"/>
              <a:t>Сьогодні до кошеняти Фунтика завітав його найкращий друг Фантик, вони почали гратися. Удвох їм так весело. Та Фантик втомився і вирішив  подивитися по телевізору мультики.</a:t>
            </a:r>
          </a:p>
          <a:p>
            <a:pPr algn="just"/>
            <a:r>
              <a:rPr lang="uk-UA" sz="1600" dirty="0" smtClean="0"/>
              <a:t>–   Не вмикай! – злякано вигукнув Фунтик. – Телевізор несправний!</a:t>
            </a:r>
          </a:p>
          <a:p>
            <a:pPr algn="just"/>
            <a:r>
              <a:rPr lang="uk-UA" sz="1600" dirty="0" smtClean="0"/>
              <a:t>     Але було пізно – щойно Фантик устромив  вилку у дві дірочки в стіні, як телевізор зайнявся. Полум’я вмить стрибнуло на сусідній стілець, і сорочка, що висіла на ньому, загорілася.</a:t>
            </a:r>
          </a:p>
          <a:p>
            <a:pPr algn="just"/>
            <a:r>
              <a:rPr lang="uk-UA" sz="1600" dirty="0" smtClean="0"/>
              <a:t>     Кошенята вмить почали гасити пожежу. Вогонь на стільці – заливали  водою,  а на телевізор не лили воду, а лише висмикнули вилку з розетки та накинули на телевізор старе покривало.</a:t>
            </a:r>
          </a:p>
          <a:p>
            <a:pPr algn="just"/>
            <a:r>
              <a:rPr lang="uk-UA" sz="1600" dirty="0" smtClean="0"/>
              <a:t>–  Ой, боляче, я лапку обпік! – заплакав Фантик. </a:t>
            </a:r>
          </a:p>
          <a:p>
            <a:pPr algn="just"/>
            <a:r>
              <a:rPr lang="uk-UA" sz="1600" dirty="0" smtClean="0"/>
              <a:t>–  Потерпи!  Зараз тобі допоможуть. Швиденько іди на кухню і підстав лапку  під струмінь холодної води.</a:t>
            </a:r>
          </a:p>
          <a:p>
            <a:pPr algn="just"/>
            <a:r>
              <a:rPr lang="uk-UA" sz="1600" dirty="0" smtClean="0"/>
              <a:t>–  А може, змастити опік олією? – з надією  звернулося до друга кошеня.</a:t>
            </a:r>
          </a:p>
          <a:p>
            <a:pPr algn="just"/>
            <a:r>
              <a:rPr lang="uk-UA" sz="1600" dirty="0" smtClean="0"/>
              <a:t>–  Ні-ні, цього не можна  робити! Олія заважатиме надходженню повітря, опік не буде холонути й ще більше пектиме. </a:t>
            </a:r>
          </a:p>
          <a:p>
            <a:pPr algn="just"/>
            <a:r>
              <a:rPr lang="uk-UA" sz="1600" dirty="0" smtClean="0"/>
              <a:t>–  Звідки ти це все знаєш? – запитав Фунтик.</a:t>
            </a:r>
          </a:p>
          <a:p>
            <a:pPr algn="just"/>
            <a:r>
              <a:rPr lang="uk-UA" sz="1600" dirty="0" smtClean="0"/>
              <a:t>–  У мене дідусь був пожежником, – з  гордістю відповів Фантик. – Дідусь мене навчив таким правилам :</a:t>
            </a:r>
          </a:p>
          <a:p>
            <a:pPr algn="just"/>
            <a:r>
              <a:rPr lang="uk-UA" sz="1600" dirty="0" smtClean="0"/>
              <a:t>•  Користуватися слід лише справними електроприладами.</a:t>
            </a:r>
          </a:p>
          <a:p>
            <a:pPr algn="just"/>
            <a:r>
              <a:rPr lang="uk-UA" sz="1600" dirty="0" smtClean="0"/>
              <a:t>•  Не торкатися ввімкненого електроприладу мокрими руками.</a:t>
            </a:r>
          </a:p>
          <a:p>
            <a:pPr algn="just"/>
            <a:r>
              <a:rPr lang="uk-UA" sz="1600" dirty="0" smtClean="0"/>
              <a:t>•  Якщо помітив неполадки в електроприладах, потрібно негайно повідомити дорослих.</a:t>
            </a:r>
          </a:p>
          <a:p>
            <a:pPr algn="just"/>
            <a:r>
              <a:rPr lang="uk-UA" sz="1600" dirty="0" smtClean="0"/>
              <a:t>  –  Запам’ятав, Фунтику? Молодець!</a:t>
            </a:r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2607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9644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Основи здоров’я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4199" y="949836"/>
            <a:ext cx="7327513" cy="5180225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006292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494111"/>
            <a:ext cx="799288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пожежної безпеки</a:t>
            </a:r>
          </a:p>
          <a:p>
            <a:pPr algn="ctr"/>
            <a:endParaRPr lang="ru-RU" sz="16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dirty="0"/>
              <a:t> </a:t>
            </a:r>
            <a:r>
              <a:rPr lang="uk-UA" dirty="0" smtClean="0"/>
              <a:t>    Одного разу з нашими знайомими кошенятами сталася така пригода. Вони дуже любили складати різні фігурки, візерунки із сірників. Та так загралися, що сірнички черкнули один до одного і загорілися. Кошенята швидко кинули палаючі сірники на килимок, але ті не затухли. У квартирі сталася пожежа. Сидять кошенята з ніг до голови в сажі, від переляку ледь дихають, і не помічають, що килимок під стільцем жевріє. А коли помітили, було вже пізно – усе довкола затягло димом.</a:t>
            </a:r>
          </a:p>
          <a:p>
            <a:pPr algn="just"/>
            <a:r>
              <a:rPr lang="uk-UA" dirty="0" smtClean="0"/>
              <a:t>–  Ой-ой-ой! Допоможіть! Рятуйте! – закричали кошенята й заховалися під стіл. А так робити не можна.</a:t>
            </a:r>
          </a:p>
          <a:p>
            <a:pPr algn="just"/>
            <a:r>
              <a:rPr lang="uk-UA" dirty="0" smtClean="0"/>
              <a:t>     Кошенятам потрібно швидше вибиратися з квартири, щоб не задихнутися.  Слід вибігати, притискаючись до підлоги, і затуляти рота шматочком тканини.  На сходовому майданчику  потрібно повідомити сусідів   про пожежу (можна кричати) та набрати телефон пожежної  «101». Та от біда – дим уже в під’їзді. Не можна користуватися ліфтом. Тоді слід евакуюватися за допомогою пожежної драбини з даху.</a:t>
            </a:r>
          </a:p>
          <a:p>
            <a:pPr algn="just"/>
            <a:r>
              <a:rPr lang="uk-UA" dirty="0" smtClean="0"/>
              <a:t>     А сталася така біда, бо не можна гратися сірниками, запальничками, адже це не іграшки. Запам’ятали? Молодці!</a:t>
            </a:r>
          </a:p>
          <a:p>
            <a:pPr algn="just"/>
            <a:endParaRPr lang="ru-RU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84743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нежана\Все для презинтацій\Фона для PowerPoint\3-в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997" y="1"/>
            <a:ext cx="9186996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187624" y="548680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Використані джерела: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000100" y="1571612"/>
            <a:ext cx="671514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</a:t>
            </a:r>
            <a:r>
              <a:rPr kumimoji="0" lang="uk-UA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Аіех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Nora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Kortner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Storytelling: Its Wide-Ranging Impact in           the Classroom // [http: /www.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Indiana.edu.eric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/digests/].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3CFE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Bryant, Sara Cone. How to Tell Stories to Children and Some Stories to Tell // [http: // storytelling.freeserve.co.uk/].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3CFE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</a:t>
            </a:r>
            <a:r>
              <a:rPr kumimoji="0" lang="uk-UA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Большакова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І. Технологія « </a:t>
            </a:r>
            <a:r>
              <a:rPr kumimoji="0" lang="uk-UA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Сторітелінг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  </a:t>
            </a:r>
            <a:r>
              <a:rPr kumimoji="0" lang="en-US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https</a:t>
            </a:r>
            <a:r>
              <a:rPr kumimoji="0" lang="ru-RU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:</a:t>
            </a:r>
            <a:r>
              <a:rPr kumimoji="0" lang="uk-UA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//</a:t>
            </a:r>
            <a:r>
              <a:rPr kumimoji="0" lang="en-US" sz="1300" b="0" i="0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youtu</a:t>
            </a:r>
            <a:r>
              <a:rPr kumimoji="0" lang="ru-RU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.</a:t>
            </a:r>
            <a:r>
              <a:rPr kumimoji="0" lang="en-US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be</a:t>
            </a:r>
            <a:r>
              <a:rPr kumimoji="0" lang="uk-UA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/</a:t>
            </a:r>
            <a:r>
              <a:rPr kumimoji="0" lang="en-US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K</a:t>
            </a:r>
            <a:r>
              <a:rPr kumimoji="0" lang="ru-RU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2</a:t>
            </a:r>
            <a:r>
              <a:rPr kumimoji="0" lang="en-US" sz="1300" b="0" i="0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YVwU</a:t>
            </a:r>
            <a:r>
              <a:rPr kumimoji="0" lang="ru-RU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9</a:t>
            </a:r>
            <a:r>
              <a:rPr kumimoji="0" lang="en-US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B</a:t>
            </a:r>
            <a:r>
              <a:rPr kumimoji="0" lang="ru-RU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6</a:t>
            </a:r>
            <a:r>
              <a:rPr kumimoji="0" lang="en-US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L</a:t>
            </a:r>
            <a:r>
              <a:rPr kumimoji="0" lang="ru-RU" sz="1300" b="0" i="0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4</a:t>
            </a:r>
            <a:endParaRPr kumimoji="0" lang="ru-RU" sz="1300" b="0" i="0" strike="noStrike" cap="none" normalizeH="0" baseline="0" dirty="0" smtClean="0">
              <a:ln>
                <a:noFill/>
              </a:ln>
              <a:solidFill>
                <a:srgbClr val="003CFE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Симмонс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Анетт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Сторителлинг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Как использовать силу историй. – М.: Манн, Иванов и Фербер, 2013. – 272 с.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3CFE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Яковенко Л.В. « Уроки </a:t>
            </a:r>
            <a:r>
              <a:rPr kumimoji="0" lang="uk-UA" sz="1600" b="0" i="0" u="none" strike="noStrike" cap="none" normalizeH="0" baseline="0" dirty="0" err="1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безпеки»-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Харків: ВГ «Ранок», 2008.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3CFE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3CFE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6. Ресурси  мережі  Інтернет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rgbClr val="003CFE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84979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3299</TotalTime>
  <Words>4125</Words>
  <Application>Microsoft Office PowerPoint</Application>
  <PresentationFormat>Экран (4:3)</PresentationFormat>
  <Paragraphs>308</Paragraphs>
  <Slides>56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Тема Office</vt:lpstr>
      <vt:lpstr>Слайд 1</vt:lpstr>
      <vt:lpstr> «Сторітелінг» – технологія створення історії та передачі за її допомогою необхідної інформації з метою впливу на емоційну, мотиваційну, когнітивну сфери учня. </vt:lpstr>
      <vt:lpstr>В чому суть «сторітелінгу» ?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igor</cp:lastModifiedBy>
  <cp:revision>207</cp:revision>
  <dcterms:created xsi:type="dcterms:W3CDTF">2017-01-18T09:19:59Z</dcterms:created>
  <dcterms:modified xsi:type="dcterms:W3CDTF">2017-02-09T20:23:58Z</dcterms:modified>
</cp:coreProperties>
</file>