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0" r:id="rId3"/>
    <p:sldId id="266" r:id="rId4"/>
    <p:sldId id="259" r:id="rId5"/>
    <p:sldId id="267" r:id="rId6"/>
    <p:sldId id="258" r:id="rId7"/>
    <p:sldId id="262" r:id="rId8"/>
    <p:sldId id="263" r:id="rId9"/>
    <p:sldId id="264" r:id="rId10"/>
    <p:sldId id="268" r:id="rId11"/>
    <p:sldId id="269" r:id="rId12"/>
    <p:sldId id="265" r:id="rId13"/>
    <p:sldId id="271" r:id="rId14"/>
    <p:sldId id="272" r:id="rId15"/>
    <p:sldId id="273" r:id="rId16"/>
    <p:sldId id="274" r:id="rId17"/>
    <p:sldId id="275" r:id="rId18"/>
    <p:sldId id="261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40CEB9-EB3F-4948-BAFE-D9B84C06F0C8}" type="doc">
      <dgm:prSet loTypeId="urn:microsoft.com/office/officeart/2005/8/layout/hierarchy4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7E688466-0FA7-4872-8F1F-3112B9C35293}">
      <dgm:prSet phldrT="[Текст]"/>
      <dgm:spPr/>
      <dgm:t>
        <a:bodyPr/>
        <a:lstStyle/>
        <a:p>
          <a:r>
            <a:rPr lang="uk-UA" dirty="0">
              <a:solidFill>
                <a:srgbClr val="002060"/>
              </a:solidFill>
            </a:rPr>
            <a:t>Освітній блок</a:t>
          </a:r>
        </a:p>
      </dgm:t>
    </dgm:pt>
    <dgm:pt modelId="{A79D9334-6CAE-4E73-8F2F-4BE4502037CC}" type="parTrans" cxnId="{AEC67C12-1D1A-4E50-B207-5EC826D2CDDC}">
      <dgm:prSet/>
      <dgm:spPr/>
      <dgm:t>
        <a:bodyPr/>
        <a:lstStyle/>
        <a:p>
          <a:endParaRPr lang="uk-UA"/>
        </a:p>
      </dgm:t>
    </dgm:pt>
    <dgm:pt modelId="{CE817CEB-FA37-44F0-B254-E9EB24A29172}" type="sibTrans" cxnId="{AEC67C12-1D1A-4E50-B207-5EC826D2CDDC}">
      <dgm:prSet/>
      <dgm:spPr/>
      <dgm:t>
        <a:bodyPr/>
        <a:lstStyle/>
        <a:p>
          <a:endParaRPr lang="uk-UA"/>
        </a:p>
      </dgm:t>
    </dgm:pt>
    <dgm:pt modelId="{93E626FB-8797-4D02-82E5-B327A191201A}">
      <dgm:prSet phldrT="[Текст]"/>
      <dgm:spPr/>
      <dgm:t>
        <a:bodyPr/>
        <a:lstStyle/>
        <a:p>
          <a:r>
            <a:rPr lang="uk-UA">
              <a:solidFill>
                <a:sysClr val="windowText" lastClr="000000"/>
              </a:solidFill>
            </a:rPr>
            <a:t>Інтелектуально-розвивальний блок</a:t>
          </a:r>
        </a:p>
      </dgm:t>
    </dgm:pt>
    <dgm:pt modelId="{24789FAB-7688-4D3F-A2AB-81A80B2427C2}" type="parTrans" cxnId="{FA14EEC2-96B4-47CD-A015-DCF5C89BDC39}">
      <dgm:prSet/>
      <dgm:spPr/>
      <dgm:t>
        <a:bodyPr/>
        <a:lstStyle/>
        <a:p>
          <a:endParaRPr lang="uk-UA"/>
        </a:p>
      </dgm:t>
    </dgm:pt>
    <dgm:pt modelId="{C64BC525-1F83-4D29-8C7E-B18EE1F717D5}" type="sibTrans" cxnId="{FA14EEC2-96B4-47CD-A015-DCF5C89BDC39}">
      <dgm:prSet/>
      <dgm:spPr/>
      <dgm:t>
        <a:bodyPr/>
        <a:lstStyle/>
        <a:p>
          <a:endParaRPr lang="uk-UA"/>
        </a:p>
      </dgm:t>
    </dgm:pt>
    <dgm:pt modelId="{7D504DC8-A6C4-4A8A-B420-6AA8CE4315F6}">
      <dgm:prSet phldrT="[Текст]"/>
      <dgm:spPr/>
      <dgm:t>
        <a:bodyPr/>
        <a:lstStyle/>
        <a:p>
          <a:r>
            <a:rPr lang="uk-UA">
              <a:solidFill>
                <a:sysClr val="windowText" lastClr="000000"/>
              </a:solidFill>
            </a:rPr>
            <a:t>Фізкультурно-оздоровчий</a:t>
          </a:r>
        </a:p>
      </dgm:t>
    </dgm:pt>
    <dgm:pt modelId="{AFCDA96A-7025-4EFA-94AF-C99A46C8D8D4}" type="parTrans" cxnId="{1B33949A-0957-4038-A1B8-315A76E437E5}">
      <dgm:prSet/>
      <dgm:spPr/>
      <dgm:t>
        <a:bodyPr/>
        <a:lstStyle/>
        <a:p>
          <a:endParaRPr lang="uk-UA"/>
        </a:p>
      </dgm:t>
    </dgm:pt>
    <dgm:pt modelId="{76E347FF-9C63-4940-99EA-F183DB19725B}" type="sibTrans" cxnId="{1B33949A-0957-4038-A1B8-315A76E437E5}">
      <dgm:prSet/>
      <dgm:spPr/>
      <dgm:t>
        <a:bodyPr/>
        <a:lstStyle/>
        <a:p>
          <a:endParaRPr lang="uk-UA"/>
        </a:p>
      </dgm:t>
    </dgm:pt>
    <dgm:pt modelId="{1B7725F2-6DA6-4157-A1BD-71DB7438B43E}">
      <dgm:prSet phldrT="[Текст]"/>
      <dgm:spPr/>
      <dgm:t>
        <a:bodyPr/>
        <a:lstStyle/>
        <a:p>
          <a:r>
            <a:rPr lang="uk-UA">
              <a:solidFill>
                <a:sysClr val="windowText" lastClr="000000"/>
              </a:solidFill>
            </a:rPr>
            <a:t>Соціальний блок</a:t>
          </a:r>
        </a:p>
      </dgm:t>
    </dgm:pt>
    <dgm:pt modelId="{D7AB0506-419B-4860-8803-8F761522E64E}" type="parTrans" cxnId="{71521FBA-9960-4FE6-B468-B52B960DA4EC}">
      <dgm:prSet/>
      <dgm:spPr/>
      <dgm:t>
        <a:bodyPr/>
        <a:lstStyle/>
        <a:p>
          <a:endParaRPr lang="uk-UA"/>
        </a:p>
      </dgm:t>
    </dgm:pt>
    <dgm:pt modelId="{D9EC048D-BDFF-4C5A-BCB7-78055BD8B4AA}" type="sibTrans" cxnId="{71521FBA-9960-4FE6-B468-B52B960DA4EC}">
      <dgm:prSet/>
      <dgm:spPr/>
      <dgm:t>
        <a:bodyPr/>
        <a:lstStyle/>
        <a:p>
          <a:endParaRPr lang="uk-UA"/>
        </a:p>
      </dgm:t>
    </dgm:pt>
    <dgm:pt modelId="{4645CAC3-19EC-4172-A87D-F67D1BFBCDD0}">
      <dgm:prSet phldrT="[Текст]"/>
      <dgm:spPr/>
      <dgm:t>
        <a:bodyPr/>
        <a:lstStyle/>
        <a:p>
          <a:r>
            <a:rPr lang="uk-UA">
              <a:solidFill>
                <a:sysClr val="windowText" lastClr="000000"/>
              </a:solidFill>
            </a:rPr>
            <a:t>Профільний блок</a:t>
          </a:r>
        </a:p>
      </dgm:t>
    </dgm:pt>
    <dgm:pt modelId="{5DCB251B-8574-4D5D-9063-84EC1B51C8B4}" type="parTrans" cxnId="{D6C7EBDD-B8C8-4169-99BC-87FDE27DA2C3}">
      <dgm:prSet/>
      <dgm:spPr/>
      <dgm:t>
        <a:bodyPr/>
        <a:lstStyle/>
        <a:p>
          <a:endParaRPr lang="uk-UA"/>
        </a:p>
      </dgm:t>
    </dgm:pt>
    <dgm:pt modelId="{6EC3D00E-EBFF-42AD-8FE6-55A9D233A90B}" type="sibTrans" cxnId="{D6C7EBDD-B8C8-4169-99BC-87FDE27DA2C3}">
      <dgm:prSet/>
      <dgm:spPr/>
      <dgm:t>
        <a:bodyPr/>
        <a:lstStyle/>
        <a:p>
          <a:endParaRPr lang="uk-UA"/>
        </a:p>
      </dgm:t>
    </dgm:pt>
    <dgm:pt modelId="{EE101DED-0D40-4957-AE4E-3A759CFCB21E}">
      <dgm:prSet phldrT="[Текст]"/>
      <dgm:spPr/>
      <dgm:t>
        <a:bodyPr/>
        <a:lstStyle/>
        <a:p>
          <a:r>
            <a:rPr lang="uk-UA">
              <a:solidFill>
                <a:sysClr val="windowText" lastClr="000000"/>
              </a:solidFill>
            </a:rPr>
            <a:t>Культурно-дозвіллєвий </a:t>
          </a:r>
        </a:p>
      </dgm:t>
    </dgm:pt>
    <dgm:pt modelId="{B06375C4-26A8-452B-AD91-1B0A7416B358}" type="parTrans" cxnId="{1908C3C8-F9AC-4DFE-867A-E098F3277B4D}">
      <dgm:prSet/>
      <dgm:spPr/>
      <dgm:t>
        <a:bodyPr/>
        <a:lstStyle/>
        <a:p>
          <a:endParaRPr lang="uk-UA"/>
        </a:p>
      </dgm:t>
    </dgm:pt>
    <dgm:pt modelId="{B66AA751-7D74-4F71-836C-6955151F85FB}" type="sibTrans" cxnId="{1908C3C8-F9AC-4DFE-867A-E098F3277B4D}">
      <dgm:prSet/>
      <dgm:spPr/>
      <dgm:t>
        <a:bodyPr/>
        <a:lstStyle/>
        <a:p>
          <a:endParaRPr lang="uk-UA"/>
        </a:p>
      </dgm:t>
    </dgm:pt>
    <dgm:pt modelId="{E58545CF-15DD-4C6E-892F-1A9396E1E78A}" type="pres">
      <dgm:prSet presAssocID="{C840CEB9-EB3F-4948-BAFE-D9B84C06F0C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FF2BF109-9B2C-4F70-95E2-EC0DB79D9D55}" type="pres">
      <dgm:prSet presAssocID="{7E688466-0FA7-4872-8F1F-3112B9C35293}" presName="vertOne" presStyleCnt="0"/>
      <dgm:spPr/>
    </dgm:pt>
    <dgm:pt modelId="{66B21F90-D918-4DD2-8A07-97EC19287D78}" type="pres">
      <dgm:prSet presAssocID="{7E688466-0FA7-4872-8F1F-3112B9C35293}" presName="txOne" presStyleLbl="node0" presStyleIdx="0" presStyleCnt="1" custLinFactNeighborX="-11" custLinFactNeighborY="-134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46192939-40CC-4F11-A950-33D922EAE087}" type="pres">
      <dgm:prSet presAssocID="{7E688466-0FA7-4872-8F1F-3112B9C35293}" presName="parTransOne" presStyleCnt="0"/>
      <dgm:spPr/>
    </dgm:pt>
    <dgm:pt modelId="{1340F9B8-DD09-4150-BF7B-D1EFD6333640}" type="pres">
      <dgm:prSet presAssocID="{7E688466-0FA7-4872-8F1F-3112B9C35293}" presName="horzOne" presStyleCnt="0"/>
      <dgm:spPr/>
    </dgm:pt>
    <dgm:pt modelId="{220AD02D-90F7-4BBD-9E56-E1663D1DD428}" type="pres">
      <dgm:prSet presAssocID="{93E626FB-8797-4D02-82E5-B327A191201A}" presName="vertTwo" presStyleCnt="0"/>
      <dgm:spPr/>
    </dgm:pt>
    <dgm:pt modelId="{7015D2DD-A5CB-4A1F-97C8-3680BF74E2F9}" type="pres">
      <dgm:prSet presAssocID="{93E626FB-8797-4D02-82E5-B327A191201A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C2FF618F-93AE-4DE7-A399-B6F97AC796D1}" type="pres">
      <dgm:prSet presAssocID="{93E626FB-8797-4D02-82E5-B327A191201A}" presName="parTransTwo" presStyleCnt="0"/>
      <dgm:spPr/>
    </dgm:pt>
    <dgm:pt modelId="{C223959B-C920-4EFA-9C60-992AB6443D61}" type="pres">
      <dgm:prSet presAssocID="{93E626FB-8797-4D02-82E5-B327A191201A}" presName="horzTwo" presStyleCnt="0"/>
      <dgm:spPr/>
    </dgm:pt>
    <dgm:pt modelId="{D7988195-1F49-41BC-BD44-F5B2A92EF44B}" type="pres">
      <dgm:prSet presAssocID="{7D504DC8-A6C4-4A8A-B420-6AA8CE4315F6}" presName="vertThree" presStyleCnt="0"/>
      <dgm:spPr/>
    </dgm:pt>
    <dgm:pt modelId="{1BEEE99A-9F2B-4FEA-90E7-DCC6DEB23B93}" type="pres">
      <dgm:prSet presAssocID="{7D504DC8-A6C4-4A8A-B420-6AA8CE4315F6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882B9B6-8A66-4CD3-BDA2-682B6BDFB2AA}" type="pres">
      <dgm:prSet presAssocID="{7D504DC8-A6C4-4A8A-B420-6AA8CE4315F6}" presName="horzThree" presStyleCnt="0"/>
      <dgm:spPr/>
    </dgm:pt>
    <dgm:pt modelId="{AFB7815B-1EBF-4444-B8A9-8DC558F9836A}" type="pres">
      <dgm:prSet presAssocID="{76E347FF-9C63-4940-99EA-F183DB19725B}" presName="sibSpaceThree" presStyleCnt="0"/>
      <dgm:spPr/>
    </dgm:pt>
    <dgm:pt modelId="{99E8F2D0-45DA-4A4A-B717-6F76ED4A61C8}" type="pres">
      <dgm:prSet presAssocID="{1B7725F2-6DA6-4157-A1BD-71DB7438B43E}" presName="vertThree" presStyleCnt="0"/>
      <dgm:spPr/>
    </dgm:pt>
    <dgm:pt modelId="{E4F28007-62BB-4657-A8A4-D4417E38725A}" type="pres">
      <dgm:prSet presAssocID="{1B7725F2-6DA6-4157-A1BD-71DB7438B43E}" presName="txThree" presStyleLbl="node3" presStyleIdx="1" presStyleCnt="3" custLinFactNeighborX="1617" custLinFactNeighborY="-230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0D1BFA6-3A25-4A8B-8DA7-47B0707ED491}" type="pres">
      <dgm:prSet presAssocID="{1B7725F2-6DA6-4157-A1BD-71DB7438B43E}" presName="horzThree" presStyleCnt="0"/>
      <dgm:spPr/>
    </dgm:pt>
    <dgm:pt modelId="{03E41D48-C536-4578-BCB0-C01688719FC7}" type="pres">
      <dgm:prSet presAssocID="{C64BC525-1F83-4D29-8C7E-B18EE1F717D5}" presName="sibSpaceTwo" presStyleCnt="0"/>
      <dgm:spPr/>
    </dgm:pt>
    <dgm:pt modelId="{3774578E-4206-425E-B042-747AB402742B}" type="pres">
      <dgm:prSet presAssocID="{4645CAC3-19EC-4172-A87D-F67D1BFBCDD0}" presName="vertTwo" presStyleCnt="0"/>
      <dgm:spPr/>
    </dgm:pt>
    <dgm:pt modelId="{AC822C50-3B10-4106-9A01-26E8C98738A8}" type="pres">
      <dgm:prSet presAssocID="{4645CAC3-19EC-4172-A87D-F67D1BFBCDD0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D539733B-CD2A-4AAC-AABE-1A06345E70D4}" type="pres">
      <dgm:prSet presAssocID="{4645CAC3-19EC-4172-A87D-F67D1BFBCDD0}" presName="parTransTwo" presStyleCnt="0"/>
      <dgm:spPr/>
    </dgm:pt>
    <dgm:pt modelId="{4C36C816-3A7C-44FA-ADFF-635616591D34}" type="pres">
      <dgm:prSet presAssocID="{4645CAC3-19EC-4172-A87D-F67D1BFBCDD0}" presName="horzTwo" presStyleCnt="0"/>
      <dgm:spPr/>
    </dgm:pt>
    <dgm:pt modelId="{932F1D00-1EAE-4F28-8843-FB9F926243BE}" type="pres">
      <dgm:prSet presAssocID="{EE101DED-0D40-4957-AE4E-3A759CFCB21E}" presName="vertThree" presStyleCnt="0"/>
      <dgm:spPr/>
    </dgm:pt>
    <dgm:pt modelId="{CEEF461B-5082-4FB5-AC4A-18D3DBD34D45}" type="pres">
      <dgm:prSet presAssocID="{EE101DED-0D40-4957-AE4E-3A759CFCB21E}" presName="txThree" presStyleLbl="node3" presStyleIdx="2" presStyleCnt="3" custLinFactNeighborX="36" custLinFactNeighborY="570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401A97E2-CEF6-44DF-AD93-CEE3EB479A34}" type="pres">
      <dgm:prSet presAssocID="{EE101DED-0D40-4957-AE4E-3A759CFCB21E}" presName="horzThree" presStyleCnt="0"/>
      <dgm:spPr/>
    </dgm:pt>
  </dgm:ptLst>
  <dgm:cxnLst>
    <dgm:cxn modelId="{2A63FB27-1971-4191-9785-0335F0B76C82}" type="presOf" srcId="{4645CAC3-19EC-4172-A87D-F67D1BFBCDD0}" destId="{AC822C50-3B10-4106-9A01-26E8C98738A8}" srcOrd="0" destOrd="0" presId="urn:microsoft.com/office/officeart/2005/8/layout/hierarchy4"/>
    <dgm:cxn modelId="{FA14EEC2-96B4-47CD-A015-DCF5C89BDC39}" srcId="{7E688466-0FA7-4872-8F1F-3112B9C35293}" destId="{93E626FB-8797-4D02-82E5-B327A191201A}" srcOrd="0" destOrd="0" parTransId="{24789FAB-7688-4D3F-A2AB-81A80B2427C2}" sibTransId="{C64BC525-1F83-4D29-8C7E-B18EE1F717D5}"/>
    <dgm:cxn modelId="{9FD24980-75BA-4F02-AA96-E01CE95631B6}" type="presOf" srcId="{C840CEB9-EB3F-4948-BAFE-D9B84C06F0C8}" destId="{E58545CF-15DD-4C6E-892F-1A9396E1E78A}" srcOrd="0" destOrd="0" presId="urn:microsoft.com/office/officeart/2005/8/layout/hierarchy4"/>
    <dgm:cxn modelId="{71521FBA-9960-4FE6-B468-B52B960DA4EC}" srcId="{93E626FB-8797-4D02-82E5-B327A191201A}" destId="{1B7725F2-6DA6-4157-A1BD-71DB7438B43E}" srcOrd="1" destOrd="0" parTransId="{D7AB0506-419B-4860-8803-8F761522E64E}" sibTransId="{D9EC048D-BDFF-4C5A-BCB7-78055BD8B4AA}"/>
    <dgm:cxn modelId="{B44EE406-AB53-4B7A-B3FF-7F79BE3B1B40}" type="presOf" srcId="{7D504DC8-A6C4-4A8A-B420-6AA8CE4315F6}" destId="{1BEEE99A-9F2B-4FEA-90E7-DCC6DEB23B93}" srcOrd="0" destOrd="0" presId="urn:microsoft.com/office/officeart/2005/8/layout/hierarchy4"/>
    <dgm:cxn modelId="{A4475B2F-1351-4475-9608-46B993F5E186}" type="presOf" srcId="{7E688466-0FA7-4872-8F1F-3112B9C35293}" destId="{66B21F90-D918-4DD2-8A07-97EC19287D78}" srcOrd="0" destOrd="0" presId="urn:microsoft.com/office/officeart/2005/8/layout/hierarchy4"/>
    <dgm:cxn modelId="{AEC67C12-1D1A-4E50-B207-5EC826D2CDDC}" srcId="{C840CEB9-EB3F-4948-BAFE-D9B84C06F0C8}" destId="{7E688466-0FA7-4872-8F1F-3112B9C35293}" srcOrd="0" destOrd="0" parTransId="{A79D9334-6CAE-4E73-8F2F-4BE4502037CC}" sibTransId="{CE817CEB-FA37-44F0-B254-E9EB24A29172}"/>
    <dgm:cxn modelId="{D6C7EBDD-B8C8-4169-99BC-87FDE27DA2C3}" srcId="{7E688466-0FA7-4872-8F1F-3112B9C35293}" destId="{4645CAC3-19EC-4172-A87D-F67D1BFBCDD0}" srcOrd="1" destOrd="0" parTransId="{5DCB251B-8574-4D5D-9063-84EC1B51C8B4}" sibTransId="{6EC3D00E-EBFF-42AD-8FE6-55A9D233A90B}"/>
    <dgm:cxn modelId="{F31D3DAB-35B9-4D04-9993-0AF0F878A2E8}" type="presOf" srcId="{EE101DED-0D40-4957-AE4E-3A759CFCB21E}" destId="{CEEF461B-5082-4FB5-AC4A-18D3DBD34D45}" srcOrd="0" destOrd="0" presId="urn:microsoft.com/office/officeart/2005/8/layout/hierarchy4"/>
    <dgm:cxn modelId="{1908C3C8-F9AC-4DFE-867A-E098F3277B4D}" srcId="{4645CAC3-19EC-4172-A87D-F67D1BFBCDD0}" destId="{EE101DED-0D40-4957-AE4E-3A759CFCB21E}" srcOrd="0" destOrd="0" parTransId="{B06375C4-26A8-452B-AD91-1B0A7416B358}" sibTransId="{B66AA751-7D74-4F71-836C-6955151F85FB}"/>
    <dgm:cxn modelId="{1B33949A-0957-4038-A1B8-315A76E437E5}" srcId="{93E626FB-8797-4D02-82E5-B327A191201A}" destId="{7D504DC8-A6C4-4A8A-B420-6AA8CE4315F6}" srcOrd="0" destOrd="0" parTransId="{AFCDA96A-7025-4EFA-94AF-C99A46C8D8D4}" sibTransId="{76E347FF-9C63-4940-99EA-F183DB19725B}"/>
    <dgm:cxn modelId="{9363DF94-4337-4F22-95B3-183FA09096C0}" type="presOf" srcId="{1B7725F2-6DA6-4157-A1BD-71DB7438B43E}" destId="{E4F28007-62BB-4657-A8A4-D4417E38725A}" srcOrd="0" destOrd="0" presId="urn:microsoft.com/office/officeart/2005/8/layout/hierarchy4"/>
    <dgm:cxn modelId="{60297E71-FEC4-4A83-9580-D01743B4BA08}" type="presOf" srcId="{93E626FB-8797-4D02-82E5-B327A191201A}" destId="{7015D2DD-A5CB-4A1F-97C8-3680BF74E2F9}" srcOrd="0" destOrd="0" presId="urn:microsoft.com/office/officeart/2005/8/layout/hierarchy4"/>
    <dgm:cxn modelId="{2488D115-23F1-4C4D-B67B-F92118D29E7C}" type="presParOf" srcId="{E58545CF-15DD-4C6E-892F-1A9396E1E78A}" destId="{FF2BF109-9B2C-4F70-95E2-EC0DB79D9D55}" srcOrd="0" destOrd="0" presId="urn:microsoft.com/office/officeart/2005/8/layout/hierarchy4"/>
    <dgm:cxn modelId="{5899C9B6-0F92-4D2C-852C-14B40B5FF3D4}" type="presParOf" srcId="{FF2BF109-9B2C-4F70-95E2-EC0DB79D9D55}" destId="{66B21F90-D918-4DD2-8A07-97EC19287D78}" srcOrd="0" destOrd="0" presId="urn:microsoft.com/office/officeart/2005/8/layout/hierarchy4"/>
    <dgm:cxn modelId="{0007241F-52F9-457C-B022-70319B8C31CD}" type="presParOf" srcId="{FF2BF109-9B2C-4F70-95E2-EC0DB79D9D55}" destId="{46192939-40CC-4F11-A950-33D922EAE087}" srcOrd="1" destOrd="0" presId="urn:microsoft.com/office/officeart/2005/8/layout/hierarchy4"/>
    <dgm:cxn modelId="{C18CA820-5BB4-430D-8E49-03E385D9A45B}" type="presParOf" srcId="{FF2BF109-9B2C-4F70-95E2-EC0DB79D9D55}" destId="{1340F9B8-DD09-4150-BF7B-D1EFD6333640}" srcOrd="2" destOrd="0" presId="urn:microsoft.com/office/officeart/2005/8/layout/hierarchy4"/>
    <dgm:cxn modelId="{EBCBCE51-AFD0-436F-968E-02C693C15026}" type="presParOf" srcId="{1340F9B8-DD09-4150-BF7B-D1EFD6333640}" destId="{220AD02D-90F7-4BBD-9E56-E1663D1DD428}" srcOrd="0" destOrd="0" presId="urn:microsoft.com/office/officeart/2005/8/layout/hierarchy4"/>
    <dgm:cxn modelId="{D37C96E0-55E1-423A-B6EA-827505B1C7D9}" type="presParOf" srcId="{220AD02D-90F7-4BBD-9E56-E1663D1DD428}" destId="{7015D2DD-A5CB-4A1F-97C8-3680BF74E2F9}" srcOrd="0" destOrd="0" presId="urn:microsoft.com/office/officeart/2005/8/layout/hierarchy4"/>
    <dgm:cxn modelId="{AB33D1B2-F745-4121-AE39-A601630DF9F0}" type="presParOf" srcId="{220AD02D-90F7-4BBD-9E56-E1663D1DD428}" destId="{C2FF618F-93AE-4DE7-A399-B6F97AC796D1}" srcOrd="1" destOrd="0" presId="urn:microsoft.com/office/officeart/2005/8/layout/hierarchy4"/>
    <dgm:cxn modelId="{CABDFE2D-9D45-4F00-B9C2-7059DBD07A25}" type="presParOf" srcId="{220AD02D-90F7-4BBD-9E56-E1663D1DD428}" destId="{C223959B-C920-4EFA-9C60-992AB6443D61}" srcOrd="2" destOrd="0" presId="urn:microsoft.com/office/officeart/2005/8/layout/hierarchy4"/>
    <dgm:cxn modelId="{5301A228-9433-4B53-BB26-895566B93B1F}" type="presParOf" srcId="{C223959B-C920-4EFA-9C60-992AB6443D61}" destId="{D7988195-1F49-41BC-BD44-F5B2A92EF44B}" srcOrd="0" destOrd="0" presId="urn:microsoft.com/office/officeart/2005/8/layout/hierarchy4"/>
    <dgm:cxn modelId="{9C9384FD-F231-43CF-BF3B-E5B3BFDBF078}" type="presParOf" srcId="{D7988195-1F49-41BC-BD44-F5B2A92EF44B}" destId="{1BEEE99A-9F2B-4FEA-90E7-DCC6DEB23B93}" srcOrd="0" destOrd="0" presId="urn:microsoft.com/office/officeart/2005/8/layout/hierarchy4"/>
    <dgm:cxn modelId="{398268BB-74C4-4C7C-B658-8D3206B9C16F}" type="presParOf" srcId="{D7988195-1F49-41BC-BD44-F5B2A92EF44B}" destId="{6882B9B6-8A66-4CD3-BDA2-682B6BDFB2AA}" srcOrd="1" destOrd="0" presId="urn:microsoft.com/office/officeart/2005/8/layout/hierarchy4"/>
    <dgm:cxn modelId="{246A4941-EFB3-44FA-B856-96F445241F78}" type="presParOf" srcId="{C223959B-C920-4EFA-9C60-992AB6443D61}" destId="{AFB7815B-1EBF-4444-B8A9-8DC558F9836A}" srcOrd="1" destOrd="0" presId="urn:microsoft.com/office/officeart/2005/8/layout/hierarchy4"/>
    <dgm:cxn modelId="{CE58ECE1-872A-481B-A6AC-37F99582F2A7}" type="presParOf" srcId="{C223959B-C920-4EFA-9C60-992AB6443D61}" destId="{99E8F2D0-45DA-4A4A-B717-6F76ED4A61C8}" srcOrd="2" destOrd="0" presId="urn:microsoft.com/office/officeart/2005/8/layout/hierarchy4"/>
    <dgm:cxn modelId="{90BBF461-4CF7-4D19-BB14-C899722673D6}" type="presParOf" srcId="{99E8F2D0-45DA-4A4A-B717-6F76ED4A61C8}" destId="{E4F28007-62BB-4657-A8A4-D4417E38725A}" srcOrd="0" destOrd="0" presId="urn:microsoft.com/office/officeart/2005/8/layout/hierarchy4"/>
    <dgm:cxn modelId="{DA267121-F8E5-4526-8003-46C84904CD71}" type="presParOf" srcId="{99E8F2D0-45DA-4A4A-B717-6F76ED4A61C8}" destId="{00D1BFA6-3A25-4A8B-8DA7-47B0707ED491}" srcOrd="1" destOrd="0" presId="urn:microsoft.com/office/officeart/2005/8/layout/hierarchy4"/>
    <dgm:cxn modelId="{6E5BD040-BB99-401D-BCA5-E34B2B84251B}" type="presParOf" srcId="{1340F9B8-DD09-4150-BF7B-D1EFD6333640}" destId="{03E41D48-C536-4578-BCB0-C01688719FC7}" srcOrd="1" destOrd="0" presId="urn:microsoft.com/office/officeart/2005/8/layout/hierarchy4"/>
    <dgm:cxn modelId="{C45D3C73-9FD6-4E98-A112-97CCB7DBBAD9}" type="presParOf" srcId="{1340F9B8-DD09-4150-BF7B-D1EFD6333640}" destId="{3774578E-4206-425E-B042-747AB402742B}" srcOrd="2" destOrd="0" presId="urn:microsoft.com/office/officeart/2005/8/layout/hierarchy4"/>
    <dgm:cxn modelId="{F96E8622-9532-4815-B2A4-B2F29A38FAE9}" type="presParOf" srcId="{3774578E-4206-425E-B042-747AB402742B}" destId="{AC822C50-3B10-4106-9A01-26E8C98738A8}" srcOrd="0" destOrd="0" presId="urn:microsoft.com/office/officeart/2005/8/layout/hierarchy4"/>
    <dgm:cxn modelId="{8393D558-C90E-4031-AFFA-C5D79111CDA0}" type="presParOf" srcId="{3774578E-4206-425E-B042-747AB402742B}" destId="{D539733B-CD2A-4AAC-AABE-1A06345E70D4}" srcOrd="1" destOrd="0" presId="urn:microsoft.com/office/officeart/2005/8/layout/hierarchy4"/>
    <dgm:cxn modelId="{5C863713-C686-469C-8F9F-F38ED6F157AF}" type="presParOf" srcId="{3774578E-4206-425E-B042-747AB402742B}" destId="{4C36C816-3A7C-44FA-ADFF-635616591D34}" srcOrd="2" destOrd="0" presId="urn:microsoft.com/office/officeart/2005/8/layout/hierarchy4"/>
    <dgm:cxn modelId="{F8DF091B-C8F5-486B-9693-6D6121731EB3}" type="presParOf" srcId="{4C36C816-3A7C-44FA-ADFF-635616591D34}" destId="{932F1D00-1EAE-4F28-8843-FB9F926243BE}" srcOrd="0" destOrd="0" presId="urn:microsoft.com/office/officeart/2005/8/layout/hierarchy4"/>
    <dgm:cxn modelId="{10913559-92CB-4A33-8130-CA0508C07080}" type="presParOf" srcId="{932F1D00-1EAE-4F28-8843-FB9F926243BE}" destId="{CEEF461B-5082-4FB5-AC4A-18D3DBD34D45}" srcOrd="0" destOrd="0" presId="urn:microsoft.com/office/officeart/2005/8/layout/hierarchy4"/>
    <dgm:cxn modelId="{21686864-E532-4319-B904-3C4FC075DBC2}" type="presParOf" srcId="{932F1D00-1EAE-4F28-8843-FB9F926243BE}" destId="{401A97E2-CEF6-44DF-AD93-CEE3EB479A3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61878D-FA30-4C15-94ED-86225CC3ACDE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4201F382-B441-4842-8F3C-03A9E36843BB}">
      <dgm:prSet phldrT="[Текст]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/>
            <a:t>Розвиток творчих навичок та індивідуальних уподобань</a:t>
          </a:r>
        </a:p>
      </dgm:t>
    </dgm:pt>
    <dgm:pt modelId="{5184183F-A9B7-4668-BD78-682EE2D45108}" type="parTrans" cxnId="{B371AB5E-F897-48A5-A216-A0FE8250290C}">
      <dgm:prSet/>
      <dgm:spPr/>
      <dgm:t>
        <a:bodyPr/>
        <a:lstStyle/>
        <a:p>
          <a:endParaRPr lang="uk-UA"/>
        </a:p>
      </dgm:t>
    </dgm:pt>
    <dgm:pt modelId="{D2DD9F02-43C4-48BD-B29D-A755B43DABFC}" type="sibTrans" cxnId="{B371AB5E-F897-48A5-A216-A0FE8250290C}">
      <dgm:prSet/>
      <dgm:spPr/>
      <dgm:t>
        <a:bodyPr/>
        <a:lstStyle/>
        <a:p>
          <a:endParaRPr lang="uk-UA"/>
        </a:p>
      </dgm:t>
    </dgm:pt>
    <dgm:pt modelId="{32160DE1-C1F6-480C-AFC8-947AAC037956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/>
            <a:t>Створення ситуацій</a:t>
          </a:r>
        </a:p>
      </dgm:t>
    </dgm:pt>
    <dgm:pt modelId="{2D1367F9-BCD2-4EDD-BE37-C99DCCC71A55}" type="parTrans" cxnId="{926C257F-D31A-418F-B490-02F5FC24D025}">
      <dgm:prSet/>
      <dgm:spPr/>
      <dgm:t>
        <a:bodyPr/>
        <a:lstStyle/>
        <a:p>
          <a:endParaRPr lang="uk-UA"/>
        </a:p>
      </dgm:t>
    </dgm:pt>
    <dgm:pt modelId="{E0DCCFD0-A359-445A-9A85-40CE13BD9B68}" type="sibTrans" cxnId="{926C257F-D31A-418F-B490-02F5FC24D025}">
      <dgm:prSet/>
      <dgm:spPr/>
      <dgm:t>
        <a:bodyPr/>
        <a:lstStyle/>
        <a:p>
          <a:endParaRPr lang="uk-UA"/>
        </a:p>
      </dgm:t>
    </dgm:pt>
    <dgm:pt modelId="{617A6F43-B6EA-413A-A704-5B16C0481513}">
      <dgm:prSet phldrT="[Текст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/>
            <a:t>Застосування інтерактивних методів навчання</a:t>
          </a:r>
        </a:p>
      </dgm:t>
    </dgm:pt>
    <dgm:pt modelId="{4138FB21-6DC0-49B6-BEAB-8E53A77278ED}" type="parTrans" cxnId="{231B4936-CCAC-4F82-B77A-CA2A90228A4F}">
      <dgm:prSet/>
      <dgm:spPr/>
      <dgm:t>
        <a:bodyPr/>
        <a:lstStyle/>
        <a:p>
          <a:endParaRPr lang="uk-UA"/>
        </a:p>
      </dgm:t>
    </dgm:pt>
    <dgm:pt modelId="{0F835922-012D-46D5-AFCD-6239A9E9614C}" type="sibTrans" cxnId="{231B4936-CCAC-4F82-B77A-CA2A90228A4F}">
      <dgm:prSet/>
      <dgm:spPr/>
      <dgm:t>
        <a:bodyPr/>
        <a:lstStyle/>
        <a:p>
          <a:endParaRPr lang="uk-UA"/>
        </a:p>
      </dgm:t>
    </dgm:pt>
    <dgm:pt modelId="{2CC99222-96A6-4B4B-97B4-36E0E78187F7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/>
            <a:t>Превентивний характер</a:t>
          </a:r>
        </a:p>
      </dgm:t>
    </dgm:pt>
    <dgm:pt modelId="{BC2468F1-89C7-4838-B3C9-8EECB68E0EEF}" type="parTrans" cxnId="{7ECCD952-1076-42F8-92AF-42989FFD575E}">
      <dgm:prSet/>
      <dgm:spPr/>
      <dgm:t>
        <a:bodyPr/>
        <a:lstStyle/>
        <a:p>
          <a:endParaRPr lang="uk-UA"/>
        </a:p>
      </dgm:t>
    </dgm:pt>
    <dgm:pt modelId="{8ED4C0BD-508A-4AAA-A905-91FE27234ADB}" type="sibTrans" cxnId="{7ECCD952-1076-42F8-92AF-42989FFD575E}">
      <dgm:prSet/>
      <dgm:spPr/>
      <dgm:t>
        <a:bodyPr/>
        <a:lstStyle/>
        <a:p>
          <a:endParaRPr lang="uk-UA"/>
        </a:p>
      </dgm:t>
    </dgm:pt>
    <dgm:pt modelId="{37496B43-CAF7-4C42-B4C5-DC30EF6B0B46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/>
            <a:t>Система цінностей учнів</a:t>
          </a:r>
        </a:p>
      </dgm:t>
    </dgm:pt>
    <dgm:pt modelId="{666D5CD4-1D91-4226-BBA2-6EAAD6D083F6}" type="sibTrans" cxnId="{7200B899-90B9-457D-B0CF-990A54B35824}">
      <dgm:prSet/>
      <dgm:spPr/>
      <dgm:t>
        <a:bodyPr/>
        <a:lstStyle/>
        <a:p>
          <a:endParaRPr lang="uk-UA"/>
        </a:p>
      </dgm:t>
    </dgm:pt>
    <dgm:pt modelId="{48B67F1E-082E-40E9-ACCB-64EBF23E11EF}" type="parTrans" cxnId="{7200B899-90B9-457D-B0CF-990A54B35824}">
      <dgm:prSet/>
      <dgm:spPr/>
      <dgm:t>
        <a:bodyPr/>
        <a:lstStyle/>
        <a:p>
          <a:endParaRPr lang="uk-UA"/>
        </a:p>
      </dgm:t>
    </dgm:pt>
    <dgm:pt modelId="{DF8986CC-3F83-4DAF-A786-6924A4A58E09}" type="pres">
      <dgm:prSet presAssocID="{1661878D-FA30-4C15-94ED-86225CC3ACD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5433F304-B26D-4174-B020-1C97C6D0566B}" type="pres">
      <dgm:prSet presAssocID="{4201F382-B441-4842-8F3C-03A9E36843BB}" presName="centerShape" presStyleLbl="node0" presStyleIdx="0" presStyleCnt="1"/>
      <dgm:spPr/>
      <dgm:t>
        <a:bodyPr/>
        <a:lstStyle/>
        <a:p>
          <a:endParaRPr lang="uk-UA"/>
        </a:p>
      </dgm:t>
    </dgm:pt>
    <dgm:pt modelId="{C520646B-24FB-45FE-B016-D94ED1DE82CD}" type="pres">
      <dgm:prSet presAssocID="{37496B43-CAF7-4C42-B4C5-DC30EF6B0B4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EA27150-B385-4DE4-A9BF-7F278BD088DF}" type="pres">
      <dgm:prSet presAssocID="{37496B43-CAF7-4C42-B4C5-DC30EF6B0B46}" presName="dummy" presStyleCnt="0"/>
      <dgm:spPr/>
    </dgm:pt>
    <dgm:pt modelId="{7E64E3EB-B2A9-43B6-8A1C-513CD467B379}" type="pres">
      <dgm:prSet presAssocID="{666D5CD4-1D91-4226-BBA2-6EAAD6D083F6}" presName="sibTrans" presStyleLbl="sibTrans2D1" presStyleIdx="0" presStyleCnt="4"/>
      <dgm:spPr/>
      <dgm:t>
        <a:bodyPr/>
        <a:lstStyle/>
        <a:p>
          <a:endParaRPr lang="uk-UA"/>
        </a:p>
      </dgm:t>
    </dgm:pt>
    <dgm:pt modelId="{FCD9F871-B41B-4F16-9114-ED6277E63CA2}" type="pres">
      <dgm:prSet presAssocID="{32160DE1-C1F6-480C-AFC8-947AAC03795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9E3408C-D233-4836-B35C-589D06E824B7}" type="pres">
      <dgm:prSet presAssocID="{32160DE1-C1F6-480C-AFC8-947AAC037956}" presName="dummy" presStyleCnt="0"/>
      <dgm:spPr/>
    </dgm:pt>
    <dgm:pt modelId="{933AD96E-DF8C-47F0-B2C4-4449A79D9862}" type="pres">
      <dgm:prSet presAssocID="{E0DCCFD0-A359-445A-9A85-40CE13BD9B68}" presName="sibTrans" presStyleLbl="sibTrans2D1" presStyleIdx="1" presStyleCnt="4"/>
      <dgm:spPr/>
      <dgm:t>
        <a:bodyPr/>
        <a:lstStyle/>
        <a:p>
          <a:endParaRPr lang="uk-UA"/>
        </a:p>
      </dgm:t>
    </dgm:pt>
    <dgm:pt modelId="{A2CA9BFD-7003-4325-84AD-4C0CFFE6ABAE}" type="pres">
      <dgm:prSet presAssocID="{617A6F43-B6EA-413A-A704-5B16C048151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72DD2D1-5C39-4EF0-A7DC-B62DC1AB7222}" type="pres">
      <dgm:prSet presAssocID="{617A6F43-B6EA-413A-A704-5B16C0481513}" presName="dummy" presStyleCnt="0"/>
      <dgm:spPr/>
    </dgm:pt>
    <dgm:pt modelId="{ADC8B8E2-0CB8-4B3B-854D-6C74C38608B0}" type="pres">
      <dgm:prSet presAssocID="{0F835922-012D-46D5-AFCD-6239A9E9614C}" presName="sibTrans" presStyleLbl="sibTrans2D1" presStyleIdx="2" presStyleCnt="4"/>
      <dgm:spPr/>
      <dgm:t>
        <a:bodyPr/>
        <a:lstStyle/>
        <a:p>
          <a:endParaRPr lang="uk-UA"/>
        </a:p>
      </dgm:t>
    </dgm:pt>
    <dgm:pt modelId="{32A2AB6B-BE65-4D6C-BBCD-B9FB256FDE70}" type="pres">
      <dgm:prSet presAssocID="{2CC99222-96A6-4B4B-97B4-36E0E78187F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2F55549-E3DC-4457-A53D-90924ED43AB7}" type="pres">
      <dgm:prSet presAssocID="{2CC99222-96A6-4B4B-97B4-36E0E78187F7}" presName="dummy" presStyleCnt="0"/>
      <dgm:spPr/>
    </dgm:pt>
    <dgm:pt modelId="{C63C3797-AD1E-468E-831F-DD5733E0C3C8}" type="pres">
      <dgm:prSet presAssocID="{8ED4C0BD-508A-4AAA-A905-91FE27234ADB}" presName="sibTrans" presStyleLbl="sibTrans2D1" presStyleIdx="3" presStyleCnt="4"/>
      <dgm:spPr/>
      <dgm:t>
        <a:bodyPr/>
        <a:lstStyle/>
        <a:p>
          <a:endParaRPr lang="uk-UA"/>
        </a:p>
      </dgm:t>
    </dgm:pt>
  </dgm:ptLst>
  <dgm:cxnLst>
    <dgm:cxn modelId="{7200B899-90B9-457D-B0CF-990A54B35824}" srcId="{4201F382-B441-4842-8F3C-03A9E36843BB}" destId="{37496B43-CAF7-4C42-B4C5-DC30EF6B0B46}" srcOrd="0" destOrd="0" parTransId="{48B67F1E-082E-40E9-ACCB-64EBF23E11EF}" sibTransId="{666D5CD4-1D91-4226-BBA2-6EAAD6D083F6}"/>
    <dgm:cxn modelId="{D2C3153E-3E86-4CE9-8BE7-7CEE4DB5FDF8}" type="presOf" srcId="{617A6F43-B6EA-413A-A704-5B16C0481513}" destId="{A2CA9BFD-7003-4325-84AD-4C0CFFE6ABAE}" srcOrd="0" destOrd="0" presId="urn:microsoft.com/office/officeart/2005/8/layout/radial6"/>
    <dgm:cxn modelId="{9A7F4C23-A87C-42D7-ADC7-6FCDCDBE7673}" type="presOf" srcId="{666D5CD4-1D91-4226-BBA2-6EAAD6D083F6}" destId="{7E64E3EB-B2A9-43B6-8A1C-513CD467B379}" srcOrd="0" destOrd="0" presId="urn:microsoft.com/office/officeart/2005/8/layout/radial6"/>
    <dgm:cxn modelId="{EE3156CC-BE92-4D00-9682-050C0C87732A}" type="presOf" srcId="{0F835922-012D-46D5-AFCD-6239A9E9614C}" destId="{ADC8B8E2-0CB8-4B3B-854D-6C74C38608B0}" srcOrd="0" destOrd="0" presId="urn:microsoft.com/office/officeart/2005/8/layout/radial6"/>
    <dgm:cxn modelId="{15DC2A8A-008A-4247-8BE0-674593337786}" type="presOf" srcId="{E0DCCFD0-A359-445A-9A85-40CE13BD9B68}" destId="{933AD96E-DF8C-47F0-B2C4-4449A79D9862}" srcOrd="0" destOrd="0" presId="urn:microsoft.com/office/officeart/2005/8/layout/radial6"/>
    <dgm:cxn modelId="{9DB282AF-1F90-4ECB-B00B-29FC914DCB3C}" type="presOf" srcId="{2CC99222-96A6-4B4B-97B4-36E0E78187F7}" destId="{32A2AB6B-BE65-4D6C-BBCD-B9FB256FDE70}" srcOrd="0" destOrd="0" presId="urn:microsoft.com/office/officeart/2005/8/layout/radial6"/>
    <dgm:cxn modelId="{8DE9E890-E2A7-43DF-B803-829B302D4BFD}" type="presOf" srcId="{37496B43-CAF7-4C42-B4C5-DC30EF6B0B46}" destId="{C520646B-24FB-45FE-B016-D94ED1DE82CD}" srcOrd="0" destOrd="0" presId="urn:microsoft.com/office/officeart/2005/8/layout/radial6"/>
    <dgm:cxn modelId="{0A0DA704-0C34-4EE2-9ABC-75159FB22BBF}" type="presOf" srcId="{4201F382-B441-4842-8F3C-03A9E36843BB}" destId="{5433F304-B26D-4174-B020-1C97C6D0566B}" srcOrd="0" destOrd="0" presId="urn:microsoft.com/office/officeart/2005/8/layout/radial6"/>
    <dgm:cxn modelId="{B371AB5E-F897-48A5-A216-A0FE8250290C}" srcId="{1661878D-FA30-4C15-94ED-86225CC3ACDE}" destId="{4201F382-B441-4842-8F3C-03A9E36843BB}" srcOrd="0" destOrd="0" parTransId="{5184183F-A9B7-4668-BD78-682EE2D45108}" sibTransId="{D2DD9F02-43C4-48BD-B29D-A755B43DABFC}"/>
    <dgm:cxn modelId="{926C257F-D31A-418F-B490-02F5FC24D025}" srcId="{4201F382-B441-4842-8F3C-03A9E36843BB}" destId="{32160DE1-C1F6-480C-AFC8-947AAC037956}" srcOrd="1" destOrd="0" parTransId="{2D1367F9-BCD2-4EDD-BE37-C99DCCC71A55}" sibTransId="{E0DCCFD0-A359-445A-9A85-40CE13BD9B68}"/>
    <dgm:cxn modelId="{3F62D790-6FBE-419F-ADE2-3DD2A85323FF}" type="presOf" srcId="{8ED4C0BD-508A-4AAA-A905-91FE27234ADB}" destId="{C63C3797-AD1E-468E-831F-DD5733E0C3C8}" srcOrd="0" destOrd="0" presId="urn:microsoft.com/office/officeart/2005/8/layout/radial6"/>
    <dgm:cxn modelId="{231B4936-CCAC-4F82-B77A-CA2A90228A4F}" srcId="{4201F382-B441-4842-8F3C-03A9E36843BB}" destId="{617A6F43-B6EA-413A-A704-5B16C0481513}" srcOrd="2" destOrd="0" parTransId="{4138FB21-6DC0-49B6-BEAB-8E53A77278ED}" sibTransId="{0F835922-012D-46D5-AFCD-6239A9E9614C}"/>
    <dgm:cxn modelId="{B389855B-1BFC-4B94-8640-1BC965D689D5}" type="presOf" srcId="{32160DE1-C1F6-480C-AFC8-947AAC037956}" destId="{FCD9F871-B41B-4F16-9114-ED6277E63CA2}" srcOrd="0" destOrd="0" presId="urn:microsoft.com/office/officeart/2005/8/layout/radial6"/>
    <dgm:cxn modelId="{7ECCD952-1076-42F8-92AF-42989FFD575E}" srcId="{4201F382-B441-4842-8F3C-03A9E36843BB}" destId="{2CC99222-96A6-4B4B-97B4-36E0E78187F7}" srcOrd="3" destOrd="0" parTransId="{BC2468F1-89C7-4838-B3C9-8EECB68E0EEF}" sibTransId="{8ED4C0BD-508A-4AAA-A905-91FE27234ADB}"/>
    <dgm:cxn modelId="{D88A6A09-352D-4FA2-B300-4BF485578FC5}" type="presOf" srcId="{1661878D-FA30-4C15-94ED-86225CC3ACDE}" destId="{DF8986CC-3F83-4DAF-A786-6924A4A58E09}" srcOrd="0" destOrd="0" presId="urn:microsoft.com/office/officeart/2005/8/layout/radial6"/>
    <dgm:cxn modelId="{DBE66A5C-B6CF-4034-A438-0262129DBF1A}" type="presParOf" srcId="{DF8986CC-3F83-4DAF-A786-6924A4A58E09}" destId="{5433F304-B26D-4174-B020-1C97C6D0566B}" srcOrd="0" destOrd="0" presId="urn:microsoft.com/office/officeart/2005/8/layout/radial6"/>
    <dgm:cxn modelId="{FFACFD19-AD8D-4510-B363-DDAAA5159363}" type="presParOf" srcId="{DF8986CC-3F83-4DAF-A786-6924A4A58E09}" destId="{C520646B-24FB-45FE-B016-D94ED1DE82CD}" srcOrd="1" destOrd="0" presId="urn:microsoft.com/office/officeart/2005/8/layout/radial6"/>
    <dgm:cxn modelId="{482935E3-8099-41A3-B2B1-AE80D7AF2DFB}" type="presParOf" srcId="{DF8986CC-3F83-4DAF-A786-6924A4A58E09}" destId="{8EA27150-B385-4DE4-A9BF-7F278BD088DF}" srcOrd="2" destOrd="0" presId="urn:microsoft.com/office/officeart/2005/8/layout/radial6"/>
    <dgm:cxn modelId="{2E920541-0956-4358-AB3A-FC0A591A41F6}" type="presParOf" srcId="{DF8986CC-3F83-4DAF-A786-6924A4A58E09}" destId="{7E64E3EB-B2A9-43B6-8A1C-513CD467B379}" srcOrd="3" destOrd="0" presId="urn:microsoft.com/office/officeart/2005/8/layout/radial6"/>
    <dgm:cxn modelId="{51653FCD-AEDC-4ED2-98D8-BF96994D69FF}" type="presParOf" srcId="{DF8986CC-3F83-4DAF-A786-6924A4A58E09}" destId="{FCD9F871-B41B-4F16-9114-ED6277E63CA2}" srcOrd="4" destOrd="0" presId="urn:microsoft.com/office/officeart/2005/8/layout/radial6"/>
    <dgm:cxn modelId="{8ED2C044-E9DD-414D-BBA7-935F716B56D1}" type="presParOf" srcId="{DF8986CC-3F83-4DAF-A786-6924A4A58E09}" destId="{59E3408C-D233-4836-B35C-589D06E824B7}" srcOrd="5" destOrd="0" presId="urn:microsoft.com/office/officeart/2005/8/layout/radial6"/>
    <dgm:cxn modelId="{CEED3C62-B1C1-4053-9A7D-4F5D63FC005D}" type="presParOf" srcId="{DF8986CC-3F83-4DAF-A786-6924A4A58E09}" destId="{933AD96E-DF8C-47F0-B2C4-4449A79D9862}" srcOrd="6" destOrd="0" presId="urn:microsoft.com/office/officeart/2005/8/layout/radial6"/>
    <dgm:cxn modelId="{23AB0F49-DCE9-4EBB-90AC-2C37DD396DC2}" type="presParOf" srcId="{DF8986CC-3F83-4DAF-A786-6924A4A58E09}" destId="{A2CA9BFD-7003-4325-84AD-4C0CFFE6ABAE}" srcOrd="7" destOrd="0" presId="urn:microsoft.com/office/officeart/2005/8/layout/radial6"/>
    <dgm:cxn modelId="{C89DFBD3-E8BD-4803-BC65-771DEE7CE031}" type="presParOf" srcId="{DF8986CC-3F83-4DAF-A786-6924A4A58E09}" destId="{B72DD2D1-5C39-4EF0-A7DC-B62DC1AB7222}" srcOrd="8" destOrd="0" presId="urn:microsoft.com/office/officeart/2005/8/layout/radial6"/>
    <dgm:cxn modelId="{2A848693-9C62-41EB-8C63-12888CCEAA46}" type="presParOf" srcId="{DF8986CC-3F83-4DAF-A786-6924A4A58E09}" destId="{ADC8B8E2-0CB8-4B3B-854D-6C74C38608B0}" srcOrd="9" destOrd="0" presId="urn:microsoft.com/office/officeart/2005/8/layout/radial6"/>
    <dgm:cxn modelId="{4444169B-4D2E-42D3-92CE-B2EDAFEE7596}" type="presParOf" srcId="{DF8986CC-3F83-4DAF-A786-6924A4A58E09}" destId="{32A2AB6B-BE65-4D6C-BBCD-B9FB256FDE70}" srcOrd="10" destOrd="0" presId="urn:microsoft.com/office/officeart/2005/8/layout/radial6"/>
    <dgm:cxn modelId="{ACEFBDBA-EE41-48A3-AA57-CDA707B56EE4}" type="presParOf" srcId="{DF8986CC-3F83-4DAF-A786-6924A4A58E09}" destId="{92F55549-E3DC-4457-A53D-90924ED43AB7}" srcOrd="11" destOrd="0" presId="urn:microsoft.com/office/officeart/2005/8/layout/radial6"/>
    <dgm:cxn modelId="{84B6D821-8C06-4266-B9EA-38729392611E}" type="presParOf" srcId="{DF8986CC-3F83-4DAF-A786-6924A4A58E09}" destId="{C63C3797-AD1E-468E-831F-DD5733E0C3C8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657210-521C-4E4F-9DF7-718AAE569C4F}" type="doc">
      <dgm:prSet loTypeId="urn:microsoft.com/office/officeart/2005/8/layout/h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uk-UA"/>
        </a:p>
      </dgm:t>
    </dgm:pt>
    <dgm:pt modelId="{BA596C6E-BC9B-4CAC-94E9-80C12CAEE9F4}">
      <dgm:prSet phldrT="[Текст]" phldr="1"/>
      <dgm:spPr/>
      <dgm:t>
        <a:bodyPr/>
        <a:lstStyle/>
        <a:p>
          <a:endParaRPr lang="uk-UA" sz="2400" dirty="0"/>
        </a:p>
      </dgm:t>
    </dgm:pt>
    <dgm:pt modelId="{81DB5FA8-0A3A-4860-81D3-4F610E82BBC2}" type="parTrans" cxnId="{D39C12CF-AC8D-4669-A4FB-4DF755D4B90A}">
      <dgm:prSet/>
      <dgm:spPr/>
      <dgm:t>
        <a:bodyPr/>
        <a:lstStyle/>
        <a:p>
          <a:endParaRPr lang="uk-UA"/>
        </a:p>
      </dgm:t>
    </dgm:pt>
    <dgm:pt modelId="{8F428636-3CBC-4E26-AE5A-597BFF75D173}" type="sibTrans" cxnId="{D39C12CF-AC8D-4669-A4FB-4DF755D4B90A}">
      <dgm:prSet/>
      <dgm:spPr/>
      <dgm:t>
        <a:bodyPr/>
        <a:lstStyle/>
        <a:p>
          <a:endParaRPr lang="uk-UA"/>
        </a:p>
      </dgm:t>
    </dgm:pt>
    <dgm:pt modelId="{A16AEA05-284A-4FC8-AB75-8EAEB21AAC7F}">
      <dgm:prSet phldrT="[Текст]" custT="1"/>
      <dgm:spPr/>
      <dgm:t>
        <a:bodyPr/>
        <a:lstStyle/>
        <a:p>
          <a:r>
            <a:rPr lang="uk-UA" sz="2000" b="1" dirty="0" smtClean="0">
              <a:solidFill>
                <a:srgbClr val="002060"/>
              </a:solidFill>
            </a:rPr>
            <a:t>Програма </a:t>
          </a:r>
          <a:r>
            <a:rPr lang="uk-UA" sz="2000" b="1" dirty="0" err="1" smtClean="0">
              <a:solidFill>
                <a:srgbClr val="002060"/>
              </a:solidFill>
            </a:rPr>
            <a:t>“Життєтворча</a:t>
          </a:r>
          <a:r>
            <a:rPr lang="uk-UA" sz="2000" b="1" dirty="0" smtClean="0">
              <a:solidFill>
                <a:srgbClr val="002060"/>
              </a:solidFill>
            </a:rPr>
            <a:t> </a:t>
          </a:r>
          <a:r>
            <a:rPr lang="uk-UA" sz="2000" b="1" dirty="0" err="1" smtClean="0">
              <a:solidFill>
                <a:srgbClr val="002060"/>
              </a:solidFill>
            </a:rPr>
            <a:t>особистість”</a:t>
          </a:r>
          <a:endParaRPr lang="uk-UA" sz="2000" b="1" dirty="0">
            <a:solidFill>
              <a:srgbClr val="002060"/>
            </a:solidFill>
          </a:endParaRPr>
        </a:p>
      </dgm:t>
    </dgm:pt>
    <dgm:pt modelId="{CC8B1231-CB9C-460C-95B2-AEE093EB9F94}" type="parTrans" cxnId="{AD984DDC-F6D7-4064-80A0-788FF022B025}">
      <dgm:prSet/>
      <dgm:spPr/>
      <dgm:t>
        <a:bodyPr/>
        <a:lstStyle/>
        <a:p>
          <a:endParaRPr lang="uk-UA"/>
        </a:p>
      </dgm:t>
    </dgm:pt>
    <dgm:pt modelId="{57455E35-5627-465B-98FF-E3882647F680}" type="sibTrans" cxnId="{AD984DDC-F6D7-4064-80A0-788FF022B025}">
      <dgm:prSet/>
      <dgm:spPr/>
      <dgm:t>
        <a:bodyPr/>
        <a:lstStyle/>
        <a:p>
          <a:endParaRPr lang="uk-UA"/>
        </a:p>
      </dgm:t>
    </dgm:pt>
    <dgm:pt modelId="{FAFB7190-CBFA-43D2-BD0A-B30348AA8501}">
      <dgm:prSet phldrT="[Текст]" phldr="1" custT="1"/>
      <dgm:spPr/>
      <dgm:t>
        <a:bodyPr/>
        <a:lstStyle/>
        <a:p>
          <a:endParaRPr lang="uk-UA" sz="2000" b="1" dirty="0">
            <a:solidFill>
              <a:srgbClr val="002060"/>
            </a:solidFill>
          </a:endParaRPr>
        </a:p>
      </dgm:t>
    </dgm:pt>
    <dgm:pt modelId="{9A8E39F7-8AC4-485E-B1A9-2BF66FFA2086}" type="parTrans" cxnId="{2511E65F-B557-44D9-9521-D40974572740}">
      <dgm:prSet/>
      <dgm:spPr/>
      <dgm:t>
        <a:bodyPr/>
        <a:lstStyle/>
        <a:p>
          <a:endParaRPr lang="uk-UA"/>
        </a:p>
      </dgm:t>
    </dgm:pt>
    <dgm:pt modelId="{E81AADC1-FE6B-4187-9B78-E999D5D278EB}" type="sibTrans" cxnId="{2511E65F-B557-44D9-9521-D40974572740}">
      <dgm:prSet/>
      <dgm:spPr/>
      <dgm:t>
        <a:bodyPr/>
        <a:lstStyle/>
        <a:p>
          <a:endParaRPr lang="uk-UA"/>
        </a:p>
      </dgm:t>
    </dgm:pt>
    <dgm:pt modelId="{05F2F1FA-429A-4B87-852D-A1E289BBD480}">
      <dgm:prSet phldrT="[Текст]"/>
      <dgm:spPr/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Програма </a:t>
          </a:r>
          <a:r>
            <a:rPr lang="uk-UA" dirty="0" err="1" smtClean="0">
              <a:solidFill>
                <a:srgbClr val="002060"/>
              </a:solidFill>
            </a:rPr>
            <a:t>“Обдаровані</a:t>
          </a:r>
          <a:r>
            <a:rPr lang="uk-UA" dirty="0" smtClean="0">
              <a:solidFill>
                <a:srgbClr val="002060"/>
              </a:solidFill>
            </a:rPr>
            <a:t> </a:t>
          </a:r>
          <a:r>
            <a:rPr lang="uk-UA" dirty="0" err="1" smtClean="0">
              <a:solidFill>
                <a:srgbClr val="002060"/>
              </a:solidFill>
            </a:rPr>
            <a:t>діти”</a:t>
          </a:r>
          <a:endParaRPr lang="uk-UA" dirty="0">
            <a:solidFill>
              <a:srgbClr val="002060"/>
            </a:solidFill>
          </a:endParaRPr>
        </a:p>
      </dgm:t>
    </dgm:pt>
    <dgm:pt modelId="{A0B6C517-04DC-40A2-B4BF-E3C3477838FD}" type="parTrans" cxnId="{F9129927-7780-46C3-AFCB-2F4776FCAF26}">
      <dgm:prSet/>
      <dgm:spPr/>
      <dgm:t>
        <a:bodyPr/>
        <a:lstStyle/>
        <a:p>
          <a:endParaRPr lang="uk-UA"/>
        </a:p>
      </dgm:t>
    </dgm:pt>
    <dgm:pt modelId="{F7D292A1-3428-473F-86E6-BD2FA86B1F40}" type="sibTrans" cxnId="{F9129927-7780-46C3-AFCB-2F4776FCAF26}">
      <dgm:prSet/>
      <dgm:spPr/>
      <dgm:t>
        <a:bodyPr/>
        <a:lstStyle/>
        <a:p>
          <a:endParaRPr lang="uk-UA"/>
        </a:p>
      </dgm:t>
    </dgm:pt>
    <dgm:pt modelId="{2F968EF7-6164-43CF-BBF1-79DEDE321154}">
      <dgm:prSet phldrT="[Текст]" phldr="1"/>
      <dgm:spPr/>
      <dgm:t>
        <a:bodyPr/>
        <a:lstStyle/>
        <a:p>
          <a:endParaRPr lang="uk-UA" dirty="0"/>
        </a:p>
      </dgm:t>
    </dgm:pt>
    <dgm:pt modelId="{3D76CFDA-1B85-42D2-A32D-6F5C09D31AB7}" type="parTrans" cxnId="{2ED219EC-A8EC-40A0-8571-D1B9D739BD18}">
      <dgm:prSet/>
      <dgm:spPr/>
      <dgm:t>
        <a:bodyPr/>
        <a:lstStyle/>
        <a:p>
          <a:endParaRPr lang="uk-UA"/>
        </a:p>
      </dgm:t>
    </dgm:pt>
    <dgm:pt modelId="{2404EF74-B6A1-4558-AF4B-622A7B94DAA3}" type="sibTrans" cxnId="{2ED219EC-A8EC-40A0-8571-D1B9D739BD18}">
      <dgm:prSet/>
      <dgm:spPr/>
      <dgm:t>
        <a:bodyPr/>
        <a:lstStyle/>
        <a:p>
          <a:endParaRPr lang="uk-UA"/>
        </a:p>
      </dgm:t>
    </dgm:pt>
    <dgm:pt modelId="{516A3012-1572-40DD-BB1B-0B31CA37A581}">
      <dgm:prSet phldrT="[Текст]" phldr="1"/>
      <dgm:spPr/>
      <dgm:t>
        <a:bodyPr/>
        <a:lstStyle/>
        <a:p>
          <a:endParaRPr lang="uk-UA" dirty="0"/>
        </a:p>
      </dgm:t>
    </dgm:pt>
    <dgm:pt modelId="{50C5FFA2-3D41-4134-A2FD-F64B91F9E28E}" type="parTrans" cxnId="{C4B3B1D4-FBDD-42B8-B188-6AE25514B1E6}">
      <dgm:prSet/>
      <dgm:spPr/>
      <dgm:t>
        <a:bodyPr/>
        <a:lstStyle/>
        <a:p>
          <a:endParaRPr lang="uk-UA"/>
        </a:p>
      </dgm:t>
    </dgm:pt>
    <dgm:pt modelId="{0F6DFA1F-D476-44F7-BC20-2A358C8F7335}" type="sibTrans" cxnId="{C4B3B1D4-FBDD-42B8-B188-6AE25514B1E6}">
      <dgm:prSet/>
      <dgm:spPr/>
      <dgm:t>
        <a:bodyPr/>
        <a:lstStyle/>
        <a:p>
          <a:endParaRPr lang="uk-UA"/>
        </a:p>
      </dgm:t>
    </dgm:pt>
    <dgm:pt modelId="{8F52099D-FA47-4E84-A27B-EF8EDF16DCEC}">
      <dgm:prSet phldrT="[Текст]" phldr="1"/>
      <dgm:spPr/>
      <dgm:t>
        <a:bodyPr/>
        <a:lstStyle/>
        <a:p>
          <a:endParaRPr lang="uk-UA" sz="2700" dirty="0"/>
        </a:p>
      </dgm:t>
    </dgm:pt>
    <dgm:pt modelId="{7B8891C7-7105-4004-940F-9233419E129A}" type="parTrans" cxnId="{6010A746-C795-4744-B9ED-B2473AB35FDB}">
      <dgm:prSet/>
      <dgm:spPr/>
      <dgm:t>
        <a:bodyPr/>
        <a:lstStyle/>
        <a:p>
          <a:endParaRPr lang="uk-UA"/>
        </a:p>
      </dgm:t>
    </dgm:pt>
    <dgm:pt modelId="{B1EE955E-41B2-4736-9709-1375FDB438B1}" type="sibTrans" cxnId="{6010A746-C795-4744-B9ED-B2473AB35FDB}">
      <dgm:prSet/>
      <dgm:spPr/>
      <dgm:t>
        <a:bodyPr/>
        <a:lstStyle/>
        <a:p>
          <a:endParaRPr lang="uk-UA"/>
        </a:p>
      </dgm:t>
    </dgm:pt>
    <dgm:pt modelId="{6A4FE906-DC22-4A14-BF7F-D2938BC6FE44}">
      <dgm:prSet phldrT="[Текст]" custT="1"/>
      <dgm:spPr/>
      <dgm:t>
        <a:bodyPr/>
        <a:lstStyle/>
        <a:p>
          <a:r>
            <a:rPr lang="uk-UA" sz="2400" dirty="0" smtClean="0">
              <a:solidFill>
                <a:srgbClr val="002060"/>
              </a:solidFill>
            </a:rPr>
            <a:t>Програма </a:t>
          </a:r>
          <a:r>
            <a:rPr lang="uk-UA" sz="2400" dirty="0" err="1" smtClean="0">
              <a:solidFill>
                <a:srgbClr val="002060"/>
              </a:solidFill>
            </a:rPr>
            <a:t>“Виховання</a:t>
          </a:r>
          <a:r>
            <a:rPr lang="uk-UA" sz="2400" dirty="0" smtClean="0">
              <a:solidFill>
                <a:srgbClr val="002060"/>
              </a:solidFill>
            </a:rPr>
            <a:t> творчої </a:t>
          </a:r>
          <a:r>
            <a:rPr lang="uk-UA" sz="2400" dirty="0" err="1" smtClean="0">
              <a:solidFill>
                <a:srgbClr val="002060"/>
              </a:solidFill>
            </a:rPr>
            <a:t>особистості</a:t>
          </a:r>
          <a:r>
            <a:rPr lang="uk-UA" sz="2100" dirty="0" err="1" smtClean="0">
              <a:solidFill>
                <a:srgbClr val="002060"/>
              </a:solidFill>
            </a:rPr>
            <a:t>”</a:t>
          </a:r>
          <a:endParaRPr lang="uk-UA" sz="2100" dirty="0">
            <a:solidFill>
              <a:srgbClr val="002060"/>
            </a:solidFill>
          </a:endParaRPr>
        </a:p>
      </dgm:t>
    </dgm:pt>
    <dgm:pt modelId="{7CBB4A8A-220C-4CB0-8E8F-9E526E92659F}" type="parTrans" cxnId="{9EDE0F93-C441-4985-B9D5-244B20CF24EB}">
      <dgm:prSet/>
      <dgm:spPr/>
      <dgm:t>
        <a:bodyPr/>
        <a:lstStyle/>
        <a:p>
          <a:endParaRPr lang="uk-UA"/>
        </a:p>
      </dgm:t>
    </dgm:pt>
    <dgm:pt modelId="{B8DC45FC-4E4F-4D54-B969-A19A1CB3C3B9}" type="sibTrans" cxnId="{9EDE0F93-C441-4985-B9D5-244B20CF24EB}">
      <dgm:prSet/>
      <dgm:spPr/>
      <dgm:t>
        <a:bodyPr/>
        <a:lstStyle/>
        <a:p>
          <a:endParaRPr lang="uk-UA"/>
        </a:p>
      </dgm:t>
    </dgm:pt>
    <dgm:pt modelId="{8CC24084-D112-442D-8E7C-443F818A2625}">
      <dgm:prSet phldrT="[Текст]" phldr="1"/>
      <dgm:spPr/>
      <dgm:t>
        <a:bodyPr/>
        <a:lstStyle/>
        <a:p>
          <a:endParaRPr lang="uk-UA" sz="2100" dirty="0"/>
        </a:p>
      </dgm:t>
    </dgm:pt>
    <dgm:pt modelId="{E5310277-30CD-4499-99D8-242CD246516E}" type="parTrans" cxnId="{6AABFD63-FBE0-412F-A24D-870554828B89}">
      <dgm:prSet/>
      <dgm:spPr/>
      <dgm:t>
        <a:bodyPr/>
        <a:lstStyle/>
        <a:p>
          <a:endParaRPr lang="uk-UA"/>
        </a:p>
      </dgm:t>
    </dgm:pt>
    <dgm:pt modelId="{5DD2ACAC-DD39-49D6-8290-77578EE50C1F}" type="sibTrans" cxnId="{6AABFD63-FBE0-412F-A24D-870554828B89}">
      <dgm:prSet/>
      <dgm:spPr/>
      <dgm:t>
        <a:bodyPr/>
        <a:lstStyle/>
        <a:p>
          <a:endParaRPr lang="uk-UA"/>
        </a:p>
      </dgm:t>
    </dgm:pt>
    <dgm:pt modelId="{52004F67-C769-4BBC-81D5-FC4734F1CD89}" type="pres">
      <dgm:prSet presAssocID="{F6657210-521C-4E4F-9DF7-718AAE569C4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A3BDF5-2401-4603-B157-E94BA52C2B5D}" type="pres">
      <dgm:prSet presAssocID="{BA596C6E-BC9B-4CAC-94E9-80C12CAEE9F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898CEF-6B32-47A1-B2B1-E0B3D546577D}" type="pres">
      <dgm:prSet presAssocID="{8F428636-3CBC-4E26-AE5A-597BFF75D173}" presName="sibTrans" presStyleCnt="0"/>
      <dgm:spPr/>
    </dgm:pt>
    <dgm:pt modelId="{C7B55F94-C1C8-4FE2-8B2F-7DA95D5AFA1A}" type="pres">
      <dgm:prSet presAssocID="{05F2F1FA-429A-4B87-852D-A1E289BBD48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22B46-6DFD-4BBF-9552-5FDC68BFBEEC}" type="pres">
      <dgm:prSet presAssocID="{F7D292A1-3428-473F-86E6-BD2FA86B1F40}" presName="sibTrans" presStyleCnt="0"/>
      <dgm:spPr/>
    </dgm:pt>
    <dgm:pt modelId="{B6395FB0-7E21-49AA-9561-DCC9B13579BF}" type="pres">
      <dgm:prSet presAssocID="{8F52099D-FA47-4E84-A27B-EF8EDF16DCEC}" presName="node" presStyleLbl="node1" presStyleIdx="2" presStyleCnt="3" custLinFactNeighborX="-25748" custLinFactNeighborY="-27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129927-7780-46C3-AFCB-2F4776FCAF26}" srcId="{F6657210-521C-4E4F-9DF7-718AAE569C4F}" destId="{05F2F1FA-429A-4B87-852D-A1E289BBD480}" srcOrd="1" destOrd="0" parTransId="{A0B6C517-04DC-40A2-B4BF-E3C3477838FD}" sibTransId="{F7D292A1-3428-473F-86E6-BD2FA86B1F40}"/>
    <dgm:cxn modelId="{77980F5A-5B9A-490E-92F5-576A606C64AC}" type="presOf" srcId="{FAFB7190-CBFA-43D2-BD0A-B30348AA8501}" destId="{39A3BDF5-2401-4603-B157-E94BA52C2B5D}" srcOrd="0" destOrd="2" presId="urn:microsoft.com/office/officeart/2005/8/layout/hList6"/>
    <dgm:cxn modelId="{D39C12CF-AC8D-4669-A4FB-4DF755D4B90A}" srcId="{F6657210-521C-4E4F-9DF7-718AAE569C4F}" destId="{BA596C6E-BC9B-4CAC-94E9-80C12CAEE9F4}" srcOrd="0" destOrd="0" parTransId="{81DB5FA8-0A3A-4860-81D3-4F610E82BBC2}" sibTransId="{8F428636-3CBC-4E26-AE5A-597BFF75D173}"/>
    <dgm:cxn modelId="{934CBC07-EC3D-4591-B08D-32C2FA85E44B}" type="presOf" srcId="{A16AEA05-284A-4FC8-AB75-8EAEB21AAC7F}" destId="{39A3BDF5-2401-4603-B157-E94BA52C2B5D}" srcOrd="0" destOrd="1" presId="urn:microsoft.com/office/officeart/2005/8/layout/hList6"/>
    <dgm:cxn modelId="{AD984DDC-F6D7-4064-80A0-788FF022B025}" srcId="{BA596C6E-BC9B-4CAC-94E9-80C12CAEE9F4}" destId="{A16AEA05-284A-4FC8-AB75-8EAEB21AAC7F}" srcOrd="0" destOrd="0" parTransId="{CC8B1231-CB9C-460C-95B2-AEE093EB9F94}" sibTransId="{57455E35-5627-465B-98FF-E3882647F680}"/>
    <dgm:cxn modelId="{2511E65F-B557-44D9-9521-D40974572740}" srcId="{BA596C6E-BC9B-4CAC-94E9-80C12CAEE9F4}" destId="{FAFB7190-CBFA-43D2-BD0A-B30348AA8501}" srcOrd="1" destOrd="0" parTransId="{9A8E39F7-8AC4-485E-B1A9-2BF66FFA2086}" sibTransId="{E81AADC1-FE6B-4187-9B78-E999D5D278EB}"/>
    <dgm:cxn modelId="{46A576E8-7D9E-4121-A7C6-FDBE511BFDE2}" type="presOf" srcId="{6A4FE906-DC22-4A14-BF7F-D2938BC6FE44}" destId="{B6395FB0-7E21-49AA-9561-DCC9B13579BF}" srcOrd="0" destOrd="1" presId="urn:microsoft.com/office/officeart/2005/8/layout/hList6"/>
    <dgm:cxn modelId="{EBBD7619-1DEF-48DA-8696-86961B610F09}" type="presOf" srcId="{8CC24084-D112-442D-8E7C-443F818A2625}" destId="{B6395FB0-7E21-49AA-9561-DCC9B13579BF}" srcOrd="0" destOrd="2" presId="urn:microsoft.com/office/officeart/2005/8/layout/hList6"/>
    <dgm:cxn modelId="{0D2EACDF-5DF7-457C-9D33-810B0E9B2BD3}" type="presOf" srcId="{F6657210-521C-4E4F-9DF7-718AAE569C4F}" destId="{52004F67-C769-4BBC-81D5-FC4734F1CD89}" srcOrd="0" destOrd="0" presId="urn:microsoft.com/office/officeart/2005/8/layout/hList6"/>
    <dgm:cxn modelId="{C4B3B1D4-FBDD-42B8-B188-6AE25514B1E6}" srcId="{05F2F1FA-429A-4B87-852D-A1E289BBD480}" destId="{516A3012-1572-40DD-BB1B-0B31CA37A581}" srcOrd="1" destOrd="0" parTransId="{50C5FFA2-3D41-4134-A2FD-F64B91F9E28E}" sibTransId="{0F6DFA1F-D476-44F7-BC20-2A358C8F7335}"/>
    <dgm:cxn modelId="{B725022E-FB73-4B3B-86B5-C6D2D3C634AE}" type="presOf" srcId="{2F968EF7-6164-43CF-BBF1-79DEDE321154}" destId="{C7B55F94-C1C8-4FE2-8B2F-7DA95D5AFA1A}" srcOrd="0" destOrd="1" presId="urn:microsoft.com/office/officeart/2005/8/layout/hList6"/>
    <dgm:cxn modelId="{6AABFD63-FBE0-412F-A24D-870554828B89}" srcId="{8F52099D-FA47-4E84-A27B-EF8EDF16DCEC}" destId="{8CC24084-D112-442D-8E7C-443F818A2625}" srcOrd="1" destOrd="0" parTransId="{E5310277-30CD-4499-99D8-242CD246516E}" sibTransId="{5DD2ACAC-DD39-49D6-8290-77578EE50C1F}"/>
    <dgm:cxn modelId="{2ED219EC-A8EC-40A0-8571-D1B9D739BD18}" srcId="{05F2F1FA-429A-4B87-852D-A1E289BBD480}" destId="{2F968EF7-6164-43CF-BBF1-79DEDE321154}" srcOrd="0" destOrd="0" parTransId="{3D76CFDA-1B85-42D2-A32D-6F5C09D31AB7}" sibTransId="{2404EF74-B6A1-4558-AF4B-622A7B94DAA3}"/>
    <dgm:cxn modelId="{9EDE0F93-C441-4985-B9D5-244B20CF24EB}" srcId="{8F52099D-FA47-4E84-A27B-EF8EDF16DCEC}" destId="{6A4FE906-DC22-4A14-BF7F-D2938BC6FE44}" srcOrd="0" destOrd="0" parTransId="{7CBB4A8A-220C-4CB0-8E8F-9E526E92659F}" sibTransId="{B8DC45FC-4E4F-4D54-B969-A19A1CB3C3B9}"/>
    <dgm:cxn modelId="{77EE3CB9-BE86-42B8-B39C-A5117285AECA}" type="presOf" srcId="{8F52099D-FA47-4E84-A27B-EF8EDF16DCEC}" destId="{B6395FB0-7E21-49AA-9561-DCC9B13579BF}" srcOrd="0" destOrd="0" presId="urn:microsoft.com/office/officeart/2005/8/layout/hList6"/>
    <dgm:cxn modelId="{6010A746-C795-4744-B9ED-B2473AB35FDB}" srcId="{F6657210-521C-4E4F-9DF7-718AAE569C4F}" destId="{8F52099D-FA47-4E84-A27B-EF8EDF16DCEC}" srcOrd="2" destOrd="0" parTransId="{7B8891C7-7105-4004-940F-9233419E129A}" sibTransId="{B1EE955E-41B2-4736-9709-1375FDB438B1}"/>
    <dgm:cxn modelId="{FABB19FB-ED0D-42E3-A6C2-3D980BF3A651}" type="presOf" srcId="{516A3012-1572-40DD-BB1B-0B31CA37A581}" destId="{C7B55F94-C1C8-4FE2-8B2F-7DA95D5AFA1A}" srcOrd="0" destOrd="2" presId="urn:microsoft.com/office/officeart/2005/8/layout/hList6"/>
    <dgm:cxn modelId="{FD8A66C4-9B6F-40C1-A41A-5560BA81D039}" type="presOf" srcId="{05F2F1FA-429A-4B87-852D-A1E289BBD480}" destId="{C7B55F94-C1C8-4FE2-8B2F-7DA95D5AFA1A}" srcOrd="0" destOrd="0" presId="urn:microsoft.com/office/officeart/2005/8/layout/hList6"/>
    <dgm:cxn modelId="{D13EA1ED-804A-4F06-9BF7-7A45A0DCB691}" type="presOf" srcId="{BA596C6E-BC9B-4CAC-94E9-80C12CAEE9F4}" destId="{39A3BDF5-2401-4603-B157-E94BA52C2B5D}" srcOrd="0" destOrd="0" presId="urn:microsoft.com/office/officeart/2005/8/layout/hList6"/>
    <dgm:cxn modelId="{E320D8D6-671D-421A-B3D1-B95AC11F389D}" type="presParOf" srcId="{52004F67-C769-4BBC-81D5-FC4734F1CD89}" destId="{39A3BDF5-2401-4603-B157-E94BA52C2B5D}" srcOrd="0" destOrd="0" presId="urn:microsoft.com/office/officeart/2005/8/layout/hList6"/>
    <dgm:cxn modelId="{C9A5D523-0218-4B28-868D-5543636607AC}" type="presParOf" srcId="{52004F67-C769-4BBC-81D5-FC4734F1CD89}" destId="{0A898CEF-6B32-47A1-B2B1-E0B3D546577D}" srcOrd="1" destOrd="0" presId="urn:microsoft.com/office/officeart/2005/8/layout/hList6"/>
    <dgm:cxn modelId="{4194CA9D-078C-4036-90B6-CC07B488E383}" type="presParOf" srcId="{52004F67-C769-4BBC-81D5-FC4734F1CD89}" destId="{C7B55F94-C1C8-4FE2-8B2F-7DA95D5AFA1A}" srcOrd="2" destOrd="0" presId="urn:microsoft.com/office/officeart/2005/8/layout/hList6"/>
    <dgm:cxn modelId="{10E94A94-FCC9-4C2B-9C5C-4D7AB478903A}" type="presParOf" srcId="{52004F67-C769-4BBC-81D5-FC4734F1CD89}" destId="{9B322B46-6DFD-4BBF-9552-5FDC68BFBEEC}" srcOrd="3" destOrd="0" presId="urn:microsoft.com/office/officeart/2005/8/layout/hList6"/>
    <dgm:cxn modelId="{EC972E14-9603-479D-B8DA-03634C3F1053}" type="presParOf" srcId="{52004F67-C769-4BBC-81D5-FC4734F1CD89}" destId="{B6395FB0-7E21-49AA-9561-DCC9B13579BF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6FF40C-1BB2-400D-9E98-08CE51BDDA92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2DFBC55E-6E12-4B5B-85F9-1932A176C690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endParaRPr lang="uk-UA" baseline="0" dirty="0" smtClean="0">
            <a:latin typeface="Times New Roman"/>
          </a:endParaRPr>
        </a:p>
        <a:p>
          <a:pPr marR="0" algn="ctr" rtl="0"/>
          <a:endParaRPr lang="uk-UA" b="1" baseline="0" dirty="0" smtClean="0">
            <a:latin typeface="Times New Roman"/>
          </a:endParaRPr>
        </a:p>
        <a:p>
          <a:pPr marR="0" algn="ctr" rtl="0"/>
          <a:r>
            <a:rPr lang="uk-UA" b="1" i="1" baseline="0" dirty="0" smtClean="0">
              <a:latin typeface="Calibri"/>
            </a:rPr>
            <a:t>Самоосвіта </a:t>
          </a:r>
          <a:endParaRPr lang="ru-RU" dirty="0" smtClean="0"/>
        </a:p>
      </dgm:t>
    </dgm:pt>
    <dgm:pt modelId="{25A3784A-1416-47ED-BACB-3C130BE6651D}" type="parTrans" cxnId="{7F82737D-1A0D-452D-8E4E-11EE1680A798}">
      <dgm:prSet/>
      <dgm:spPr/>
      <dgm:t>
        <a:bodyPr/>
        <a:lstStyle/>
        <a:p>
          <a:pPr algn="ctr"/>
          <a:endParaRPr lang="ru-RU"/>
        </a:p>
      </dgm:t>
    </dgm:pt>
    <dgm:pt modelId="{8D79D626-EEDD-420C-8F50-9D94EE461D27}" type="sibTrans" cxnId="{7F82737D-1A0D-452D-8E4E-11EE1680A798}">
      <dgm:prSet/>
      <dgm:spPr/>
      <dgm:t>
        <a:bodyPr/>
        <a:lstStyle/>
        <a:p>
          <a:pPr algn="ctr"/>
          <a:endParaRPr lang="ru-RU"/>
        </a:p>
      </dgm:t>
    </dgm:pt>
    <dgm:pt modelId="{72FD554B-93B0-4902-B831-8304E0E4CE75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endParaRPr lang="uk-UA" baseline="0" dirty="0" smtClean="0">
            <a:latin typeface="Times New Roman"/>
          </a:endParaRPr>
        </a:p>
        <a:p>
          <a:pPr marR="0" algn="ctr" rtl="0"/>
          <a:r>
            <a:rPr lang="uk-UA" baseline="0" dirty="0" smtClean="0">
              <a:latin typeface="Calibri"/>
            </a:rPr>
            <a:t>Стартовий</a:t>
          </a:r>
        </a:p>
        <a:p>
          <a:pPr marR="0" algn="ctr" rtl="0"/>
          <a:r>
            <a:rPr lang="uk-UA" baseline="0" dirty="0" smtClean="0">
              <a:latin typeface="Calibri"/>
            </a:rPr>
            <a:t>інтелектуальний     потенціал</a:t>
          </a:r>
          <a:endParaRPr lang="ru-RU" dirty="0" smtClean="0"/>
        </a:p>
      </dgm:t>
    </dgm:pt>
    <dgm:pt modelId="{5D16FB80-131C-48AA-BF19-675197495318}" type="parTrans" cxnId="{A624C4B4-CA75-4EDB-9937-6CD7AB2371AD}">
      <dgm:prSet/>
      <dgm:spPr/>
      <dgm:t>
        <a:bodyPr/>
        <a:lstStyle/>
        <a:p>
          <a:pPr algn="ctr"/>
          <a:endParaRPr lang="ru-RU"/>
        </a:p>
      </dgm:t>
    </dgm:pt>
    <dgm:pt modelId="{1A1D56F4-BAF2-47B2-A61A-1F81FD28F735}" type="sibTrans" cxnId="{A624C4B4-CA75-4EDB-9937-6CD7AB2371AD}">
      <dgm:prSet/>
      <dgm:spPr/>
      <dgm:t>
        <a:bodyPr/>
        <a:lstStyle/>
        <a:p>
          <a:pPr algn="ctr"/>
          <a:endParaRPr lang="ru-RU"/>
        </a:p>
      </dgm:t>
    </dgm:pt>
    <dgm:pt modelId="{C690883A-BCF5-4341-A880-2348C754355E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endParaRPr lang="uk-UA" baseline="0" dirty="0" smtClean="0">
            <a:latin typeface="Times New Roman"/>
          </a:endParaRPr>
        </a:p>
        <a:p>
          <a:pPr marR="0" algn="ctr" rtl="0"/>
          <a:r>
            <a:rPr lang="uk-UA" baseline="0" dirty="0" smtClean="0">
              <a:latin typeface="Calibri"/>
            </a:rPr>
            <a:t>Мотиви</a:t>
          </a:r>
        </a:p>
        <a:p>
          <a:pPr marR="0" algn="ctr" rtl="0"/>
          <a:r>
            <a:rPr lang="uk-UA" baseline="0" dirty="0" smtClean="0">
              <a:latin typeface="Calibri"/>
            </a:rPr>
            <a:t> формування безперервної самоосвіти</a:t>
          </a:r>
          <a:endParaRPr lang="ru-RU" dirty="0" smtClean="0"/>
        </a:p>
      </dgm:t>
    </dgm:pt>
    <dgm:pt modelId="{C3F42DC2-68C3-4FED-8E5E-EACD3BA28436}" type="parTrans" cxnId="{32C3E469-B147-4126-B0EA-04A87F56E42A}">
      <dgm:prSet/>
      <dgm:spPr/>
      <dgm:t>
        <a:bodyPr/>
        <a:lstStyle/>
        <a:p>
          <a:pPr algn="ctr"/>
          <a:endParaRPr lang="ru-RU"/>
        </a:p>
      </dgm:t>
    </dgm:pt>
    <dgm:pt modelId="{5F29AB1D-4071-47C2-96A9-7C901C37E299}" type="sibTrans" cxnId="{32C3E469-B147-4126-B0EA-04A87F56E42A}">
      <dgm:prSet/>
      <dgm:spPr/>
      <dgm:t>
        <a:bodyPr/>
        <a:lstStyle/>
        <a:p>
          <a:pPr algn="ctr"/>
          <a:endParaRPr lang="ru-RU"/>
        </a:p>
      </dgm:t>
    </dgm:pt>
    <dgm:pt modelId="{A7CB3E88-93FB-44E1-9747-F43E4A19FA8B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endParaRPr lang="uk-UA" baseline="0" dirty="0" smtClean="0">
            <a:latin typeface="Georgia"/>
          </a:endParaRPr>
        </a:p>
        <a:p>
          <a:pPr marR="0" algn="ctr" rtl="0"/>
          <a:r>
            <a:rPr lang="uk-UA" baseline="0" dirty="0" smtClean="0">
              <a:latin typeface="Calibri"/>
            </a:rPr>
            <a:t>Навички </a:t>
          </a:r>
        </a:p>
        <a:p>
          <a:pPr marR="0" algn="ctr" rtl="0"/>
          <a:r>
            <a:rPr lang="uk-UA" baseline="0" dirty="0" smtClean="0">
              <a:latin typeface="Calibri"/>
            </a:rPr>
            <a:t>самостійного</a:t>
          </a:r>
        </a:p>
        <a:p>
          <a:pPr marR="0" algn="ctr" rtl="0"/>
          <a:r>
            <a:rPr lang="uk-UA" baseline="0" dirty="0" smtClean="0">
              <a:latin typeface="Calibri"/>
            </a:rPr>
            <a:t>оволодіння</a:t>
          </a:r>
        </a:p>
        <a:p>
          <a:pPr marR="0" algn="ctr" rtl="0"/>
          <a:r>
            <a:rPr lang="uk-UA" baseline="0" dirty="0" smtClean="0">
              <a:latin typeface="Calibri"/>
            </a:rPr>
            <a:t> знаннями</a:t>
          </a:r>
          <a:endParaRPr lang="ru-RU" dirty="0" smtClean="0"/>
        </a:p>
      </dgm:t>
    </dgm:pt>
    <dgm:pt modelId="{987DEED4-87FF-4FDF-B218-8B708DAB7330}" type="parTrans" cxnId="{7F99E4C3-1C78-4A40-9503-1FC790D5DC55}">
      <dgm:prSet/>
      <dgm:spPr/>
      <dgm:t>
        <a:bodyPr/>
        <a:lstStyle/>
        <a:p>
          <a:pPr algn="ctr"/>
          <a:endParaRPr lang="ru-RU"/>
        </a:p>
      </dgm:t>
    </dgm:pt>
    <dgm:pt modelId="{EA4FFEE7-8E38-48D2-99FB-050DB65DCD06}" type="sibTrans" cxnId="{7F99E4C3-1C78-4A40-9503-1FC790D5DC55}">
      <dgm:prSet/>
      <dgm:spPr/>
      <dgm:t>
        <a:bodyPr/>
        <a:lstStyle/>
        <a:p>
          <a:pPr algn="ctr"/>
          <a:endParaRPr lang="ru-RU"/>
        </a:p>
      </dgm:t>
    </dgm:pt>
    <dgm:pt modelId="{3A2C0BDB-B21A-4343-BD22-B74D01AA18D6}">
      <dgm:prSet/>
      <dgm:spPr/>
      <dgm:t>
        <a:bodyPr/>
        <a:lstStyle/>
        <a:p>
          <a:pPr marR="0" algn="ctr" rtl="0"/>
          <a:endParaRPr lang="uk-UA" baseline="0" dirty="0" smtClean="0">
            <a:latin typeface="Times New Roman"/>
          </a:endParaRPr>
        </a:p>
        <a:p>
          <a:pPr marR="0" algn="ctr" rtl="0"/>
          <a:r>
            <a:rPr lang="uk-UA" baseline="0" dirty="0" smtClean="0">
              <a:latin typeface="Calibri"/>
            </a:rPr>
            <a:t>Уміння </a:t>
          </a:r>
        </a:p>
        <a:p>
          <a:pPr marR="0" algn="ctr" rtl="0"/>
          <a:r>
            <a:rPr lang="uk-UA" baseline="0" dirty="0" smtClean="0">
              <a:latin typeface="Calibri"/>
            </a:rPr>
            <a:t>розумової </a:t>
          </a:r>
        </a:p>
        <a:p>
          <a:pPr marR="0" algn="ctr" rtl="0"/>
          <a:r>
            <a:rPr lang="uk-UA" baseline="0" dirty="0" smtClean="0">
              <a:latin typeface="Calibri"/>
            </a:rPr>
            <a:t>діяльності</a:t>
          </a:r>
          <a:endParaRPr lang="ru-RU" dirty="0" smtClean="0"/>
        </a:p>
      </dgm:t>
    </dgm:pt>
    <dgm:pt modelId="{40CA4AF9-6D12-4341-8DF7-B5A0B540AD1B}" type="parTrans" cxnId="{06DC93E0-24AF-4EBE-B972-88EE9EABE776}">
      <dgm:prSet/>
      <dgm:spPr/>
      <dgm:t>
        <a:bodyPr/>
        <a:lstStyle/>
        <a:p>
          <a:pPr algn="ctr"/>
          <a:endParaRPr lang="ru-RU"/>
        </a:p>
      </dgm:t>
    </dgm:pt>
    <dgm:pt modelId="{D3381FCD-7301-4847-9F52-35E8FBBBE8B1}" type="sibTrans" cxnId="{06DC93E0-24AF-4EBE-B972-88EE9EABE776}">
      <dgm:prSet/>
      <dgm:spPr/>
      <dgm:t>
        <a:bodyPr/>
        <a:lstStyle/>
        <a:p>
          <a:pPr algn="ctr"/>
          <a:endParaRPr lang="ru-RU"/>
        </a:p>
      </dgm:t>
    </dgm:pt>
    <dgm:pt modelId="{8040C35E-1AA5-46D7-8B79-502600C4BFEC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endParaRPr lang="uk-UA" baseline="0" dirty="0" smtClean="0">
            <a:latin typeface="Times New Roman"/>
          </a:endParaRPr>
        </a:p>
        <a:p>
          <a:pPr marR="0" algn="ctr" rtl="0"/>
          <a:r>
            <a:rPr lang="uk-UA" baseline="0" dirty="0" smtClean="0">
              <a:latin typeface="Calibri"/>
            </a:rPr>
            <a:t>Уміння самоорганізації пізнавальної </a:t>
          </a:r>
        </a:p>
        <a:p>
          <a:pPr marR="0" algn="ctr" rtl="0"/>
          <a:r>
            <a:rPr lang="uk-UA" baseline="0" dirty="0" smtClean="0">
              <a:latin typeface="Calibri"/>
            </a:rPr>
            <a:t>діяльності</a:t>
          </a:r>
          <a:endParaRPr lang="ru-RU" dirty="0" smtClean="0"/>
        </a:p>
      </dgm:t>
    </dgm:pt>
    <dgm:pt modelId="{0F5E7052-DDDB-471E-8B64-636D1CB603B6}" type="parTrans" cxnId="{A64408FE-4F77-4AE6-B4E7-3F6A0D07B381}">
      <dgm:prSet/>
      <dgm:spPr/>
      <dgm:t>
        <a:bodyPr/>
        <a:lstStyle/>
        <a:p>
          <a:pPr algn="ctr"/>
          <a:endParaRPr lang="ru-RU"/>
        </a:p>
      </dgm:t>
    </dgm:pt>
    <dgm:pt modelId="{595FD0CA-8909-4445-A5C5-7F996F9F14BC}" type="sibTrans" cxnId="{A64408FE-4F77-4AE6-B4E7-3F6A0D07B381}">
      <dgm:prSet/>
      <dgm:spPr/>
      <dgm:t>
        <a:bodyPr/>
        <a:lstStyle/>
        <a:p>
          <a:pPr algn="ctr"/>
          <a:endParaRPr lang="ru-RU"/>
        </a:p>
      </dgm:t>
    </dgm:pt>
    <dgm:pt modelId="{3F206E07-558C-4661-BBCE-5F4A210123E0}" type="pres">
      <dgm:prSet presAssocID="{436FF40C-1BB2-400D-9E98-08CE51BDDA9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B4CB6E9-23D0-41B5-AB14-86C368A1D192}" type="pres">
      <dgm:prSet presAssocID="{2DFBC55E-6E12-4B5B-85F9-1932A176C690}" presName="centerShape" presStyleLbl="node0" presStyleIdx="0" presStyleCnt="1" custLinFactNeighborX="-1278" custLinFactNeighborY="-3128"/>
      <dgm:spPr/>
      <dgm:t>
        <a:bodyPr/>
        <a:lstStyle/>
        <a:p>
          <a:endParaRPr lang="ru-RU"/>
        </a:p>
      </dgm:t>
    </dgm:pt>
    <dgm:pt modelId="{27381C3D-6F91-47B9-82E5-7C2B54A9A402}" type="pres">
      <dgm:prSet presAssocID="{5D16FB80-131C-48AA-BF19-675197495318}" presName="Name9" presStyleLbl="parChTrans1D2" presStyleIdx="0" presStyleCnt="5"/>
      <dgm:spPr/>
      <dgm:t>
        <a:bodyPr/>
        <a:lstStyle/>
        <a:p>
          <a:endParaRPr lang="ru-RU"/>
        </a:p>
      </dgm:t>
    </dgm:pt>
    <dgm:pt modelId="{8AFF8B5F-3029-4928-8901-C2B833CE409C}" type="pres">
      <dgm:prSet presAssocID="{5D16FB80-131C-48AA-BF19-675197495318}" presName="connTx" presStyleLbl="parChTrans1D2" presStyleIdx="0" presStyleCnt="5"/>
      <dgm:spPr/>
      <dgm:t>
        <a:bodyPr/>
        <a:lstStyle/>
        <a:p>
          <a:endParaRPr lang="ru-RU"/>
        </a:p>
      </dgm:t>
    </dgm:pt>
    <dgm:pt modelId="{F347CA93-DCC5-4290-967B-4433FDEE11DC}" type="pres">
      <dgm:prSet presAssocID="{72FD554B-93B0-4902-B831-8304E0E4CE7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1E3712-B909-4FCF-BD93-02B055AAFE74}" type="pres">
      <dgm:prSet presAssocID="{C3F42DC2-68C3-4FED-8E5E-EACD3BA28436}" presName="Name9" presStyleLbl="parChTrans1D2" presStyleIdx="1" presStyleCnt="5"/>
      <dgm:spPr/>
      <dgm:t>
        <a:bodyPr/>
        <a:lstStyle/>
        <a:p>
          <a:endParaRPr lang="ru-RU"/>
        </a:p>
      </dgm:t>
    </dgm:pt>
    <dgm:pt modelId="{19891CFD-6C1F-4533-AAC6-2EBE19C83D85}" type="pres">
      <dgm:prSet presAssocID="{C3F42DC2-68C3-4FED-8E5E-EACD3BA28436}" presName="connTx" presStyleLbl="parChTrans1D2" presStyleIdx="1" presStyleCnt="5"/>
      <dgm:spPr/>
      <dgm:t>
        <a:bodyPr/>
        <a:lstStyle/>
        <a:p>
          <a:endParaRPr lang="ru-RU"/>
        </a:p>
      </dgm:t>
    </dgm:pt>
    <dgm:pt modelId="{35B23CE3-BD80-4992-81C9-E61A5A27639A}" type="pres">
      <dgm:prSet presAssocID="{C690883A-BCF5-4341-A880-2348C754355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DC4875-8027-41D2-BA24-E1082273FB89}" type="pres">
      <dgm:prSet presAssocID="{987DEED4-87FF-4FDF-B218-8B708DAB7330}" presName="Name9" presStyleLbl="parChTrans1D2" presStyleIdx="2" presStyleCnt="5"/>
      <dgm:spPr/>
      <dgm:t>
        <a:bodyPr/>
        <a:lstStyle/>
        <a:p>
          <a:endParaRPr lang="ru-RU"/>
        </a:p>
      </dgm:t>
    </dgm:pt>
    <dgm:pt modelId="{183C9514-6A79-406C-A46E-CD596F8CA70D}" type="pres">
      <dgm:prSet presAssocID="{987DEED4-87FF-4FDF-B218-8B708DAB7330}" presName="connTx" presStyleLbl="parChTrans1D2" presStyleIdx="2" presStyleCnt="5"/>
      <dgm:spPr/>
      <dgm:t>
        <a:bodyPr/>
        <a:lstStyle/>
        <a:p>
          <a:endParaRPr lang="ru-RU"/>
        </a:p>
      </dgm:t>
    </dgm:pt>
    <dgm:pt modelId="{2B93F33E-3E99-4553-AFE2-E7D77B02DA80}" type="pres">
      <dgm:prSet presAssocID="{A7CB3E88-93FB-44E1-9747-F43E4A19FA8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46FE8-A16A-4802-B860-D22615829306}" type="pres">
      <dgm:prSet presAssocID="{40CA4AF9-6D12-4341-8DF7-B5A0B540AD1B}" presName="Name9" presStyleLbl="parChTrans1D2" presStyleIdx="3" presStyleCnt="5"/>
      <dgm:spPr/>
      <dgm:t>
        <a:bodyPr/>
        <a:lstStyle/>
        <a:p>
          <a:endParaRPr lang="ru-RU"/>
        </a:p>
      </dgm:t>
    </dgm:pt>
    <dgm:pt modelId="{39DA7CEE-F666-492B-8044-38D0F1C5821A}" type="pres">
      <dgm:prSet presAssocID="{40CA4AF9-6D12-4341-8DF7-B5A0B540AD1B}" presName="connTx" presStyleLbl="parChTrans1D2" presStyleIdx="3" presStyleCnt="5"/>
      <dgm:spPr/>
      <dgm:t>
        <a:bodyPr/>
        <a:lstStyle/>
        <a:p>
          <a:endParaRPr lang="ru-RU"/>
        </a:p>
      </dgm:t>
    </dgm:pt>
    <dgm:pt modelId="{CB404C54-089C-41AE-8108-0DED9B936458}" type="pres">
      <dgm:prSet presAssocID="{3A2C0BDB-B21A-4343-BD22-B74D01AA18D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4DAA68-A65C-4B94-ABEA-A5A1BF86497B}" type="pres">
      <dgm:prSet presAssocID="{0F5E7052-DDDB-471E-8B64-636D1CB603B6}" presName="Name9" presStyleLbl="parChTrans1D2" presStyleIdx="4" presStyleCnt="5"/>
      <dgm:spPr/>
      <dgm:t>
        <a:bodyPr/>
        <a:lstStyle/>
        <a:p>
          <a:endParaRPr lang="ru-RU"/>
        </a:p>
      </dgm:t>
    </dgm:pt>
    <dgm:pt modelId="{D21159FE-E275-45DF-B597-EBB21CDFC34A}" type="pres">
      <dgm:prSet presAssocID="{0F5E7052-DDDB-471E-8B64-636D1CB603B6}" presName="connTx" presStyleLbl="parChTrans1D2" presStyleIdx="4" presStyleCnt="5"/>
      <dgm:spPr/>
      <dgm:t>
        <a:bodyPr/>
        <a:lstStyle/>
        <a:p>
          <a:endParaRPr lang="ru-RU"/>
        </a:p>
      </dgm:t>
    </dgm:pt>
    <dgm:pt modelId="{D366763C-238E-4D59-92E8-8EA2152C38E0}" type="pres">
      <dgm:prSet presAssocID="{8040C35E-1AA5-46D7-8B79-502600C4BFE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33C644-D7E2-4A85-837D-DFE98F16E76A}" type="presOf" srcId="{C690883A-BCF5-4341-A880-2348C754355E}" destId="{35B23CE3-BD80-4992-81C9-E61A5A27639A}" srcOrd="0" destOrd="0" presId="urn:microsoft.com/office/officeart/2005/8/layout/radial1"/>
    <dgm:cxn modelId="{7F99E4C3-1C78-4A40-9503-1FC790D5DC55}" srcId="{2DFBC55E-6E12-4B5B-85F9-1932A176C690}" destId="{A7CB3E88-93FB-44E1-9747-F43E4A19FA8B}" srcOrd="2" destOrd="0" parTransId="{987DEED4-87FF-4FDF-B218-8B708DAB7330}" sibTransId="{EA4FFEE7-8E38-48D2-99FB-050DB65DCD06}"/>
    <dgm:cxn modelId="{8422C7A9-0287-4135-96F1-7A5970D61B42}" type="presOf" srcId="{C3F42DC2-68C3-4FED-8E5E-EACD3BA28436}" destId="{19891CFD-6C1F-4533-AAC6-2EBE19C83D85}" srcOrd="1" destOrd="0" presId="urn:microsoft.com/office/officeart/2005/8/layout/radial1"/>
    <dgm:cxn modelId="{06DC93E0-24AF-4EBE-B972-88EE9EABE776}" srcId="{2DFBC55E-6E12-4B5B-85F9-1932A176C690}" destId="{3A2C0BDB-B21A-4343-BD22-B74D01AA18D6}" srcOrd="3" destOrd="0" parTransId="{40CA4AF9-6D12-4341-8DF7-B5A0B540AD1B}" sibTransId="{D3381FCD-7301-4847-9F52-35E8FBBBE8B1}"/>
    <dgm:cxn modelId="{79F16FFD-2D3C-41EB-8B77-F78360FDC4D7}" type="presOf" srcId="{987DEED4-87FF-4FDF-B218-8B708DAB7330}" destId="{183C9514-6A79-406C-A46E-CD596F8CA70D}" srcOrd="1" destOrd="0" presId="urn:microsoft.com/office/officeart/2005/8/layout/radial1"/>
    <dgm:cxn modelId="{32C3E469-B147-4126-B0EA-04A87F56E42A}" srcId="{2DFBC55E-6E12-4B5B-85F9-1932A176C690}" destId="{C690883A-BCF5-4341-A880-2348C754355E}" srcOrd="1" destOrd="0" parTransId="{C3F42DC2-68C3-4FED-8E5E-EACD3BA28436}" sibTransId="{5F29AB1D-4071-47C2-96A9-7C901C37E299}"/>
    <dgm:cxn modelId="{18BB1573-07E8-4C2F-A38A-6F5627D93609}" type="presOf" srcId="{C3F42DC2-68C3-4FED-8E5E-EACD3BA28436}" destId="{341E3712-B909-4FCF-BD93-02B055AAFE74}" srcOrd="0" destOrd="0" presId="urn:microsoft.com/office/officeart/2005/8/layout/radial1"/>
    <dgm:cxn modelId="{7B79A40B-8036-4DA8-A23A-3411F0890DF1}" type="presOf" srcId="{0F5E7052-DDDB-471E-8B64-636D1CB603B6}" destId="{8C4DAA68-A65C-4B94-ABEA-A5A1BF86497B}" srcOrd="0" destOrd="0" presId="urn:microsoft.com/office/officeart/2005/8/layout/radial1"/>
    <dgm:cxn modelId="{B79B25A2-3DFB-4BCF-81C9-A78D08A9DC41}" type="presOf" srcId="{3A2C0BDB-B21A-4343-BD22-B74D01AA18D6}" destId="{CB404C54-089C-41AE-8108-0DED9B936458}" srcOrd="0" destOrd="0" presId="urn:microsoft.com/office/officeart/2005/8/layout/radial1"/>
    <dgm:cxn modelId="{21669C48-D28E-484A-9360-9265E9ED316D}" type="presOf" srcId="{987DEED4-87FF-4FDF-B218-8B708DAB7330}" destId="{24DC4875-8027-41D2-BA24-E1082273FB89}" srcOrd="0" destOrd="0" presId="urn:microsoft.com/office/officeart/2005/8/layout/radial1"/>
    <dgm:cxn modelId="{ECFAEEBF-9851-4BCE-B66F-EA47182EE4A1}" type="presOf" srcId="{0F5E7052-DDDB-471E-8B64-636D1CB603B6}" destId="{D21159FE-E275-45DF-B597-EBB21CDFC34A}" srcOrd="1" destOrd="0" presId="urn:microsoft.com/office/officeart/2005/8/layout/radial1"/>
    <dgm:cxn modelId="{C163B997-6EFB-43EC-A666-BA57D5985BF9}" type="presOf" srcId="{436FF40C-1BB2-400D-9E98-08CE51BDDA92}" destId="{3F206E07-558C-4661-BBCE-5F4A210123E0}" srcOrd="0" destOrd="0" presId="urn:microsoft.com/office/officeart/2005/8/layout/radial1"/>
    <dgm:cxn modelId="{9989E54D-C7D1-4A9E-8063-03F5AD926DB2}" type="presOf" srcId="{5D16FB80-131C-48AA-BF19-675197495318}" destId="{8AFF8B5F-3029-4928-8901-C2B833CE409C}" srcOrd="1" destOrd="0" presId="urn:microsoft.com/office/officeart/2005/8/layout/radial1"/>
    <dgm:cxn modelId="{AEB4C478-99CE-4AB5-9E3D-6EDCD00B1CE1}" type="presOf" srcId="{A7CB3E88-93FB-44E1-9747-F43E4A19FA8B}" destId="{2B93F33E-3E99-4553-AFE2-E7D77B02DA80}" srcOrd="0" destOrd="0" presId="urn:microsoft.com/office/officeart/2005/8/layout/radial1"/>
    <dgm:cxn modelId="{7F82737D-1A0D-452D-8E4E-11EE1680A798}" srcId="{436FF40C-1BB2-400D-9E98-08CE51BDDA92}" destId="{2DFBC55E-6E12-4B5B-85F9-1932A176C690}" srcOrd="0" destOrd="0" parTransId="{25A3784A-1416-47ED-BACB-3C130BE6651D}" sibTransId="{8D79D626-EEDD-420C-8F50-9D94EE461D27}"/>
    <dgm:cxn modelId="{56C56836-58CA-433E-8DCB-6CDE18F82FFF}" type="presOf" srcId="{5D16FB80-131C-48AA-BF19-675197495318}" destId="{27381C3D-6F91-47B9-82E5-7C2B54A9A402}" srcOrd="0" destOrd="0" presId="urn:microsoft.com/office/officeart/2005/8/layout/radial1"/>
    <dgm:cxn modelId="{A624C4B4-CA75-4EDB-9937-6CD7AB2371AD}" srcId="{2DFBC55E-6E12-4B5B-85F9-1932A176C690}" destId="{72FD554B-93B0-4902-B831-8304E0E4CE75}" srcOrd="0" destOrd="0" parTransId="{5D16FB80-131C-48AA-BF19-675197495318}" sibTransId="{1A1D56F4-BAF2-47B2-A61A-1F81FD28F735}"/>
    <dgm:cxn modelId="{5085E655-6B45-41F9-B9AA-6D5758C0FCF1}" type="presOf" srcId="{8040C35E-1AA5-46D7-8B79-502600C4BFEC}" destId="{D366763C-238E-4D59-92E8-8EA2152C38E0}" srcOrd="0" destOrd="0" presId="urn:microsoft.com/office/officeart/2005/8/layout/radial1"/>
    <dgm:cxn modelId="{A64408FE-4F77-4AE6-B4E7-3F6A0D07B381}" srcId="{2DFBC55E-6E12-4B5B-85F9-1932A176C690}" destId="{8040C35E-1AA5-46D7-8B79-502600C4BFEC}" srcOrd="4" destOrd="0" parTransId="{0F5E7052-DDDB-471E-8B64-636D1CB603B6}" sibTransId="{595FD0CA-8909-4445-A5C5-7F996F9F14BC}"/>
    <dgm:cxn modelId="{7CF41D86-2395-44A0-B3A7-4626A0E27507}" type="presOf" srcId="{40CA4AF9-6D12-4341-8DF7-B5A0B540AD1B}" destId="{FFC46FE8-A16A-4802-B860-D22615829306}" srcOrd="0" destOrd="0" presId="urn:microsoft.com/office/officeart/2005/8/layout/radial1"/>
    <dgm:cxn modelId="{C0F65986-8207-4133-9457-7E36812189D0}" type="presOf" srcId="{2DFBC55E-6E12-4B5B-85F9-1932A176C690}" destId="{DB4CB6E9-23D0-41B5-AB14-86C368A1D192}" srcOrd="0" destOrd="0" presId="urn:microsoft.com/office/officeart/2005/8/layout/radial1"/>
    <dgm:cxn modelId="{BF56F73A-C3BB-4647-8941-1A350054DA6F}" type="presOf" srcId="{40CA4AF9-6D12-4341-8DF7-B5A0B540AD1B}" destId="{39DA7CEE-F666-492B-8044-38D0F1C5821A}" srcOrd="1" destOrd="0" presId="urn:microsoft.com/office/officeart/2005/8/layout/radial1"/>
    <dgm:cxn modelId="{57DDCCD7-DAC1-430A-8DD8-4FA9D915D7BA}" type="presOf" srcId="{72FD554B-93B0-4902-B831-8304E0E4CE75}" destId="{F347CA93-DCC5-4290-967B-4433FDEE11DC}" srcOrd="0" destOrd="0" presId="urn:microsoft.com/office/officeart/2005/8/layout/radial1"/>
    <dgm:cxn modelId="{4A74ADFF-8EC8-4417-BEDA-1CA945C75492}" type="presParOf" srcId="{3F206E07-558C-4661-BBCE-5F4A210123E0}" destId="{DB4CB6E9-23D0-41B5-AB14-86C368A1D192}" srcOrd="0" destOrd="0" presId="urn:microsoft.com/office/officeart/2005/8/layout/radial1"/>
    <dgm:cxn modelId="{882C5ECA-EDEE-4A3F-A332-7272875FDEDF}" type="presParOf" srcId="{3F206E07-558C-4661-BBCE-5F4A210123E0}" destId="{27381C3D-6F91-47B9-82E5-7C2B54A9A402}" srcOrd="1" destOrd="0" presId="urn:microsoft.com/office/officeart/2005/8/layout/radial1"/>
    <dgm:cxn modelId="{940F767C-0E40-4217-B0E1-379CCEB7451D}" type="presParOf" srcId="{27381C3D-6F91-47B9-82E5-7C2B54A9A402}" destId="{8AFF8B5F-3029-4928-8901-C2B833CE409C}" srcOrd="0" destOrd="0" presId="urn:microsoft.com/office/officeart/2005/8/layout/radial1"/>
    <dgm:cxn modelId="{5B9CC2C4-F811-4C6E-90F3-AC7D827849ED}" type="presParOf" srcId="{3F206E07-558C-4661-BBCE-5F4A210123E0}" destId="{F347CA93-DCC5-4290-967B-4433FDEE11DC}" srcOrd="2" destOrd="0" presId="urn:microsoft.com/office/officeart/2005/8/layout/radial1"/>
    <dgm:cxn modelId="{A375B011-A9BC-4EDC-97FD-26651702597F}" type="presParOf" srcId="{3F206E07-558C-4661-BBCE-5F4A210123E0}" destId="{341E3712-B909-4FCF-BD93-02B055AAFE74}" srcOrd="3" destOrd="0" presId="urn:microsoft.com/office/officeart/2005/8/layout/radial1"/>
    <dgm:cxn modelId="{17DA5F5D-AE18-455B-8A95-E32554D3395C}" type="presParOf" srcId="{341E3712-B909-4FCF-BD93-02B055AAFE74}" destId="{19891CFD-6C1F-4533-AAC6-2EBE19C83D85}" srcOrd="0" destOrd="0" presId="urn:microsoft.com/office/officeart/2005/8/layout/radial1"/>
    <dgm:cxn modelId="{0BEA2AC8-D9D9-47EC-8F2C-206B3308AE80}" type="presParOf" srcId="{3F206E07-558C-4661-BBCE-5F4A210123E0}" destId="{35B23CE3-BD80-4992-81C9-E61A5A27639A}" srcOrd="4" destOrd="0" presId="urn:microsoft.com/office/officeart/2005/8/layout/radial1"/>
    <dgm:cxn modelId="{893E2043-948F-4D38-9B48-348346439A51}" type="presParOf" srcId="{3F206E07-558C-4661-BBCE-5F4A210123E0}" destId="{24DC4875-8027-41D2-BA24-E1082273FB89}" srcOrd="5" destOrd="0" presId="urn:microsoft.com/office/officeart/2005/8/layout/radial1"/>
    <dgm:cxn modelId="{601B65D5-DAF0-437F-B8DC-B73551A253A5}" type="presParOf" srcId="{24DC4875-8027-41D2-BA24-E1082273FB89}" destId="{183C9514-6A79-406C-A46E-CD596F8CA70D}" srcOrd="0" destOrd="0" presId="urn:microsoft.com/office/officeart/2005/8/layout/radial1"/>
    <dgm:cxn modelId="{63845CFD-76F3-4801-9106-EA95B3DBDB3A}" type="presParOf" srcId="{3F206E07-558C-4661-BBCE-5F4A210123E0}" destId="{2B93F33E-3E99-4553-AFE2-E7D77B02DA80}" srcOrd="6" destOrd="0" presId="urn:microsoft.com/office/officeart/2005/8/layout/radial1"/>
    <dgm:cxn modelId="{DD9DCB3A-D808-4E8F-9465-9086C837E1BD}" type="presParOf" srcId="{3F206E07-558C-4661-BBCE-5F4A210123E0}" destId="{FFC46FE8-A16A-4802-B860-D22615829306}" srcOrd="7" destOrd="0" presId="urn:microsoft.com/office/officeart/2005/8/layout/radial1"/>
    <dgm:cxn modelId="{E6188DC2-C963-4B40-8435-923CE7DCC4F0}" type="presParOf" srcId="{FFC46FE8-A16A-4802-B860-D22615829306}" destId="{39DA7CEE-F666-492B-8044-38D0F1C5821A}" srcOrd="0" destOrd="0" presId="urn:microsoft.com/office/officeart/2005/8/layout/radial1"/>
    <dgm:cxn modelId="{71746EC6-94F5-4B24-AC6A-D3559C76DC38}" type="presParOf" srcId="{3F206E07-558C-4661-BBCE-5F4A210123E0}" destId="{CB404C54-089C-41AE-8108-0DED9B936458}" srcOrd="8" destOrd="0" presId="urn:microsoft.com/office/officeart/2005/8/layout/radial1"/>
    <dgm:cxn modelId="{C29E96E3-CFF3-4E01-AA7D-C5A328259131}" type="presParOf" srcId="{3F206E07-558C-4661-BBCE-5F4A210123E0}" destId="{8C4DAA68-A65C-4B94-ABEA-A5A1BF86497B}" srcOrd="9" destOrd="0" presId="urn:microsoft.com/office/officeart/2005/8/layout/radial1"/>
    <dgm:cxn modelId="{55F96222-2FEE-463D-9935-AE3F2D5AA837}" type="presParOf" srcId="{8C4DAA68-A65C-4B94-ABEA-A5A1BF86497B}" destId="{D21159FE-E275-45DF-B597-EBB21CDFC34A}" srcOrd="0" destOrd="0" presId="urn:microsoft.com/office/officeart/2005/8/layout/radial1"/>
    <dgm:cxn modelId="{080BB821-2A01-4B57-9CC4-36C4524B917C}" type="presParOf" srcId="{3F206E07-558C-4661-BBCE-5F4A210123E0}" destId="{D366763C-238E-4D59-92E8-8EA2152C38E0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B21F90-D918-4DD2-8A07-97EC19287D78}">
      <dsp:nvSpPr>
        <dsp:cNvPr id="0" name=""/>
        <dsp:cNvSpPr/>
      </dsp:nvSpPr>
      <dsp:spPr>
        <a:xfrm>
          <a:off x="26" y="0"/>
          <a:ext cx="5642306" cy="105252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500" kern="1200" dirty="0">
              <a:solidFill>
                <a:srgbClr val="002060"/>
              </a:solidFill>
            </a:rPr>
            <a:t>Освітній блок</a:t>
          </a:r>
        </a:p>
      </dsp:txBody>
      <dsp:txXfrm>
        <a:off x="30853" y="30827"/>
        <a:ext cx="5580652" cy="990870"/>
      </dsp:txXfrm>
    </dsp:sp>
    <dsp:sp modelId="{7015D2DD-A5CB-4A1F-97C8-3680BF74E2F9}">
      <dsp:nvSpPr>
        <dsp:cNvPr id="0" name=""/>
        <dsp:cNvSpPr/>
      </dsp:nvSpPr>
      <dsp:spPr>
        <a:xfrm>
          <a:off x="647" y="1152530"/>
          <a:ext cx="3685729" cy="105252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>
              <a:solidFill>
                <a:sysClr val="windowText" lastClr="000000"/>
              </a:solidFill>
            </a:rPr>
            <a:t>Інтелектуально-розвивальний блок</a:t>
          </a:r>
        </a:p>
      </dsp:txBody>
      <dsp:txXfrm>
        <a:off x="31474" y="1183357"/>
        <a:ext cx="3624075" cy="990870"/>
      </dsp:txXfrm>
    </dsp:sp>
    <dsp:sp modelId="{1BEEE99A-9F2B-4FEA-90E7-DCC6DEB23B93}">
      <dsp:nvSpPr>
        <dsp:cNvPr id="0" name=""/>
        <dsp:cNvSpPr/>
      </dsp:nvSpPr>
      <dsp:spPr>
        <a:xfrm>
          <a:off x="647" y="2304126"/>
          <a:ext cx="1804960" cy="105252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>
              <a:solidFill>
                <a:sysClr val="windowText" lastClr="000000"/>
              </a:solidFill>
            </a:rPr>
            <a:t>Фізкультурно-оздоровчий</a:t>
          </a:r>
        </a:p>
      </dsp:txBody>
      <dsp:txXfrm>
        <a:off x="31474" y="2334953"/>
        <a:ext cx="1743306" cy="990870"/>
      </dsp:txXfrm>
    </dsp:sp>
    <dsp:sp modelId="{E4F28007-62BB-4657-A8A4-D4417E38725A}">
      <dsp:nvSpPr>
        <dsp:cNvPr id="0" name=""/>
        <dsp:cNvSpPr/>
      </dsp:nvSpPr>
      <dsp:spPr>
        <a:xfrm>
          <a:off x="1910602" y="2279845"/>
          <a:ext cx="1804960" cy="105252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>
              <a:solidFill>
                <a:sysClr val="windowText" lastClr="000000"/>
              </a:solidFill>
            </a:rPr>
            <a:t>Соціальний блок</a:t>
          </a:r>
        </a:p>
      </dsp:txBody>
      <dsp:txXfrm>
        <a:off x="1941429" y="2310672"/>
        <a:ext cx="1743306" cy="990870"/>
      </dsp:txXfrm>
    </dsp:sp>
    <dsp:sp modelId="{AC822C50-3B10-4106-9A01-26E8C98738A8}">
      <dsp:nvSpPr>
        <dsp:cNvPr id="0" name=""/>
        <dsp:cNvSpPr/>
      </dsp:nvSpPr>
      <dsp:spPr>
        <a:xfrm>
          <a:off x="3837993" y="1152530"/>
          <a:ext cx="1804960" cy="105252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>
              <a:solidFill>
                <a:sysClr val="windowText" lastClr="000000"/>
              </a:solidFill>
            </a:rPr>
            <a:t>Профільний блок</a:t>
          </a:r>
        </a:p>
      </dsp:txBody>
      <dsp:txXfrm>
        <a:off x="3868820" y="1183357"/>
        <a:ext cx="1743306" cy="990870"/>
      </dsp:txXfrm>
    </dsp:sp>
    <dsp:sp modelId="{CEEF461B-5082-4FB5-AC4A-18D3DBD34D45}">
      <dsp:nvSpPr>
        <dsp:cNvPr id="0" name=""/>
        <dsp:cNvSpPr/>
      </dsp:nvSpPr>
      <dsp:spPr>
        <a:xfrm>
          <a:off x="3838641" y="2305061"/>
          <a:ext cx="1804960" cy="105252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>
              <a:solidFill>
                <a:sysClr val="windowText" lastClr="000000"/>
              </a:solidFill>
            </a:rPr>
            <a:t>Культурно-дозвіллєвий </a:t>
          </a:r>
        </a:p>
      </dsp:txBody>
      <dsp:txXfrm>
        <a:off x="3869468" y="2335888"/>
        <a:ext cx="1743306" cy="9908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3C3797-AD1E-468E-831F-DD5733E0C3C8}">
      <dsp:nvSpPr>
        <dsp:cNvPr id="0" name=""/>
        <dsp:cNvSpPr/>
      </dsp:nvSpPr>
      <dsp:spPr>
        <a:xfrm>
          <a:off x="1739185" y="560459"/>
          <a:ext cx="3736865" cy="3736865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C8B8E2-0CB8-4B3B-854D-6C74C38608B0}">
      <dsp:nvSpPr>
        <dsp:cNvPr id="0" name=""/>
        <dsp:cNvSpPr/>
      </dsp:nvSpPr>
      <dsp:spPr>
        <a:xfrm>
          <a:off x="1739185" y="560459"/>
          <a:ext cx="3736865" cy="3736865"/>
        </a:xfrm>
        <a:prstGeom prst="blockArc">
          <a:avLst>
            <a:gd name="adj1" fmla="val 5400000"/>
            <a:gd name="adj2" fmla="val 108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AD96E-DF8C-47F0-B2C4-4449A79D9862}">
      <dsp:nvSpPr>
        <dsp:cNvPr id="0" name=""/>
        <dsp:cNvSpPr/>
      </dsp:nvSpPr>
      <dsp:spPr>
        <a:xfrm>
          <a:off x="1739185" y="560459"/>
          <a:ext cx="3736865" cy="3736865"/>
        </a:xfrm>
        <a:prstGeom prst="blockArc">
          <a:avLst>
            <a:gd name="adj1" fmla="val 0"/>
            <a:gd name="adj2" fmla="val 54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64E3EB-B2A9-43B6-8A1C-513CD467B379}">
      <dsp:nvSpPr>
        <dsp:cNvPr id="0" name=""/>
        <dsp:cNvSpPr/>
      </dsp:nvSpPr>
      <dsp:spPr>
        <a:xfrm>
          <a:off x="1739185" y="560459"/>
          <a:ext cx="3736865" cy="3736865"/>
        </a:xfrm>
        <a:prstGeom prst="blockArc">
          <a:avLst>
            <a:gd name="adj1" fmla="val 16200000"/>
            <a:gd name="adj2" fmla="val 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33F304-B26D-4174-B020-1C97C6D0566B}">
      <dsp:nvSpPr>
        <dsp:cNvPr id="0" name=""/>
        <dsp:cNvSpPr/>
      </dsp:nvSpPr>
      <dsp:spPr>
        <a:xfrm>
          <a:off x="2747109" y="1568383"/>
          <a:ext cx="1721017" cy="1721017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/>
            <a:t>Розвиток творчих навичок та індивідуальних уподобань</a:t>
          </a:r>
        </a:p>
      </dsp:txBody>
      <dsp:txXfrm>
        <a:off x="2999146" y="1820420"/>
        <a:ext cx="1216943" cy="1216943"/>
      </dsp:txXfrm>
    </dsp:sp>
    <dsp:sp modelId="{C520646B-24FB-45FE-B016-D94ED1DE82CD}">
      <dsp:nvSpPr>
        <dsp:cNvPr id="0" name=""/>
        <dsp:cNvSpPr/>
      </dsp:nvSpPr>
      <dsp:spPr>
        <a:xfrm>
          <a:off x="3005262" y="1472"/>
          <a:ext cx="1204712" cy="1204712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/>
            <a:t>Система цінностей учнів</a:t>
          </a:r>
        </a:p>
      </dsp:txBody>
      <dsp:txXfrm>
        <a:off x="3181688" y="177898"/>
        <a:ext cx="851860" cy="851860"/>
      </dsp:txXfrm>
    </dsp:sp>
    <dsp:sp modelId="{FCD9F871-B41B-4F16-9114-ED6277E63CA2}">
      <dsp:nvSpPr>
        <dsp:cNvPr id="0" name=""/>
        <dsp:cNvSpPr/>
      </dsp:nvSpPr>
      <dsp:spPr>
        <a:xfrm>
          <a:off x="4830325" y="1826535"/>
          <a:ext cx="1204712" cy="1204712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/>
            <a:t>Створення ситуацій</a:t>
          </a:r>
        </a:p>
      </dsp:txBody>
      <dsp:txXfrm>
        <a:off x="5006751" y="2002961"/>
        <a:ext cx="851860" cy="851860"/>
      </dsp:txXfrm>
    </dsp:sp>
    <dsp:sp modelId="{A2CA9BFD-7003-4325-84AD-4C0CFFE6ABAE}">
      <dsp:nvSpPr>
        <dsp:cNvPr id="0" name=""/>
        <dsp:cNvSpPr/>
      </dsp:nvSpPr>
      <dsp:spPr>
        <a:xfrm>
          <a:off x="3005262" y="3651598"/>
          <a:ext cx="1204712" cy="1204712"/>
        </a:xfrm>
        <a:prstGeom prst="ellipse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/>
            <a:t>Застосування інтерактивних методів навчання</a:t>
          </a:r>
        </a:p>
      </dsp:txBody>
      <dsp:txXfrm>
        <a:off x="3181688" y="3828024"/>
        <a:ext cx="851860" cy="851860"/>
      </dsp:txXfrm>
    </dsp:sp>
    <dsp:sp modelId="{32A2AB6B-BE65-4D6C-BBCD-B9FB256FDE70}">
      <dsp:nvSpPr>
        <dsp:cNvPr id="0" name=""/>
        <dsp:cNvSpPr/>
      </dsp:nvSpPr>
      <dsp:spPr>
        <a:xfrm>
          <a:off x="1180199" y="1826535"/>
          <a:ext cx="1204712" cy="1204712"/>
        </a:xfrm>
        <a:prstGeom prst="ellipse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/>
            <a:t>Превентивний характер</a:t>
          </a:r>
        </a:p>
      </dsp:txBody>
      <dsp:txXfrm>
        <a:off x="1356625" y="2002961"/>
        <a:ext cx="851860" cy="8518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A3BDF5-2401-4603-B157-E94BA52C2B5D}">
      <dsp:nvSpPr>
        <dsp:cNvPr id="0" name=""/>
        <dsp:cNvSpPr/>
      </dsp:nvSpPr>
      <dsp:spPr>
        <a:xfrm rot="16200000">
          <a:off x="-651418" y="652290"/>
          <a:ext cx="3571900" cy="2267319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4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b="1" kern="1200" dirty="0" smtClean="0">
              <a:solidFill>
                <a:srgbClr val="002060"/>
              </a:solidFill>
            </a:rPr>
            <a:t>Програма </a:t>
          </a:r>
          <a:r>
            <a:rPr lang="uk-UA" sz="2000" b="1" kern="1200" dirty="0" err="1" smtClean="0">
              <a:solidFill>
                <a:srgbClr val="002060"/>
              </a:solidFill>
            </a:rPr>
            <a:t>“Життєтворча</a:t>
          </a:r>
          <a:r>
            <a:rPr lang="uk-UA" sz="2000" b="1" kern="1200" dirty="0" smtClean="0">
              <a:solidFill>
                <a:srgbClr val="002060"/>
              </a:solidFill>
            </a:rPr>
            <a:t> </a:t>
          </a:r>
          <a:r>
            <a:rPr lang="uk-UA" sz="2000" b="1" kern="1200" dirty="0" err="1" smtClean="0">
              <a:solidFill>
                <a:srgbClr val="002060"/>
              </a:solidFill>
            </a:rPr>
            <a:t>особистість”</a:t>
          </a:r>
          <a:endParaRPr lang="uk-UA" sz="2000" b="1" kern="1200" dirty="0">
            <a:solidFill>
              <a:srgbClr val="00206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000" b="1" kern="1200" dirty="0">
            <a:solidFill>
              <a:srgbClr val="002060"/>
            </a:solidFill>
          </a:endParaRPr>
        </a:p>
      </dsp:txBody>
      <dsp:txXfrm rot="5400000">
        <a:off x="873" y="714379"/>
        <a:ext cx="2267319" cy="2143140"/>
      </dsp:txXfrm>
    </dsp:sp>
    <dsp:sp modelId="{C7B55F94-C1C8-4FE2-8B2F-7DA95D5AFA1A}">
      <dsp:nvSpPr>
        <dsp:cNvPr id="0" name=""/>
        <dsp:cNvSpPr/>
      </dsp:nvSpPr>
      <dsp:spPr>
        <a:xfrm rot="16200000">
          <a:off x="1785950" y="652290"/>
          <a:ext cx="3571900" cy="2267319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173230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rgbClr val="002060"/>
              </a:solidFill>
            </a:rPr>
            <a:t>Програма </a:t>
          </a:r>
          <a:r>
            <a:rPr lang="uk-UA" sz="2700" kern="1200" dirty="0" err="1" smtClean="0">
              <a:solidFill>
                <a:srgbClr val="002060"/>
              </a:solidFill>
            </a:rPr>
            <a:t>“Обдаровані</a:t>
          </a:r>
          <a:r>
            <a:rPr lang="uk-UA" sz="2700" kern="1200" dirty="0" smtClean="0">
              <a:solidFill>
                <a:srgbClr val="002060"/>
              </a:solidFill>
            </a:rPr>
            <a:t> </a:t>
          </a:r>
          <a:r>
            <a:rPr lang="uk-UA" sz="2700" kern="1200" dirty="0" err="1" smtClean="0">
              <a:solidFill>
                <a:srgbClr val="002060"/>
              </a:solidFill>
            </a:rPr>
            <a:t>діти”</a:t>
          </a:r>
          <a:endParaRPr lang="uk-UA" sz="2700" kern="1200" dirty="0">
            <a:solidFill>
              <a:srgbClr val="00206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100" kern="1200" dirty="0"/>
        </a:p>
      </dsp:txBody>
      <dsp:txXfrm rot="5400000">
        <a:off x="2438241" y="714379"/>
        <a:ext cx="2267319" cy="2143140"/>
      </dsp:txXfrm>
    </dsp:sp>
    <dsp:sp modelId="{B6395FB0-7E21-49AA-9561-DCC9B13579BF}">
      <dsp:nvSpPr>
        <dsp:cNvPr id="0" name=""/>
        <dsp:cNvSpPr/>
      </dsp:nvSpPr>
      <dsp:spPr>
        <a:xfrm rot="16200000">
          <a:off x="4179534" y="652290"/>
          <a:ext cx="3571900" cy="2267319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7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solidFill>
                <a:srgbClr val="002060"/>
              </a:solidFill>
            </a:rPr>
            <a:t>Програма </a:t>
          </a:r>
          <a:r>
            <a:rPr lang="uk-UA" sz="2400" kern="1200" dirty="0" err="1" smtClean="0">
              <a:solidFill>
                <a:srgbClr val="002060"/>
              </a:solidFill>
            </a:rPr>
            <a:t>“Виховання</a:t>
          </a:r>
          <a:r>
            <a:rPr lang="uk-UA" sz="2400" kern="1200" dirty="0" smtClean="0">
              <a:solidFill>
                <a:srgbClr val="002060"/>
              </a:solidFill>
            </a:rPr>
            <a:t> творчої </a:t>
          </a:r>
          <a:r>
            <a:rPr lang="uk-UA" sz="2400" kern="1200" dirty="0" err="1" smtClean="0">
              <a:solidFill>
                <a:srgbClr val="002060"/>
              </a:solidFill>
            </a:rPr>
            <a:t>особистості</a:t>
          </a:r>
          <a:r>
            <a:rPr lang="uk-UA" sz="2100" kern="1200" dirty="0" err="1" smtClean="0">
              <a:solidFill>
                <a:srgbClr val="002060"/>
              </a:solidFill>
            </a:rPr>
            <a:t>”</a:t>
          </a:r>
          <a:endParaRPr lang="uk-UA" sz="2100" kern="1200" dirty="0">
            <a:solidFill>
              <a:srgbClr val="002060"/>
            </a:solidFill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2100" kern="1200" dirty="0"/>
        </a:p>
      </dsp:txBody>
      <dsp:txXfrm rot="5400000">
        <a:off x="4831825" y="714379"/>
        <a:ext cx="2267319" cy="21431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4CB6E9-23D0-41B5-AB14-86C368A1D192}">
      <dsp:nvSpPr>
        <dsp:cNvPr id="0" name=""/>
        <dsp:cNvSpPr/>
      </dsp:nvSpPr>
      <dsp:spPr>
        <a:xfrm>
          <a:off x="1143006" y="1285877"/>
          <a:ext cx="937704" cy="937704"/>
        </a:xfrm>
        <a:prstGeom prst="ellipse">
          <a:avLst/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900" kern="1200" baseline="0" dirty="0" smtClean="0">
            <a:latin typeface="Times New Roman"/>
          </a:endParaRPr>
        </a:p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900" b="1" kern="1200" baseline="0" dirty="0" smtClean="0">
            <a:latin typeface="Times New Roman"/>
          </a:endParaRPr>
        </a:p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900" b="1" i="1" kern="1200" baseline="0" dirty="0" smtClean="0">
              <a:latin typeface="Calibri"/>
            </a:rPr>
            <a:t>Самоосвіта </a:t>
          </a:r>
          <a:endParaRPr lang="ru-RU" sz="900" kern="1200" dirty="0" smtClean="0"/>
        </a:p>
      </dsp:txBody>
      <dsp:txXfrm>
        <a:off x="1280330" y="1423201"/>
        <a:ext cx="663056" cy="663056"/>
      </dsp:txXfrm>
    </dsp:sp>
    <dsp:sp modelId="{27381C3D-6F91-47B9-82E5-7C2B54A9A402}">
      <dsp:nvSpPr>
        <dsp:cNvPr id="0" name=""/>
        <dsp:cNvSpPr/>
      </dsp:nvSpPr>
      <dsp:spPr>
        <a:xfrm rot="16293710">
          <a:off x="1523681" y="1156622"/>
          <a:ext cx="207570" cy="51363"/>
        </a:xfrm>
        <a:custGeom>
          <a:avLst/>
          <a:gdLst/>
          <a:ahLst/>
          <a:cxnLst/>
          <a:rect l="0" t="0" r="0" b="0"/>
          <a:pathLst>
            <a:path>
              <a:moveTo>
                <a:pt x="0" y="25681"/>
              </a:moveTo>
              <a:lnTo>
                <a:pt x="207570" y="256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622277" y="1177115"/>
        <a:ext cx="10378" cy="10378"/>
      </dsp:txXfrm>
    </dsp:sp>
    <dsp:sp modelId="{F347CA93-DCC5-4290-967B-4433FDEE11DC}">
      <dsp:nvSpPr>
        <dsp:cNvPr id="0" name=""/>
        <dsp:cNvSpPr/>
      </dsp:nvSpPr>
      <dsp:spPr>
        <a:xfrm>
          <a:off x="1174221" y="141026"/>
          <a:ext cx="937704" cy="937704"/>
        </a:xfrm>
        <a:prstGeom prst="ellipse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 baseline="0" dirty="0" smtClean="0">
            <a:latin typeface="Times New Roman"/>
          </a:endParaRP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Стартовий</a:t>
          </a: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інтелектуальний     потенціал</a:t>
          </a:r>
          <a:endParaRPr lang="ru-RU" sz="700" kern="1200" dirty="0" smtClean="0"/>
        </a:p>
      </dsp:txBody>
      <dsp:txXfrm>
        <a:off x="1311545" y="278350"/>
        <a:ext cx="663056" cy="663056"/>
      </dsp:txXfrm>
    </dsp:sp>
    <dsp:sp modelId="{341E3712-B909-4FCF-BD93-02B055AAFE74}">
      <dsp:nvSpPr>
        <dsp:cNvPr id="0" name=""/>
        <dsp:cNvSpPr/>
      </dsp:nvSpPr>
      <dsp:spPr>
        <a:xfrm rot="20750200">
          <a:off x="2062015" y="1578555"/>
          <a:ext cx="292381" cy="51363"/>
        </a:xfrm>
        <a:custGeom>
          <a:avLst/>
          <a:gdLst/>
          <a:ahLst/>
          <a:cxnLst/>
          <a:rect l="0" t="0" r="0" b="0"/>
          <a:pathLst>
            <a:path>
              <a:moveTo>
                <a:pt x="0" y="25681"/>
              </a:moveTo>
              <a:lnTo>
                <a:pt x="292381" y="256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200896" y="1596927"/>
        <a:ext cx="14619" cy="14619"/>
      </dsp:txXfrm>
    </dsp:sp>
    <dsp:sp modelId="{35B23CE3-BD80-4992-81C9-E61A5A27639A}">
      <dsp:nvSpPr>
        <dsp:cNvPr id="0" name=""/>
        <dsp:cNvSpPr/>
      </dsp:nvSpPr>
      <dsp:spPr>
        <a:xfrm>
          <a:off x="2335700" y="984891"/>
          <a:ext cx="937704" cy="937704"/>
        </a:xfrm>
        <a:prstGeom prst="ellipse">
          <a:avLst/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 baseline="0" dirty="0" smtClean="0">
            <a:latin typeface="Times New Roman"/>
          </a:endParaRP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Мотиви</a:t>
          </a: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 формування безперервної самоосвіти</a:t>
          </a:r>
          <a:endParaRPr lang="ru-RU" sz="700" kern="1200" dirty="0" smtClean="0"/>
        </a:p>
      </dsp:txBody>
      <dsp:txXfrm>
        <a:off x="2473024" y="1122215"/>
        <a:ext cx="663056" cy="663056"/>
      </dsp:txXfrm>
    </dsp:sp>
    <dsp:sp modelId="{24DC4875-8027-41D2-BA24-E1082273FB89}">
      <dsp:nvSpPr>
        <dsp:cNvPr id="0" name=""/>
        <dsp:cNvSpPr/>
      </dsp:nvSpPr>
      <dsp:spPr>
        <a:xfrm rot="3291913">
          <a:off x="1804456" y="2261255"/>
          <a:ext cx="363853" cy="51363"/>
        </a:xfrm>
        <a:custGeom>
          <a:avLst/>
          <a:gdLst/>
          <a:ahLst/>
          <a:cxnLst/>
          <a:rect l="0" t="0" r="0" b="0"/>
          <a:pathLst>
            <a:path>
              <a:moveTo>
                <a:pt x="0" y="25681"/>
              </a:moveTo>
              <a:lnTo>
                <a:pt x="363853" y="256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977286" y="2277840"/>
        <a:ext cx="18192" cy="18192"/>
      </dsp:txXfrm>
    </dsp:sp>
    <dsp:sp modelId="{2B93F33E-3E99-4553-AFE2-E7D77B02DA80}">
      <dsp:nvSpPr>
        <dsp:cNvPr id="0" name=""/>
        <dsp:cNvSpPr/>
      </dsp:nvSpPr>
      <dsp:spPr>
        <a:xfrm>
          <a:off x="1892055" y="2350292"/>
          <a:ext cx="937704" cy="937704"/>
        </a:xfrm>
        <a:prstGeom prst="ellipse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 baseline="0" dirty="0" smtClean="0">
            <a:latin typeface="Georgia"/>
          </a:endParaRP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Навички </a:t>
          </a: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самостійного</a:t>
          </a: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оволодіння</a:t>
          </a: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 знаннями</a:t>
          </a:r>
          <a:endParaRPr lang="ru-RU" sz="700" kern="1200" dirty="0" smtClean="0"/>
        </a:p>
      </dsp:txBody>
      <dsp:txXfrm>
        <a:off x="2029379" y="2487616"/>
        <a:ext cx="663056" cy="663056"/>
      </dsp:txXfrm>
    </dsp:sp>
    <dsp:sp modelId="{FFC46FE8-A16A-4802-B860-D22615829306}">
      <dsp:nvSpPr>
        <dsp:cNvPr id="0" name=""/>
        <dsp:cNvSpPr/>
      </dsp:nvSpPr>
      <dsp:spPr>
        <a:xfrm rot="7369483">
          <a:off x="1104072" y="2261255"/>
          <a:ext cx="328953" cy="51363"/>
        </a:xfrm>
        <a:custGeom>
          <a:avLst/>
          <a:gdLst/>
          <a:ahLst/>
          <a:cxnLst/>
          <a:rect l="0" t="0" r="0" b="0"/>
          <a:pathLst>
            <a:path>
              <a:moveTo>
                <a:pt x="0" y="25681"/>
              </a:moveTo>
              <a:lnTo>
                <a:pt x="328953" y="256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1260325" y="2278713"/>
        <a:ext cx="16447" cy="16447"/>
      </dsp:txXfrm>
    </dsp:sp>
    <dsp:sp modelId="{CB404C54-089C-41AE-8108-0DED9B936458}">
      <dsp:nvSpPr>
        <dsp:cNvPr id="0" name=""/>
        <dsp:cNvSpPr/>
      </dsp:nvSpPr>
      <dsp:spPr>
        <a:xfrm>
          <a:off x="456387" y="2350292"/>
          <a:ext cx="937704" cy="9377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 baseline="0" dirty="0" smtClean="0">
            <a:latin typeface="Times New Roman"/>
          </a:endParaRP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Уміння </a:t>
          </a: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розумової </a:t>
          </a: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діяльності</a:t>
          </a:r>
          <a:endParaRPr lang="ru-RU" sz="700" kern="1200" dirty="0" smtClean="0"/>
        </a:p>
      </dsp:txBody>
      <dsp:txXfrm>
        <a:off x="593711" y="2487616"/>
        <a:ext cx="663056" cy="663056"/>
      </dsp:txXfrm>
    </dsp:sp>
    <dsp:sp modelId="{8C4DAA68-A65C-4B94-ABEA-A5A1BF86497B}">
      <dsp:nvSpPr>
        <dsp:cNvPr id="0" name=""/>
        <dsp:cNvSpPr/>
      </dsp:nvSpPr>
      <dsp:spPr>
        <a:xfrm rot="11694699">
          <a:off x="930752" y="1578555"/>
          <a:ext cx="231948" cy="51363"/>
        </a:xfrm>
        <a:custGeom>
          <a:avLst/>
          <a:gdLst/>
          <a:ahLst/>
          <a:cxnLst/>
          <a:rect l="0" t="0" r="0" b="0"/>
          <a:pathLst>
            <a:path>
              <a:moveTo>
                <a:pt x="0" y="25681"/>
              </a:moveTo>
              <a:lnTo>
                <a:pt x="231948" y="256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1040927" y="1598437"/>
        <a:ext cx="11597" cy="11597"/>
      </dsp:txXfrm>
    </dsp:sp>
    <dsp:sp modelId="{D366763C-238E-4D59-92E8-8EA2152C38E0}">
      <dsp:nvSpPr>
        <dsp:cNvPr id="0" name=""/>
        <dsp:cNvSpPr/>
      </dsp:nvSpPr>
      <dsp:spPr>
        <a:xfrm>
          <a:off x="12742" y="984891"/>
          <a:ext cx="937704" cy="937704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 baseline="0" dirty="0" smtClean="0">
            <a:latin typeface="Times New Roman"/>
          </a:endParaRP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Уміння самоорганізації пізнавальної </a:t>
          </a:r>
        </a:p>
        <a:p>
          <a:pPr marR="0" lvl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700" kern="1200" baseline="0" dirty="0" smtClean="0">
              <a:latin typeface="Calibri"/>
            </a:rPr>
            <a:t>діяльності</a:t>
          </a:r>
          <a:endParaRPr lang="ru-RU" sz="700" kern="1200" dirty="0" smtClean="0"/>
        </a:p>
      </dsp:txBody>
      <dsp:txXfrm>
        <a:off x="150066" y="1122215"/>
        <a:ext cx="663056" cy="6630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56C9B-79E3-44B7-B48A-79779005ECF8}" type="datetimeFigureOut">
              <a:rPr lang="uk-UA" smtClean="0"/>
              <a:pPr/>
              <a:t>15.03.2017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BAE60-D3C3-419C-B8F0-B9A372236D5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hyperlink" Target="https://4.bp.blogspot.com/-jpil1iiSnGc/V9KLZeFL5uI/AAAAAAAAAs4/68yU-i538igndX1PNjsxQlAFe0MX_MKWwCLcB/s1600/%D0%A1%D0%BB%D0%B0%D0%B9%D0%B4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3.bp.blogspot.com/-JUekqhzxj-g/V9KLsL6uD8I/AAAAAAAAAtU/_wKh9pVLQXsFnUFnXhm1h3wptFtTcbyVwCEw/s1600/%D0%A1%D0%BB%D0%B0%D0%B9%D0%B45.JPG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s://1.bp.blogspot.com/-CtRtJMuLGVM/V9KLqsK6WxI/AAAAAAAAAtQ/-jDQNdIw8L0OE8MAT7pSKbksfAio3sOlACEw/s1600/%D0%A1%D0%BB%D0%B0%D0%B9%D0%B44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Microsoft_Office_PowerPoint1.sldx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33" y="-3175"/>
            <a:ext cx="914823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Похожее изображени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988840"/>
            <a:ext cx="7786742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50067" y="1988840"/>
            <a:ext cx="771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Проект “ШКОЛА ТВОРЧОСТІ”</a:t>
            </a:r>
            <a:endParaRPr lang="uk-UA" sz="40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733256"/>
            <a:ext cx="5729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Проект підготувала Байло Віта Василівна,  ЗДНМР гімназії імені Пантелеймона Куліша м. </a:t>
            </a:r>
            <a:r>
              <a:rPr lang="uk-UA" b="1" dirty="0" err="1" smtClean="0">
                <a:solidFill>
                  <a:srgbClr val="002060"/>
                </a:solidFill>
              </a:rPr>
              <a:t>Борзни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шаблони презентацій на українська школ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71543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4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3071802" y="6286520"/>
            <a:ext cx="3075691" cy="571480"/>
          </a:xfrm>
          <a:prstGeom prst="rect">
            <a:avLst/>
          </a:prstGeom>
          <a:noFill/>
        </p:spPr>
      </p:pic>
      <p:pic>
        <p:nvPicPr>
          <p:cNvPr id="5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143372" y="642918"/>
            <a:ext cx="35719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7686" y="3500438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000496" y="642918"/>
            <a:ext cx="357190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Ти можеш!» — повинен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нагадувати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вчитель учневі.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«Він може!» — повинен нагадувати колектив.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«Я можу!» — повинен повірити в себе учень.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                         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                                            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В.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Шаталов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6248" y="3643314"/>
            <a:ext cx="32861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/>
              <a:t>Справжній</a:t>
            </a:r>
            <a:r>
              <a:rPr lang="ru-RU" sz="2800" b="1" dirty="0" smtClean="0"/>
              <a:t> педагог повинен </a:t>
            </a:r>
            <a:r>
              <a:rPr lang="ru-RU" sz="2800" b="1" dirty="0" err="1" smtClean="0"/>
              <a:t>працювати</a:t>
            </a:r>
            <a:r>
              <a:rPr lang="ru-RU" sz="2800" b="1" dirty="0" smtClean="0"/>
              <a:t> на </a:t>
            </a:r>
            <a:r>
              <a:rPr lang="ru-RU" sz="2800" b="1" dirty="0" err="1" smtClean="0"/>
              <a:t>майбутнє</a:t>
            </a:r>
            <a:r>
              <a:rPr lang="ru-RU" sz="2800" b="1" dirty="0" smtClean="0"/>
              <a:t>!</a:t>
            </a:r>
            <a:endParaRPr lang="uk-UA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0112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pPr algn="ctr"/>
            <a:r>
              <a:rPr lang="uk-UA" sz="2400" b="1" dirty="0" smtClean="0">
                <a:solidFill>
                  <a:srgbClr val="0070C0"/>
                </a:solidFill>
              </a:rPr>
              <a:t>МОДЕЛЬ ОСОБИСТОСТІ ВИПУСКНИКА «ШКОЛИ ТВОРЧОСТІ»</a:t>
            </a:r>
            <a:endParaRPr lang="uk-UA" sz="2400" dirty="0" smtClean="0">
              <a:solidFill>
                <a:srgbClr val="0070C0"/>
              </a:solidFill>
            </a:endParaRPr>
          </a:p>
          <a:p>
            <a:r>
              <a:rPr lang="uk-UA" sz="2200" b="1" dirty="0" smtClean="0">
                <a:solidFill>
                  <a:srgbClr val="002060"/>
                </a:solidFill>
              </a:rPr>
              <a:t>Діяльність Школи передбачає позитивні очікувані результати.</a:t>
            </a:r>
          </a:p>
          <a:p>
            <a:r>
              <a:rPr lang="uk-UA" sz="2200" b="1" dirty="0" smtClean="0">
                <a:solidFill>
                  <a:srgbClr val="002060"/>
                </a:solidFill>
              </a:rPr>
              <a:t>Формування:</a:t>
            </a:r>
          </a:p>
          <a:p>
            <a:pPr lvl="2">
              <a:buFont typeface="Arial" pitchFamily="34" charset="0"/>
              <a:buChar char="•"/>
            </a:pPr>
            <a:r>
              <a:rPr lang="uk-UA" sz="2200" b="1" dirty="0" smtClean="0">
                <a:solidFill>
                  <a:srgbClr val="002060"/>
                </a:solidFill>
              </a:rPr>
              <a:t> ціннісного </a:t>
            </a:r>
            <a:r>
              <a:rPr lang="uk-UA" sz="2200" b="1" dirty="0" smtClean="0">
                <a:solidFill>
                  <a:srgbClr val="002060"/>
                </a:solidFill>
              </a:rPr>
              <a:t>потенціалу;</a:t>
            </a:r>
          </a:p>
          <a:p>
            <a:pPr lvl="2">
              <a:buFont typeface="Arial" pitchFamily="34" charset="0"/>
              <a:buChar char="•"/>
            </a:pPr>
            <a:r>
              <a:rPr lang="uk-UA" sz="2200" b="1" dirty="0" smtClean="0">
                <a:solidFill>
                  <a:srgbClr val="002060"/>
                </a:solidFill>
              </a:rPr>
              <a:t> пізнавального </a:t>
            </a:r>
            <a:r>
              <a:rPr lang="uk-UA" sz="2200" b="1" dirty="0" smtClean="0">
                <a:solidFill>
                  <a:srgbClr val="002060"/>
                </a:solidFill>
              </a:rPr>
              <a:t>потенціалу;</a:t>
            </a:r>
          </a:p>
          <a:p>
            <a:pPr lvl="2">
              <a:buFont typeface="Arial" pitchFamily="34" charset="0"/>
              <a:buChar char="•"/>
            </a:pPr>
            <a:r>
              <a:rPr lang="uk-UA" sz="2200" b="1" dirty="0" smtClean="0">
                <a:solidFill>
                  <a:srgbClr val="002060"/>
                </a:solidFill>
              </a:rPr>
              <a:t> творчого </a:t>
            </a:r>
            <a:r>
              <a:rPr lang="uk-UA" sz="2200" b="1" dirty="0" smtClean="0">
                <a:solidFill>
                  <a:srgbClr val="002060"/>
                </a:solidFill>
              </a:rPr>
              <a:t>потенціалу;</a:t>
            </a:r>
          </a:p>
          <a:p>
            <a:pPr lvl="2">
              <a:buFont typeface="Arial" pitchFamily="34" charset="0"/>
              <a:buChar char="•"/>
            </a:pPr>
            <a:r>
              <a:rPr lang="uk-UA" sz="2200" b="1" dirty="0" smtClean="0">
                <a:solidFill>
                  <a:srgbClr val="002060"/>
                </a:solidFill>
              </a:rPr>
              <a:t> комунікативного </a:t>
            </a:r>
            <a:r>
              <a:rPr lang="uk-UA" sz="2200" b="1" dirty="0" smtClean="0">
                <a:solidFill>
                  <a:srgbClr val="002060"/>
                </a:solidFill>
              </a:rPr>
              <a:t>потенціалу;</a:t>
            </a:r>
          </a:p>
          <a:p>
            <a:pPr lvl="2">
              <a:buFont typeface="Arial" pitchFamily="34" charset="0"/>
              <a:buChar char="•"/>
            </a:pPr>
            <a:r>
              <a:rPr lang="uk-UA" sz="2200" b="1" dirty="0" smtClean="0">
                <a:solidFill>
                  <a:srgbClr val="002060"/>
                </a:solidFill>
              </a:rPr>
              <a:t> художньо-естетичного </a:t>
            </a:r>
            <a:r>
              <a:rPr lang="uk-UA" sz="2200" b="1" dirty="0" smtClean="0">
                <a:solidFill>
                  <a:srgbClr val="002060"/>
                </a:solidFill>
              </a:rPr>
              <a:t>потенціалу.</a:t>
            </a:r>
          </a:p>
          <a:p>
            <a:r>
              <a:rPr lang="uk-UA" sz="2200" b="1" dirty="0" smtClean="0">
                <a:solidFill>
                  <a:srgbClr val="002060"/>
                </a:solidFill>
              </a:rPr>
              <a:t>Я – патріот своєї держави, працюю на її благо, поважаю Конституцію, визнаю права людини.</a:t>
            </a:r>
          </a:p>
          <a:p>
            <a:r>
              <a:rPr lang="uk-UA" sz="2200" b="1" dirty="0" smtClean="0">
                <a:solidFill>
                  <a:srgbClr val="002060"/>
                </a:solidFill>
              </a:rPr>
              <a:t>Я піклуюсь про своє фізичне, психічне, соціальне здоров’я.</a:t>
            </a:r>
          </a:p>
          <a:p>
            <a:r>
              <a:rPr lang="uk-UA" sz="2200" b="1" dirty="0" smtClean="0">
                <a:solidFill>
                  <a:srgbClr val="002060"/>
                </a:solidFill>
              </a:rPr>
              <a:t>Я усвідомлюю вибір майбутньої професії.</a:t>
            </a:r>
          </a:p>
          <a:p>
            <a:r>
              <a:rPr lang="uk-UA" sz="2200" b="1" dirty="0" smtClean="0">
                <a:solidFill>
                  <a:srgbClr val="002060"/>
                </a:solidFill>
              </a:rPr>
              <a:t>Я перебуваю в гармонії з природою, активно охороняю її багатства й дбаю про екологічну безпеку соціуму.</a:t>
            </a:r>
          </a:p>
          <a:p>
            <a:r>
              <a:rPr lang="uk-UA" sz="2200" b="1" dirty="0" smtClean="0">
                <a:solidFill>
                  <a:srgbClr val="002060"/>
                </a:solidFill>
              </a:rPr>
              <a:t>Я ціную духовність, культуру свого народу, пишаюся його історією.</a:t>
            </a:r>
          </a:p>
          <a:p>
            <a:r>
              <a:rPr lang="uk-UA" sz="2200" b="1" dirty="0" smtClean="0">
                <a:solidFill>
                  <a:srgbClr val="002060"/>
                </a:solidFill>
              </a:rPr>
              <a:t>Я поважаю і примножую народні та сімейні цінності.</a:t>
            </a:r>
            <a:endParaRPr lang="uk-UA" sz="2200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4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3071802" y="6286520"/>
            <a:ext cx="3075691" cy="571480"/>
          </a:xfrm>
          <a:prstGeom prst="rect">
            <a:avLst/>
          </a:prstGeom>
          <a:noFill/>
        </p:spPr>
      </p:pic>
      <p:pic>
        <p:nvPicPr>
          <p:cNvPr id="5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шаблони презентацій на творчий учитель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4714884"/>
            <a:ext cx="3047998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3071802" y="6286520"/>
            <a:ext cx="3075691" cy="571480"/>
          </a:xfrm>
          <a:prstGeom prst="rect">
            <a:avLst/>
          </a:prstGeom>
          <a:noFill/>
        </p:spPr>
      </p:pic>
      <p:pic>
        <p:nvPicPr>
          <p:cNvPr id="7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00100" y="0"/>
            <a:ext cx="7643866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Творчість – це свого роду кооперація,</a:t>
            </a:r>
            <a:endParaRPr kumimoji="0" lang="uk-UA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у якій від Бога талант, а від людини -  праця.</a:t>
            </a:r>
            <a:endParaRPr kumimoji="0" lang="uk-UA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</a:t>
            </a:r>
            <a:r>
              <a:rPr kumimoji="0" lang="uk-UA" sz="20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БауржанТойшібеков</a:t>
            </a:r>
            <a:endParaRPr kumimoji="0" lang="uk-UA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Прийоми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роботи з творчою молоддю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1.Творчі, тематичні, індивідуальні завдання, спрямовані на розширення та поглиблення знань.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Проблемно-ситуативні завдання, які формулюються так, щоб набути характеру морально-етичної проблеми, яку необхідно розв’язати учням, користуючись різними мисленнєвими операціями.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Науково-дослідницька діяльність – це шлях ознайомлення учнів з методами наукового пізнання, який формує 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компетентності.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хожее изображение"/>
          <p:cNvPicPr/>
          <p:nvPr/>
        </p:nvPicPr>
        <p:blipFill>
          <a:blip r:embed="rId2"/>
          <a:srcRect t="13758"/>
          <a:stretch>
            <a:fillRect/>
          </a:stretch>
        </p:blipFill>
        <p:spPr bwMode="auto">
          <a:xfrm>
            <a:off x="1428728" y="357166"/>
            <a:ext cx="6072230" cy="421484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85786" y="4572008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>
                <a:solidFill>
                  <a:srgbClr val="002060"/>
                </a:solidFill>
              </a:rPr>
              <a:t>	Під час науково-дослідницької діяльності в обдарованих дітей формуються теоретичні й філософські підходи, експериментаторські вміння, винахідницькі навички та відчуття себе громадянином.</a:t>
            </a:r>
            <a:endParaRPr lang="uk-UA" sz="24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1857364"/>
            <a:ext cx="1428760" cy="9233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КЛЮЧОВІ КОМПЕ-ТЕНТНОСТІ</a:t>
            </a:r>
            <a:endParaRPr lang="uk-UA" dirty="0"/>
          </a:p>
        </p:txBody>
      </p:sp>
      <p:pic>
        <p:nvPicPr>
          <p:cNvPr id="8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9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3000364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3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3071802" y="6286520"/>
            <a:ext cx="3075691" cy="571480"/>
          </a:xfrm>
          <a:prstGeom prst="rect">
            <a:avLst/>
          </a:prstGeom>
          <a:noFill/>
        </p:spPr>
      </p:pic>
      <p:pic>
        <p:nvPicPr>
          <p:cNvPr id="4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357166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7030A0"/>
                </a:solidFill>
              </a:rPr>
              <a:t>ВИКОРИСТАННЯ ПРОГРАМ У ТВОРЧІЙ ДІЯЛЬНОСТІ</a:t>
            </a:r>
            <a:endParaRPr lang="uk-UA" sz="2800" b="1" dirty="0">
              <a:solidFill>
                <a:srgbClr val="7030A0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071538" y="2571744"/>
          <a:ext cx="7143800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28596" y="1071546"/>
            <a:ext cx="8286808" cy="1446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Метою всіх Програм </a:t>
            </a:r>
            <a:r>
              <a:rPr kumimoji="0" lang="uk-UA" sz="2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є розвиток мотивації особистості до пізнання та творчості, розвиток індивідуальності,  культури, комунікативних здібностей, дитячої обдарованості, корекція психофізичного та розумового розвитку дітей.</a:t>
            </a:r>
            <a:endParaRPr kumimoji="0" lang="uk-UA" sz="2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3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3071802" y="6286520"/>
            <a:ext cx="3075691" cy="571480"/>
          </a:xfrm>
          <a:prstGeom prst="rect">
            <a:avLst/>
          </a:prstGeom>
          <a:noFill/>
        </p:spPr>
      </p:pic>
      <p:pic>
        <p:nvPicPr>
          <p:cNvPr id="4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500042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70C0"/>
                </a:solidFill>
              </a:rPr>
              <a:t>НАУКОВО - МЕТОДИЧНЕ ЗАБЕЗПЕЧЕННЯ</a:t>
            </a:r>
            <a:endParaRPr lang="uk-UA" sz="2800" b="1" dirty="0">
              <a:solidFill>
                <a:srgbClr val="0070C0"/>
              </a:solidFill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71472" y="2357430"/>
            <a:ext cx="7643866" cy="37856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МОДЕЛЬ УЧИТЕЛЯ ШКОЛИ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–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фасилітатор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полегшує, підтримує,здійснює допомогу-супровід і створює умови для розвитку природних задатків учнів, саморозвитку їхніх пізнавальних, емоційних і духовних потреб на засадах ідей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людиноцентризму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кордоцентризму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має знання і передає їх учневі.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– особистість творча,яка допомагає дитині пізнати та розвинути себе.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дозволяє собі піти на експресивність відносин з учнями для обміну знаннями в різноманітних галузях.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допомагає учням у самопізнанні та пошуку себе через вільний вибір форм та методів діяльності, допомагає зрозуміти, наскільки важливо знайти себе та самовдосконалюватися задля самореалізації.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1000108"/>
            <a:ext cx="77867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                                                  </a:t>
            </a:r>
            <a:r>
              <a:rPr lang="ru-RU" b="1" dirty="0" err="1" smtClean="0">
                <a:solidFill>
                  <a:srgbClr val="002060"/>
                </a:solidFill>
              </a:rPr>
              <a:t>Посередній</a:t>
            </a:r>
            <a:r>
              <a:rPr lang="ru-RU" b="1" dirty="0" smtClean="0">
                <a:solidFill>
                  <a:srgbClr val="002060"/>
                </a:solidFill>
              </a:rPr>
              <a:t> учитель </a:t>
            </a:r>
            <a:r>
              <a:rPr lang="ru-RU" b="1" dirty="0" err="1" smtClean="0">
                <a:solidFill>
                  <a:srgbClr val="002060"/>
                </a:solidFill>
              </a:rPr>
              <a:t>викладає</a:t>
            </a:r>
            <a:r>
              <a:rPr lang="ru-RU" b="1" dirty="0" smtClean="0">
                <a:solidFill>
                  <a:srgbClr val="002060"/>
                </a:solidFill>
              </a:rPr>
              <a:t>. 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                                                             Хороший </a:t>
            </a:r>
            <a:r>
              <a:rPr lang="ru-RU" b="1" dirty="0" err="1" smtClean="0">
                <a:solidFill>
                  <a:srgbClr val="002060"/>
                </a:solidFill>
              </a:rPr>
              <a:t>вчитель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пояснює</a:t>
            </a:r>
            <a:r>
              <a:rPr lang="ru-RU" b="1" dirty="0" smtClean="0">
                <a:solidFill>
                  <a:srgbClr val="002060"/>
                </a:solidFill>
              </a:rPr>
              <a:t>. 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                                                             </a:t>
            </a:r>
            <a:r>
              <a:rPr lang="ru-RU" b="1" dirty="0" err="1" smtClean="0">
                <a:solidFill>
                  <a:srgbClr val="002060"/>
                </a:solidFill>
              </a:rPr>
              <a:t>Видатний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вчитель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показує</a:t>
            </a:r>
            <a:r>
              <a:rPr lang="ru-RU" b="1" dirty="0" smtClean="0">
                <a:solidFill>
                  <a:srgbClr val="002060"/>
                </a:solidFill>
              </a:rPr>
              <a:t>. 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                                                             Великий учитель </a:t>
            </a:r>
            <a:r>
              <a:rPr lang="ru-RU" b="1" dirty="0" err="1" smtClean="0">
                <a:solidFill>
                  <a:srgbClr val="002060"/>
                </a:solidFill>
              </a:rPr>
              <a:t>надихає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                                                                                                  </a:t>
            </a:r>
            <a:r>
              <a:rPr lang="ru-RU" b="1" dirty="0" err="1" smtClean="0">
                <a:solidFill>
                  <a:srgbClr val="002060"/>
                </a:solidFill>
              </a:rPr>
              <a:t>Вільям</a:t>
            </a:r>
            <a:r>
              <a:rPr lang="ru-RU" b="1" dirty="0" smtClean="0">
                <a:solidFill>
                  <a:srgbClr val="002060"/>
                </a:solidFill>
              </a:rPr>
              <a:t> Уорд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/>
              <a:t>                                                                                         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 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3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3071802" y="6286520"/>
            <a:ext cx="3075691" cy="571480"/>
          </a:xfrm>
          <a:prstGeom prst="rect">
            <a:avLst/>
          </a:prstGeom>
          <a:noFill/>
        </p:spPr>
      </p:pic>
      <p:pic>
        <p:nvPicPr>
          <p:cNvPr id="4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1214422"/>
            <a:ext cx="8286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Book Antiqua" pitchFamily="18" charset="0"/>
              </a:rPr>
              <a:t>Учитель – друг.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Book Antiqua" pitchFamily="18" charset="0"/>
              </a:rPr>
              <a:t>Спеціаліст високого класу, здатний знайти ключик до душі дитини такий, що сам являє собою приклад Людини. 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Book Antiqua" pitchFamily="18" charset="0"/>
              </a:rPr>
              <a:t>Професійний психолог.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Book Antiqua" pitchFamily="18" charset="0"/>
              </a:rPr>
              <a:t>Ерудований.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Book Antiqua" pitchFamily="18" charset="0"/>
              </a:rPr>
              <a:t>Творча особистість.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Book Antiqua" pitchFamily="18" charset="0"/>
              </a:rPr>
              <a:t>Високодуховний та</a:t>
            </a:r>
          </a:p>
          <a:p>
            <a:r>
              <a:rPr lang="uk-UA" sz="2800" b="1" dirty="0" smtClean="0">
                <a:solidFill>
                  <a:srgbClr val="002060"/>
                </a:solidFill>
                <a:latin typeface="Book Antiqua" pitchFamily="18" charset="0"/>
              </a:rPr>
              <a:t> високоморальний</a:t>
            </a:r>
            <a:r>
              <a:rPr lang="uk-UA" b="1" dirty="0" smtClean="0">
                <a:solidFill>
                  <a:srgbClr val="002060"/>
                </a:solidFill>
                <a:latin typeface="Book Antiqua" pitchFamily="18" charset="0"/>
              </a:rPr>
              <a:t>.</a:t>
            </a:r>
          </a:p>
        </p:txBody>
      </p:sp>
      <p:pic>
        <p:nvPicPr>
          <p:cNvPr id="6" name="Picture 5" descr="2422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928934"/>
            <a:ext cx="3929090" cy="32146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7" descr="55430233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4071942"/>
            <a:ext cx="1728787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57224" y="500042"/>
            <a:ext cx="7643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FF0000"/>
                </a:solidFill>
              </a:rPr>
              <a:t>Серце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віддаю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дітям</a:t>
            </a:r>
            <a:endParaRPr lang="uk-UA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3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pic>
        <p:nvPicPr>
          <p:cNvPr id="4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3071802" y="6286520"/>
            <a:ext cx="3075691" cy="571480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500562" y="285728"/>
            <a:ext cx="428628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Учитель</a:t>
            </a:r>
            <a:r>
              <a:rPr kumimoji="0" lang="uk-UA" sz="3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 - це не тільки той, хто навчає, а в першу чергу той, хто вчиться сам.  Відмінною рисою самоосвіти педагога є те, що результатом такої роботи виступає ефект розвитку учнів, а не тільки власне самовдосконалення в особистому та професійному планах.</a:t>
            </a:r>
            <a:endParaRPr kumimoji="0" lang="uk-UA" sz="3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85721" y="2357430"/>
          <a:ext cx="3286148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28596" y="357166"/>
            <a:ext cx="32861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0070C0"/>
                </a:solidFill>
              </a:rPr>
              <a:t>Основні компоненти самоосвітньої діяльності</a:t>
            </a:r>
            <a:endParaRPr lang="uk-UA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и по запросу шаблони презентацій на українська школ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85926"/>
            <a:ext cx="871543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3071802" y="6286520"/>
            <a:ext cx="3075691" cy="571480"/>
          </a:xfrm>
          <a:prstGeom prst="rect">
            <a:avLst/>
          </a:prstGeom>
          <a:noFill/>
        </p:spPr>
      </p:pic>
      <p:pic>
        <p:nvPicPr>
          <p:cNvPr id="7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071670" y="2857496"/>
            <a:ext cx="4357718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Школа – це друга домівка,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Дорога наша в майбуття!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 творчість, розвиток, натхнення -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Запалює наші серця.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57158" y="214290"/>
            <a:ext cx="8429684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Відкрити </a:t>
            </a:r>
            <a:r>
              <a:rPr lang="uk-UA" sz="22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кожній людині творця, поставити її на шлях самобутньо-творчої, інтелектуально-повнокровної праці – це завдання стає нині першочерговим у практичній роботі школи.</a:t>
            </a:r>
            <a:endParaRPr kumimoji="0" lang="uk-UA" sz="2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	                                                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В.О. Сухомлинський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071546"/>
            <a:ext cx="6900882" cy="8572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12" name="Рисунок 11" descr="Картинки по запросу шаблони презентацій на творчий учитель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071546"/>
            <a:ext cx="757242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571736" y="2000240"/>
            <a:ext cx="47149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7030A0"/>
                </a:solidFill>
                <a:latin typeface="Arial Black" pitchFamily="34" charset="0"/>
              </a:rPr>
              <a:t>Девіз проекту</a:t>
            </a:r>
          </a:p>
          <a:p>
            <a:r>
              <a:rPr lang="uk-UA" sz="2000" b="1" i="1" dirty="0" smtClean="0">
                <a:solidFill>
                  <a:srgbClr val="002060"/>
                </a:solidFill>
              </a:rPr>
              <a:t>Школа – це майстерня, де формується думка підростаючого покоління, треба міцно тримати її в руках, якщо не хочеш випустити з рук  майбутнє.</a:t>
            </a:r>
          </a:p>
          <a:p>
            <a:r>
              <a:rPr lang="uk-UA" sz="2000" dirty="0" smtClean="0"/>
              <a:t>                                                       А. Барбюс</a:t>
            </a:r>
          </a:p>
          <a:p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4.bp.blogspot.com/-jpil1iiSnGc/V9KLZeFL5uI/AAAAAAAAAs4/68yU-i538igndX1PNjsxQlAFe0MX_MKWwCLcB/s400/%25D0%25A1%25D0%25BB%25D0%25B0%25D0%25B9%25D0%25B42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500306"/>
            <a:ext cx="3810000" cy="2857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https://1.bp.blogspot.com/-CtRtJMuLGVM/V9KLqsK6WxI/AAAAAAAAAtQ/-jDQNdIw8L0OE8MAT7pSKbksfAio3sOlACEw/s400/%25D0%25A1%25D0%25BB%25D0%25B0%25D0%25B9%25D0%25B44.JPG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357562"/>
            <a:ext cx="3810000" cy="25717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https://3.bp.blogspot.com/-JUekqhzxj-g/V9KLsL6uD8I/AAAAAAAAAtU/_wKh9pVLQXsFnUFnXhm1h3wptFtTcbyVwCEw/s640/%25D0%25A1%25D0%25BB%25D0%25B0%25D0%25B9%25D0%25B45.JPG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357167"/>
            <a:ext cx="4010023" cy="25717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28596" y="285728"/>
            <a:ext cx="37862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i="1" dirty="0" smtClean="0">
                <a:solidFill>
                  <a:srgbClr val="0070C0"/>
                </a:solidFill>
              </a:rPr>
              <a:t>Освіта є ключовим елементом національної безпеки, </a:t>
            </a:r>
          </a:p>
          <a:p>
            <a:pPr algn="just"/>
            <a:r>
              <a:rPr lang="uk-UA" sz="2000" b="1" i="1" dirty="0" smtClean="0">
                <a:solidFill>
                  <a:srgbClr val="0070C0"/>
                </a:solidFill>
              </a:rPr>
              <a:t>а людина – це найцінніший актив держави. Така думка ґрунтується на глибокій національній традиції. </a:t>
            </a:r>
            <a:endParaRPr lang="uk-UA" sz="2000" b="1" i="1" dirty="0">
              <a:solidFill>
                <a:srgbClr val="0070C0"/>
              </a:solidFill>
            </a:endParaRPr>
          </a:p>
        </p:txBody>
      </p:sp>
      <p:pic>
        <p:nvPicPr>
          <p:cNvPr id="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8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7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8" cstate="print"/>
          <a:srcRect t="31723" b="25225"/>
          <a:stretch>
            <a:fillRect/>
          </a:stretch>
        </p:blipFill>
        <p:spPr bwMode="auto">
          <a:xfrm>
            <a:off x="3071802" y="6286520"/>
            <a:ext cx="3075691" cy="571480"/>
          </a:xfrm>
          <a:prstGeom prst="rect">
            <a:avLst/>
          </a:prstGeom>
          <a:noFill/>
        </p:spPr>
      </p:pic>
      <p:pic>
        <p:nvPicPr>
          <p:cNvPr id="8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8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3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pic>
        <p:nvPicPr>
          <p:cNvPr id="12" name="Рисунок 11" descr="Картинки по запросу шаблони презентацій на творчий учитель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428736"/>
            <a:ext cx="528641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857356" y="3500438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</a:rPr>
              <a:t>Рідна школа на Вкраїні!</a:t>
            </a:r>
            <a:endParaRPr lang="uk-UA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9322" y="1428736"/>
            <a:ext cx="307183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 smtClean="0">
                <a:solidFill>
                  <a:srgbClr val="7030A0"/>
                </a:solidFill>
              </a:rPr>
              <a:t>Завданнями сучасної Школи є: </a:t>
            </a:r>
          </a:p>
          <a:p>
            <a:pPr lvl="0" algn="just"/>
            <a:r>
              <a:rPr lang="uk-UA" sz="2000" b="1" dirty="0" smtClean="0">
                <a:solidFill>
                  <a:srgbClr val="002060"/>
                </a:solidFill>
              </a:rPr>
              <a:t>створення ефективної системи, здатної надавати учням якісні освітні послуги, передбачені законодавством України;</a:t>
            </a:r>
          </a:p>
          <a:p>
            <a:pPr lvl="0" algn="just"/>
            <a:r>
              <a:rPr lang="uk-UA" sz="2000" b="1" dirty="0" smtClean="0">
                <a:solidFill>
                  <a:srgbClr val="002060"/>
                </a:solidFill>
              </a:rPr>
              <a:t>створення можливостей для постійного зростання педагогів та впровадження сучасних освітніх технологій у навчально-виховний процес</a:t>
            </a:r>
            <a:r>
              <a:rPr lang="uk-UA" dirty="0" smtClean="0"/>
              <a:t>.</a:t>
            </a:r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3000364" y="6286520"/>
            <a:ext cx="3075691" cy="571480"/>
          </a:xfrm>
          <a:prstGeom prst="rect">
            <a:avLst/>
          </a:prstGeom>
          <a:noFill/>
        </p:spPr>
      </p:pic>
      <p:pic>
        <p:nvPicPr>
          <p:cNvPr id="7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72000" y="714356"/>
            <a:ext cx="428628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 smtClean="0">
                <a:solidFill>
                  <a:srgbClr val="002060"/>
                </a:solidFill>
              </a:rPr>
              <a:t>Творчість – діяльність, яка породжує щось нове, що відрізняється неповторністю, оригінальністю та підкреслює індивідуальну особливість людини. 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</a:rPr>
              <a:t>Наша молодь – майбутнє країни і ми  повинні допомагати юності розвинутися в яскраву індивідуальність.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</a:rPr>
              <a:t>Навколо стільки цікавого й учні мають уміти побачити різноманітність природи, людей, наук, мистецтв. Тож маємо зробити так, щоб кожен  знайшов своє вподобання, розвинув творчі здібності й став яскравою особистістю.</a:t>
            </a:r>
          </a:p>
          <a:p>
            <a:r>
              <a:rPr lang="uk-UA" b="1" dirty="0" smtClean="0"/>
              <a:t> </a:t>
            </a:r>
            <a:endParaRPr lang="uk-UA" b="1" dirty="0"/>
          </a:p>
        </p:txBody>
      </p:sp>
      <p:pic>
        <p:nvPicPr>
          <p:cNvPr id="3076" name="Picture 4" descr="Результат пошуку зображень за запитом &quot;Малюнок до творчості учнів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26"/>
            <a:ext cx="4133850" cy="278608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28596" y="214290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АКТУАЛЬНІСТЬ ПРОЕКТУ</a:t>
            </a:r>
            <a:endParaRPr lang="uk-UA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071546"/>
            <a:ext cx="6900882" cy="857256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Мета </a:t>
            </a:r>
            <a:r>
              <a:rPr lang="ru-RU" b="1" dirty="0" err="1" smtClean="0">
                <a:solidFill>
                  <a:srgbClr val="0070C0"/>
                </a:solidFill>
              </a:rPr>
              <a:t>й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завдання проекту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3" cstate="print"/>
          <a:srcRect l="12500" r="11718" b="45945"/>
          <a:stretch>
            <a:fillRect/>
          </a:stretch>
        </p:blipFill>
        <p:spPr bwMode="auto">
          <a:xfrm>
            <a:off x="2071670" y="-214338"/>
            <a:ext cx="5143536" cy="148471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10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5" cstate="print"/>
          <a:srcRect t="31723" b="25225"/>
          <a:stretch>
            <a:fillRect/>
          </a:stretch>
        </p:blipFill>
        <p:spPr bwMode="auto">
          <a:xfrm>
            <a:off x="3000364" y="6286520"/>
            <a:ext cx="3143272" cy="5714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4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5929322" y="4000504"/>
          <a:ext cx="2905125" cy="2181225"/>
        </p:xfrm>
        <a:graphic>
          <a:graphicData uri="http://schemas.openxmlformats.org/presentationml/2006/ole">
            <p:oleObj spid="_x0000_s2052" name="Слайд" r:id="rId6" imgW="4570541" imgH="3427323" progId="PowerPoint.Slide.12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8596" y="4000504"/>
            <a:ext cx="52864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 smtClean="0">
                <a:solidFill>
                  <a:srgbClr val="002060"/>
                </a:solidFill>
              </a:rPr>
              <a:t>Наша Школа має стати тим місцем для розвитку особистості учня й учителя, де духовно збагачуватиметься кожен учасник навчально-виховного процесу, формуватиметься громадянська, патріотична зрілість і особиста відповідальність за свій внесок  у розвиток  України.</a:t>
            </a:r>
            <a:endParaRPr lang="uk-UA" sz="2000" b="1" dirty="0">
              <a:solidFill>
                <a:srgbClr val="00206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500034" y="1857364"/>
            <a:ext cx="792961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Розробити модель Школи, у якій: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володіння знаннями буде  тісно пов'язане з вихованням, направленим на розвиток гармонійної  особистості, адаптованої до активної життєдіяльності;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визначальним чинником ефективного навчання й творчого розвитку особистості  буде  зовнішнє оточення дітей</a:t>
            </a:r>
            <a:r>
              <a:rPr kumimoji="0" 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0" y="6143644"/>
            <a:ext cx="3075691" cy="571480"/>
          </a:xfrm>
          <a:prstGeom prst="rect">
            <a:avLst/>
          </a:prstGeom>
          <a:noFill/>
        </p:spPr>
      </p:pic>
      <p:pic>
        <p:nvPicPr>
          <p:cNvPr id="5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3071802" y="6143644"/>
            <a:ext cx="3075691" cy="571480"/>
          </a:xfrm>
          <a:prstGeom prst="rect">
            <a:avLst/>
          </a:prstGeom>
          <a:noFill/>
        </p:spPr>
      </p:pic>
      <p:pic>
        <p:nvPicPr>
          <p:cNvPr id="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6068309" y="6143644"/>
            <a:ext cx="3075691" cy="57148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57158" y="357166"/>
            <a:ext cx="842968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Особливістю НАВЧАЛЬНОГО  ПЛАНУ  ШКОЛИ  є те, що перша частина забезпечує соціально-необхідний для кожного учня обсяг і рівень навчальних досягнень , а  друга  – позаурочна сфера діяльності учнів – об’єднує навчальну та позанавчальну сфери діяльності в єдиний освітній простір, реалізує основні положення навчально-виховної системи  та ідею всебічного  інтелектуального, морального розвитку особистості, формує людину з розвиненим інтелектом і високим рівнем культури, адаптовану до життя в суспільстві. Додаткова освіта подана у вигляді блоків: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4"/>
          <p:cNvSpPr/>
          <p:nvPr/>
        </p:nvSpPr>
        <p:spPr>
          <a:xfrm>
            <a:off x="812165" y="2383809"/>
            <a:ext cx="5432382" cy="8478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8590" tIns="148590" rIns="148590" bIns="148590" numCol="1" spcCol="1270" anchor="ctr" anchorCtr="0">
            <a:no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uk-UA" sz="3900" kern="1200" dirty="0">
              <a:solidFill>
                <a:srgbClr val="002060"/>
              </a:solidFill>
            </a:endParaRPr>
          </a:p>
        </p:txBody>
      </p:sp>
      <p:graphicFrame>
        <p:nvGraphicFramePr>
          <p:cNvPr id="16" name="Схема 15"/>
          <p:cNvGraphicFramePr/>
          <p:nvPr/>
        </p:nvGraphicFramePr>
        <p:xfrm>
          <a:off x="1785918" y="2428868"/>
          <a:ext cx="5643602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pic>
        <p:nvPicPr>
          <p:cNvPr id="7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3000364" y="6286520"/>
            <a:ext cx="3075691" cy="571480"/>
          </a:xfrm>
          <a:prstGeom prst="rect">
            <a:avLst/>
          </a:prstGeom>
          <a:noFill/>
        </p:spPr>
      </p:pic>
      <p:pic>
        <p:nvPicPr>
          <p:cNvPr id="8" name="Рисунок 7" descr="Картинки по запросу шаблони презентацій на українська школ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2"/>
            <a:ext cx="30480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3500438"/>
            <a:ext cx="785818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Школа – це кузня знань, умінь міркувати в умовах краси, гри,фантазії,творчості. Це майстерня, де виховують за допомогою духовних багатств народної культури й традицій, моральних цінностей, прищеплення дитині всього кращого, що накопичено українським народом. Це пошук нового сенсу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йформ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життя, ідеалу добра,любові й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правди.У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Школі вчаться бути творцями. У ній створено умови, щоб кожен міг знайти справу до душі. І найвища творчість – розкриття та реалізація кожним своїх потенційних можливостей.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357166"/>
            <a:ext cx="450059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b="1" dirty="0" smtClean="0">
                <a:solidFill>
                  <a:srgbClr val="002060"/>
                </a:solidFill>
              </a:rPr>
              <a:t>ПРАКТИЧНЕ ЗАСТОСУВАННЯ МОДЕЛІ НАВЧАЛЬНОГО ЗАКЛАДУ</a:t>
            </a:r>
          </a:p>
          <a:p>
            <a:pPr algn="just">
              <a:buFont typeface="Arial" pitchFamily="34" charset="0"/>
              <a:buChar char="•"/>
            </a:pPr>
            <a:r>
              <a:rPr lang="uk-UA" sz="2000" b="1" i="1" dirty="0" smtClean="0">
                <a:solidFill>
                  <a:srgbClr val="7030A0"/>
                </a:solidFill>
              </a:rPr>
              <a:t> загальні вимоги;</a:t>
            </a:r>
          </a:p>
          <a:p>
            <a:pPr algn="just">
              <a:buFont typeface="Arial" pitchFamily="34" charset="0"/>
              <a:buChar char="•"/>
            </a:pPr>
            <a:r>
              <a:rPr lang="uk-UA" sz="2000" b="1" i="1" dirty="0" smtClean="0">
                <a:solidFill>
                  <a:srgbClr val="7030A0"/>
                </a:solidFill>
              </a:rPr>
              <a:t>режим роботи навчального закладу;</a:t>
            </a:r>
          </a:p>
          <a:p>
            <a:pPr algn="just">
              <a:buFont typeface="Arial" pitchFamily="34" charset="0"/>
              <a:buChar char="•"/>
            </a:pPr>
            <a:r>
              <a:rPr lang="uk-UA" sz="2000" b="1" i="1" dirty="0" smtClean="0">
                <a:solidFill>
                  <a:srgbClr val="7030A0"/>
                </a:solidFill>
              </a:rPr>
              <a:t>зарахування до Школи;</a:t>
            </a:r>
          </a:p>
          <a:p>
            <a:pPr algn="just">
              <a:buFont typeface="Arial" pitchFamily="34" charset="0"/>
              <a:buChar char="•"/>
            </a:pPr>
            <a:r>
              <a:rPr lang="uk-UA" sz="2000" b="1" i="1" dirty="0" smtClean="0">
                <a:solidFill>
                  <a:srgbClr val="7030A0"/>
                </a:solidFill>
              </a:rPr>
              <a:t>медичне обслуговування;</a:t>
            </a:r>
          </a:p>
          <a:p>
            <a:pPr algn="just">
              <a:buFont typeface="Arial" pitchFamily="34" charset="0"/>
              <a:buChar char="•"/>
            </a:pPr>
            <a:r>
              <a:rPr lang="uk-UA" sz="2000" b="1" i="1" dirty="0" smtClean="0">
                <a:solidFill>
                  <a:srgbClr val="7030A0"/>
                </a:solidFill>
              </a:rPr>
              <a:t>організація </a:t>
            </a:r>
            <a:r>
              <a:rPr lang="uk-UA" sz="2000" b="1" i="1" dirty="0" err="1" smtClean="0">
                <a:solidFill>
                  <a:srgbClr val="7030A0"/>
                </a:solidFill>
              </a:rPr>
              <a:t>здоров’язберігаючих</a:t>
            </a:r>
            <a:r>
              <a:rPr lang="uk-UA" sz="2000" b="1" i="1" dirty="0" smtClean="0">
                <a:solidFill>
                  <a:srgbClr val="7030A0"/>
                </a:solidFill>
              </a:rPr>
              <a:t> умов перебування учнів;</a:t>
            </a:r>
          </a:p>
          <a:p>
            <a:pPr algn="just">
              <a:buFont typeface="Arial" pitchFamily="34" charset="0"/>
              <a:buChar char="•"/>
            </a:pPr>
            <a:r>
              <a:rPr lang="uk-UA" sz="2000" b="1" i="1" dirty="0" smtClean="0">
                <a:solidFill>
                  <a:srgbClr val="7030A0"/>
                </a:solidFill>
              </a:rPr>
              <a:t>організація навчально-виховного процесу</a:t>
            </a:r>
          </a:p>
          <a:p>
            <a:pPr algn="just">
              <a:buFont typeface="Arial" pitchFamily="34" charset="0"/>
              <a:buChar char="•"/>
            </a:pPr>
            <a:endParaRPr lang="uk-UA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РОЗВИТОК ТВОРЧИХ ЗДІБНОСТЕЙ</a:t>
            </a:r>
            <a:endParaRPr lang="uk-UA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-1" y="6286520"/>
            <a:ext cx="3075691" cy="571480"/>
          </a:xfrm>
          <a:prstGeom prst="rect">
            <a:avLst/>
          </a:prstGeom>
          <a:noFill/>
        </p:spPr>
      </p:pic>
      <p:pic>
        <p:nvPicPr>
          <p:cNvPr id="5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3000364" y="6286520"/>
            <a:ext cx="3075691" cy="571480"/>
          </a:xfrm>
          <a:prstGeom prst="rect">
            <a:avLst/>
          </a:prstGeom>
          <a:noFill/>
        </p:spPr>
      </p:pic>
      <p:pic>
        <p:nvPicPr>
          <p:cNvPr id="6" name="Picture 2" descr="C:\Documents and Settings\Учитель\Рабочий стол\орнаменти\14.jpg"/>
          <p:cNvPicPr>
            <a:picLocks noChangeAspect="1" noChangeArrowheads="1"/>
          </p:cNvPicPr>
          <p:nvPr/>
        </p:nvPicPr>
        <p:blipFill>
          <a:blip r:embed="rId2" cstate="print"/>
          <a:srcRect t="31723" b="25225"/>
          <a:stretch>
            <a:fillRect/>
          </a:stretch>
        </p:blipFill>
        <p:spPr bwMode="auto">
          <a:xfrm>
            <a:off x="6068309" y="6286520"/>
            <a:ext cx="3075691" cy="571480"/>
          </a:xfrm>
          <a:prstGeom prst="rect">
            <a:avLst/>
          </a:prstGeom>
          <a:noFill/>
        </p:spPr>
      </p:pic>
      <p:graphicFrame>
        <p:nvGraphicFramePr>
          <p:cNvPr id="10" name="Схема 9"/>
          <p:cNvGraphicFramePr/>
          <p:nvPr/>
        </p:nvGraphicFramePr>
        <p:xfrm>
          <a:off x="1071538" y="1285860"/>
          <a:ext cx="7215237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1011</Words>
  <Application>Microsoft Office PowerPoint</Application>
  <PresentationFormat>Экран (4:3)</PresentationFormat>
  <Paragraphs>129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Мета й завдання проекту</vt:lpstr>
      <vt:lpstr>Слайд 7</vt:lpstr>
      <vt:lpstr>Слайд 8</vt:lpstr>
      <vt:lpstr>РОЗВИТОК ТВОРЧИХ ЗДІБНОСТЕЙ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29</cp:revision>
  <dcterms:created xsi:type="dcterms:W3CDTF">2017-02-19T13:18:15Z</dcterms:created>
  <dcterms:modified xsi:type="dcterms:W3CDTF">2017-03-15T18:01:49Z</dcterms:modified>
</cp:coreProperties>
</file>