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33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orableland.com/wp-content/uploads/2012/02/bed.jp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adorableland.com/wp-content/uploads/2012/02/cafe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vmirechudes.com/wp-content/uploads/2014/09/178129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60493"/>
            <a:ext cx="3450088" cy="230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301" y="1844824"/>
            <a:ext cx="5328592" cy="1917751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Стежками рідної  землі. 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Підземна  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казка </a:t>
            </a:r>
            <a:r>
              <a:rPr lang="uk-UA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Соледару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“The Paths of my Native Land.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Soledar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Underground Fairy-tale”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71599" y="1340768"/>
            <a:ext cx="6400800" cy="43204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НАУКОВО </a:t>
            </a:r>
            <a:r>
              <a:rPr lang="uk-UA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ДОСЛІДНИЦЬКА РОБОТА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3374" y="116632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СЕЛИДІВСЬКА ЗАГАЛЬНООСВІТНЯ ШКОЛА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СТУПЕНІВ №6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СЕЛИДІВСЬКОЇ МІСЬКОЇ РАДИ ДОНЕЦЬКОЇ ОБЛАСТІ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МЕТОДИЧНИЙ КАБІНЕТ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77236" y="4762375"/>
            <a:ext cx="29529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підготувала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Шостак Анна,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учениця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9-Б класу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ЗОШ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№6 м. Селидового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Керівник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Савченко Л. В.,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англійської мови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48834" y="6522923"/>
            <a:ext cx="6463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2014</a:t>
            </a:r>
            <a:endParaRPr lang="ru-RU" sz="1600" dirty="0"/>
          </a:p>
        </p:txBody>
      </p:sp>
      <p:pic>
        <p:nvPicPr>
          <p:cNvPr id="2050" name="Picture 2" descr="http://vip-buss.com.ua/wp-content/uploads/2014/02/soledar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53264"/>
            <a:ext cx="3554760" cy="238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vivaldi_-_love_in_venice_(zaycev.net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9349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8303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38" y="5861150"/>
            <a:ext cx="8784975" cy="102534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Thank you for your attention!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://img198.imageshack.us/img198/2137/andr0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188" y="332656"/>
            <a:ext cx="8393276" cy="552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2912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lub-3t.ru/uploads/posts/2012-09/1348208044_stihi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1030" y="1052736"/>
            <a:ext cx="775120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3044081101"/>
              </p:ext>
            </p:extLst>
          </p:nvPr>
        </p:nvGraphicFramePr>
        <p:xfrm>
          <a:off x="2627784" y="1105414"/>
          <a:ext cx="5184576" cy="381642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184576"/>
              </a:tblGrid>
              <a:tr h="636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Before</a:t>
                      </a:r>
                      <a:r>
                        <a:rPr lang="en-US" sz="28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 all lands, in east or west,</a:t>
                      </a:r>
                      <a:endParaRPr lang="ru-RU" sz="28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36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 love my native land the best;</a:t>
                      </a:r>
                      <a:endParaRPr lang="ru-RU" sz="28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36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  With God’s best gifts ’t is teeming;</a:t>
                      </a:r>
                      <a:endParaRPr lang="ru-RU" sz="28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36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 gold or jewels here are found,</a:t>
                      </a:r>
                      <a:endParaRPr lang="ru-RU" sz="28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36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Yet men of noble soul abound,</a:t>
                      </a:r>
                      <a:endParaRPr lang="ru-RU" sz="28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36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  And eyes of joy are gleaming.</a:t>
                      </a:r>
                      <a:endParaRPr lang="ru-RU" sz="28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141471" y="6315121"/>
            <a:ext cx="39903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Georg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Philipp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Schmidt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1766–1849)</a:t>
            </a:r>
          </a:p>
        </p:txBody>
      </p:sp>
      <p:pic>
        <p:nvPicPr>
          <p:cNvPr id="1026" name="Picture 2" descr="http://upload.wikimedia.org/wikipedia/de/thumb/f/fe/WP_Georg_Philipp_Schmidt_von_L%C3%BCbeck_2.jpg/220px-WP_Georg_Philipp_Schmidt_von_L%C3%BCbeck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095500" cy="277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7506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Black_Jack\Рабочий стол\TN_1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05315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122051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7" y="5661247"/>
            <a:ext cx="9144000" cy="118612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tx1"/>
                </a:solidFill>
                <a:effectLst/>
              </a:rPr>
              <a:t>VISITING OF SOLEDAR SALT MINE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963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Описание: http://cs406920.userapi.com/v406920876/5a9e/v1lePy0NQ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796" y="3634705"/>
            <a:ext cx="3565029" cy="264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lightboxImage" descr="http://cs406920.userapi.com/v406920876/5ab0/qba6VD4zaf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660608"/>
            <a:ext cx="3724952" cy="279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Описание: http://cs405325.userapi.com/v405325876/99f9/X92GqsW6zc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8600"/>
            <a:ext cx="3724952" cy="330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83947"/>
            <a:ext cx="9144000" cy="57405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On the </a:t>
            </a:r>
            <a:r>
              <a:rPr lang="en-US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bottom </a:t>
            </a:r>
            <a:r>
              <a:rPr lang="en-US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of the ancient Sarmatskoe Sea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Описание: http://cs406920.userapi.com/v406920876/5a95/ODLQ_6hQ6L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8600"/>
            <a:ext cx="3565029" cy="330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2771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5086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10096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9441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967" y="5733256"/>
            <a:ext cx="9144000" cy="93610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Acoustics features of salt mine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cs416723.userapi.com/v416723876/1f7c/usPp5GQbMTw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6522"/>
            <a:ext cx="410445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122054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396044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56157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92088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effectLst/>
                <a:latin typeface="Times New Roman" pitchFamily="18" charset="0"/>
                <a:cs typeface="Times New Roman" pitchFamily="18" charset="0"/>
              </a:rPr>
              <a:t>speleo</a:t>
            </a:r>
            <a:r>
              <a:rPr lang="uk-UA" sz="3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3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effectLst/>
                <a:latin typeface="Times New Roman" pitchFamily="18" charset="0"/>
                <a:cs typeface="Times New Roman" pitchFamily="18" charset="0"/>
              </a:rPr>
              <a:t>sanatarium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"Salty Symphony"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lightboxImage" descr="http://cs416725.userapi.com/v416725876/2f60/TxciBJPJNm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595" y="1196752"/>
            <a:ext cx="4181475" cy="317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adorableland.com/wp-content/uploads/2012/02/bed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4602" y="3429000"/>
            <a:ext cx="43910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16454" y="148478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atmospheric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pressure 772 mm Hg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air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humidity 60%,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temperature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14-16 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concentration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salt in the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air of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mg in 1 cu m.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4073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adorableland.com/wp-content/uploads/2012/02/cafe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3544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-fotki.yandex.ru/get/5102/ist20092009.16/0_37e8b_64143175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0648"/>
            <a:ext cx="5239008" cy="348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P122053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12976"/>
            <a:ext cx="4968552" cy="3508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9913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</TotalTime>
  <Words>145</Words>
  <Application>Microsoft Office PowerPoint</Application>
  <PresentationFormat>Экран (4:3)</PresentationFormat>
  <Paragraphs>34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“Стежками рідної  землі.   Підземна  казка Соледару.” “The Paths of my Native Land.  Soledar Underground Fairy-tale” </vt:lpstr>
      <vt:lpstr>Слайд 2</vt:lpstr>
      <vt:lpstr>Слайд 3</vt:lpstr>
      <vt:lpstr>VISITING OF SOLEDAR SALT MINE</vt:lpstr>
      <vt:lpstr>On the bottom of the ancient Sarmatskoe Sea</vt:lpstr>
      <vt:lpstr>Acoustics features of salt mine</vt:lpstr>
      <vt:lpstr>А speleo - sanatarium "Salty Symphony"</vt:lpstr>
      <vt:lpstr>Слайд 8</vt:lpstr>
      <vt:lpstr>Слайд 9</vt:lpstr>
      <vt:lpstr>Thank you for your attention!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</dc:creator>
  <cp:lastModifiedBy>User</cp:lastModifiedBy>
  <cp:revision>9</cp:revision>
  <dcterms:created xsi:type="dcterms:W3CDTF">2014-12-15T17:06:30Z</dcterms:created>
  <dcterms:modified xsi:type="dcterms:W3CDTF">2014-12-15T20:01:57Z</dcterms:modified>
</cp:coreProperties>
</file>